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71" r:id="rId26"/>
    <p:sldId id="272" r:id="rId27"/>
    <p:sldId id="273" r:id="rId28"/>
    <p:sldId id="282" r:id="rId29"/>
    <p:sldId id="283" r:id="rId30"/>
  </p:sldIdLst>
  <p:sldSz cx="12192000" cy="6858000"/>
  <p:notesSz cx="12192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7973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21073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8971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5667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911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30064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1692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4846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16125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87157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50412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330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38008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104623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324336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62774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66327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24167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27402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1700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5004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4600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5218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710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8329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4567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0343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64652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6465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64652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09600" y="6353175"/>
            <a:ext cx="10972800" cy="0"/>
          </a:xfrm>
          <a:custGeom>
            <a:avLst/>
            <a:gdLst/>
            <a:ahLst/>
            <a:cxnLst/>
            <a:rect l="l" t="t" r="r" b="b"/>
            <a:pathLst>
              <a:path w="10972800">
                <a:moveTo>
                  <a:pt x="0" y="0"/>
                </a:moveTo>
                <a:lnTo>
                  <a:pt x="10972799" y="0"/>
                </a:lnTo>
              </a:path>
            </a:pathLst>
          </a:custGeom>
          <a:ln w="9524">
            <a:solidFill>
              <a:srgbClr val="9EB8C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09600" y="1143000"/>
            <a:ext cx="10972800" cy="0"/>
          </a:xfrm>
          <a:custGeom>
            <a:avLst/>
            <a:gdLst/>
            <a:ahLst/>
            <a:cxnLst/>
            <a:rect l="l" t="t" r="r" b="b"/>
            <a:pathLst>
              <a:path w="10972800">
                <a:moveTo>
                  <a:pt x="0" y="0"/>
                </a:moveTo>
                <a:lnTo>
                  <a:pt x="10972799" y="0"/>
                </a:lnTo>
              </a:path>
            </a:pathLst>
          </a:custGeom>
          <a:ln w="9524">
            <a:solidFill>
              <a:srgbClr val="9EB8C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605826" y="6432209"/>
            <a:ext cx="160655" cy="191135"/>
          </a:xfrm>
          <a:custGeom>
            <a:avLst/>
            <a:gdLst/>
            <a:ahLst/>
            <a:cxnLst/>
            <a:rect l="l" t="t" r="r" b="b"/>
            <a:pathLst>
              <a:path w="160654" h="191134">
                <a:moveTo>
                  <a:pt x="0" y="0"/>
                </a:moveTo>
                <a:lnTo>
                  <a:pt x="0" y="190844"/>
                </a:lnTo>
                <a:lnTo>
                  <a:pt x="160413" y="95426"/>
                </a:lnTo>
                <a:lnTo>
                  <a:pt x="0" y="0"/>
                </a:lnTo>
                <a:close/>
              </a:path>
            </a:pathLst>
          </a:custGeom>
          <a:solidFill>
            <a:srgbClr val="9E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778136" y="6314831"/>
            <a:ext cx="2638934" cy="5322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6465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23748" y="1525265"/>
            <a:ext cx="3265170" cy="4088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64652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09600" y="6353175"/>
            <a:ext cx="10972800" cy="0"/>
          </a:xfrm>
          <a:custGeom>
            <a:avLst/>
            <a:gdLst/>
            <a:ahLst/>
            <a:cxnLst/>
            <a:rect l="l" t="t" r="r" b="b"/>
            <a:pathLst>
              <a:path w="10972800">
                <a:moveTo>
                  <a:pt x="0" y="0"/>
                </a:moveTo>
                <a:lnTo>
                  <a:pt x="10972799" y="0"/>
                </a:lnTo>
              </a:path>
            </a:pathLst>
          </a:custGeom>
          <a:ln w="9524">
            <a:solidFill>
              <a:srgbClr val="9EB8C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09600" y="1143000"/>
            <a:ext cx="10972800" cy="0"/>
          </a:xfrm>
          <a:custGeom>
            <a:avLst/>
            <a:gdLst/>
            <a:ahLst/>
            <a:cxnLst/>
            <a:rect l="l" t="t" r="r" b="b"/>
            <a:pathLst>
              <a:path w="10972800">
                <a:moveTo>
                  <a:pt x="0" y="0"/>
                </a:moveTo>
                <a:lnTo>
                  <a:pt x="10972799" y="0"/>
                </a:lnTo>
              </a:path>
            </a:pathLst>
          </a:custGeom>
          <a:ln w="9524">
            <a:solidFill>
              <a:srgbClr val="9EB8C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605826" y="6432209"/>
            <a:ext cx="160655" cy="191135"/>
          </a:xfrm>
          <a:custGeom>
            <a:avLst/>
            <a:gdLst/>
            <a:ahLst/>
            <a:cxnLst/>
            <a:rect l="l" t="t" r="r" b="b"/>
            <a:pathLst>
              <a:path w="160654" h="191134">
                <a:moveTo>
                  <a:pt x="0" y="0"/>
                </a:moveTo>
                <a:lnTo>
                  <a:pt x="0" y="190844"/>
                </a:lnTo>
                <a:lnTo>
                  <a:pt x="160413" y="95426"/>
                </a:lnTo>
                <a:lnTo>
                  <a:pt x="0" y="0"/>
                </a:lnTo>
                <a:close/>
              </a:path>
            </a:pathLst>
          </a:custGeom>
          <a:solidFill>
            <a:srgbClr val="9E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778136" y="6314831"/>
            <a:ext cx="2638934" cy="5322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6465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64652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206495" y="3648075"/>
            <a:ext cx="9753600" cy="1280160"/>
          </a:xfrm>
          <a:custGeom>
            <a:avLst/>
            <a:gdLst/>
            <a:ahLst/>
            <a:cxnLst/>
            <a:rect l="l" t="t" r="r" b="b"/>
            <a:pathLst>
              <a:path w="9753600" h="1280160">
                <a:moveTo>
                  <a:pt x="0" y="1280159"/>
                </a:moveTo>
                <a:lnTo>
                  <a:pt x="9753599" y="1280159"/>
                </a:lnTo>
                <a:lnTo>
                  <a:pt x="9753599" y="0"/>
                </a:lnTo>
                <a:lnTo>
                  <a:pt x="0" y="0"/>
                </a:lnTo>
                <a:lnTo>
                  <a:pt x="0" y="1280159"/>
                </a:lnTo>
                <a:close/>
              </a:path>
            </a:pathLst>
          </a:custGeom>
          <a:ln w="6349">
            <a:solidFill>
              <a:srgbClr val="717B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219200" y="5048250"/>
            <a:ext cx="9753600" cy="685800"/>
          </a:xfrm>
          <a:custGeom>
            <a:avLst/>
            <a:gdLst/>
            <a:ahLst/>
            <a:cxnLst/>
            <a:rect l="l" t="t" r="r" b="b"/>
            <a:pathLst>
              <a:path w="9753600" h="685800">
                <a:moveTo>
                  <a:pt x="0" y="685799"/>
                </a:moveTo>
                <a:lnTo>
                  <a:pt x="9753599" y="685799"/>
                </a:lnTo>
                <a:lnTo>
                  <a:pt x="9753599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ln w="6349">
            <a:solidFill>
              <a:srgbClr val="9EB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206495" y="3648075"/>
            <a:ext cx="304800" cy="1280160"/>
          </a:xfrm>
          <a:custGeom>
            <a:avLst/>
            <a:gdLst/>
            <a:ahLst/>
            <a:cxnLst/>
            <a:rect l="l" t="t" r="r" b="b"/>
            <a:pathLst>
              <a:path w="304800" h="1280160">
                <a:moveTo>
                  <a:pt x="0" y="1280159"/>
                </a:moveTo>
                <a:lnTo>
                  <a:pt x="304799" y="1280159"/>
                </a:lnTo>
                <a:lnTo>
                  <a:pt x="304799" y="0"/>
                </a:lnTo>
                <a:lnTo>
                  <a:pt x="0" y="0"/>
                </a:lnTo>
                <a:lnTo>
                  <a:pt x="0" y="1280159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219200" y="5048250"/>
            <a:ext cx="304800" cy="685800"/>
          </a:xfrm>
          <a:custGeom>
            <a:avLst/>
            <a:gdLst/>
            <a:ahLst/>
            <a:cxnLst/>
            <a:rect l="l" t="t" r="r" b="b"/>
            <a:pathLst>
              <a:path w="304800" h="685800">
                <a:moveTo>
                  <a:pt x="0" y="685799"/>
                </a:moveTo>
                <a:lnTo>
                  <a:pt x="304799" y="685799"/>
                </a:lnTo>
                <a:lnTo>
                  <a:pt x="304799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9E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64652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09600" y="6353175"/>
            <a:ext cx="10972800" cy="0"/>
          </a:xfrm>
          <a:custGeom>
            <a:avLst/>
            <a:gdLst/>
            <a:ahLst/>
            <a:cxnLst/>
            <a:rect l="l" t="t" r="r" b="b"/>
            <a:pathLst>
              <a:path w="10972800">
                <a:moveTo>
                  <a:pt x="0" y="0"/>
                </a:moveTo>
                <a:lnTo>
                  <a:pt x="10972799" y="0"/>
                </a:lnTo>
              </a:path>
            </a:pathLst>
          </a:custGeom>
          <a:ln w="9524">
            <a:solidFill>
              <a:srgbClr val="9EB8C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7365" y="689478"/>
            <a:ext cx="11177269" cy="432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46465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6130" y="2456688"/>
            <a:ext cx="10659739" cy="2893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2904" y="6418653"/>
            <a:ext cx="231140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464652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/bootstrap_images.asp" TargetMode="External"/><Relationship Id="rId2" Type="http://schemas.openxmlformats.org/officeDocument/2006/relationships/hyperlink" Target="https://getbootstrap.com/docs/3.3/components/#thumbnail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sp.net/web-api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4595" y="3987924"/>
            <a:ext cx="7562850" cy="836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dirty="0">
                <a:latin typeface="Calibri"/>
                <a:cs typeface="Calibri"/>
              </a:rPr>
              <a:t>Ad</a:t>
            </a:r>
            <a:r>
              <a:rPr sz="2900" spc="-60" dirty="0">
                <a:latin typeface="Calibri"/>
                <a:cs typeface="Calibri"/>
              </a:rPr>
              <a:t>v</a:t>
            </a:r>
            <a:r>
              <a:rPr sz="2900" dirty="0">
                <a:latin typeface="Calibri"/>
                <a:cs typeface="Calibri"/>
              </a:rPr>
              <a:t>anc</a:t>
            </a:r>
            <a:r>
              <a:rPr sz="2900" spc="-15" dirty="0">
                <a:latin typeface="Calibri"/>
                <a:cs typeface="Calibri"/>
              </a:rPr>
              <a:t>e</a:t>
            </a:r>
            <a:r>
              <a:rPr sz="2900" dirty="0">
                <a:latin typeface="Calibri"/>
                <a:cs typeface="Calibri"/>
              </a:rPr>
              <a:t>d</a:t>
            </a:r>
            <a:r>
              <a:rPr sz="2900" spc="-9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Calibri"/>
                <a:cs typeface="Calibri"/>
              </a:rPr>
              <a:t>P</a:t>
            </a:r>
            <a:r>
              <a:rPr sz="2900" spc="-55" dirty="0">
                <a:latin typeface="Calibri"/>
                <a:cs typeface="Calibri"/>
              </a:rPr>
              <a:t>r</a:t>
            </a:r>
            <a:r>
              <a:rPr sz="2900" spc="-5" dirty="0">
                <a:latin typeface="Calibri"/>
                <a:cs typeface="Calibri"/>
              </a:rPr>
              <a:t>og</a:t>
            </a:r>
            <a:r>
              <a:rPr sz="2900" spc="-60" dirty="0">
                <a:latin typeface="Calibri"/>
                <a:cs typeface="Calibri"/>
              </a:rPr>
              <a:t>r</a:t>
            </a:r>
            <a:r>
              <a:rPr sz="2900" dirty="0">
                <a:latin typeface="Calibri"/>
                <a:cs typeface="Calibri"/>
              </a:rPr>
              <a:t>ammi</a:t>
            </a:r>
            <a:r>
              <a:rPr sz="2900" spc="-5" dirty="0">
                <a:latin typeface="Calibri"/>
                <a:cs typeface="Calibri"/>
              </a:rPr>
              <a:t>n</a:t>
            </a:r>
            <a:r>
              <a:rPr sz="2900" dirty="0">
                <a:latin typeface="Calibri"/>
                <a:cs typeface="Calibri"/>
              </a:rPr>
              <a:t>g</a:t>
            </a:r>
            <a:r>
              <a:rPr sz="2900" spc="-10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Calibri"/>
                <a:cs typeface="Calibri"/>
              </a:rPr>
              <a:t>2</a:t>
            </a:r>
          </a:p>
          <a:p>
            <a:pPr marL="12700">
              <a:lnSpc>
                <a:spcPct val="100000"/>
              </a:lnSpc>
            </a:pPr>
            <a:r>
              <a:rPr sz="2900" spc="-55" dirty="0">
                <a:latin typeface="Calibri"/>
                <a:cs typeface="Calibri"/>
              </a:rPr>
              <a:t>R</a:t>
            </a:r>
            <a:r>
              <a:rPr sz="2900" dirty="0">
                <a:latin typeface="Calibri"/>
                <a:cs typeface="Calibri"/>
              </a:rPr>
              <a:t>e</a:t>
            </a:r>
            <a:r>
              <a:rPr sz="2900" spc="-15" dirty="0">
                <a:latin typeface="Calibri"/>
                <a:cs typeface="Calibri"/>
              </a:rPr>
              <a:t>c</a:t>
            </a:r>
            <a:r>
              <a:rPr sz="2900" dirty="0">
                <a:latin typeface="Calibri"/>
                <a:cs typeface="Calibri"/>
              </a:rPr>
              <a:t>i</a:t>
            </a:r>
            <a:r>
              <a:rPr sz="2900" spc="-35" dirty="0">
                <a:latin typeface="Calibri"/>
                <a:cs typeface="Calibri"/>
              </a:rPr>
              <a:t>t</a:t>
            </a:r>
            <a:r>
              <a:rPr sz="2900" spc="-25" dirty="0">
                <a:latin typeface="Calibri"/>
                <a:cs typeface="Calibri"/>
              </a:rPr>
              <a:t>a</a:t>
            </a:r>
            <a:r>
              <a:rPr sz="2900" dirty="0">
                <a:latin typeface="Calibri"/>
                <a:cs typeface="Calibri"/>
              </a:rPr>
              <a:t>tion</a:t>
            </a:r>
            <a:r>
              <a:rPr sz="2900" spc="-11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Calibri"/>
                <a:cs typeface="Calibri"/>
              </a:rPr>
              <a:t>10</a:t>
            </a:r>
            <a:r>
              <a:rPr sz="2900" spc="-7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Calibri"/>
                <a:cs typeface="Calibri"/>
              </a:rPr>
              <a:t>–</a:t>
            </a:r>
            <a:r>
              <a:rPr sz="2900" spc="-5" dirty="0">
                <a:latin typeface="Calibri"/>
                <a:cs typeface="Calibri"/>
              </a:rPr>
              <a:t> </a:t>
            </a:r>
            <a:r>
              <a:rPr sz="2900" spc="-114" dirty="0">
                <a:latin typeface="Calibri"/>
                <a:cs typeface="Calibri"/>
              </a:rPr>
              <a:t>W</a:t>
            </a:r>
            <a:r>
              <a:rPr sz="2900" dirty="0">
                <a:latin typeface="Calibri"/>
                <a:cs typeface="Calibri"/>
              </a:rPr>
              <a:t>eb</a:t>
            </a:r>
            <a:r>
              <a:rPr sz="2900" spc="-10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Calibri"/>
                <a:cs typeface="Calibri"/>
              </a:rPr>
              <a:t>App</a:t>
            </a:r>
            <a:r>
              <a:rPr sz="2900" spc="-5" dirty="0">
                <a:latin typeface="Calibri"/>
                <a:cs typeface="Calibri"/>
              </a:rPr>
              <a:t>l</a:t>
            </a:r>
            <a:r>
              <a:rPr sz="2900" dirty="0">
                <a:latin typeface="Calibri"/>
                <a:cs typeface="Calibri"/>
              </a:rPr>
              <a:t>i</a:t>
            </a:r>
            <a:r>
              <a:rPr sz="2900" spc="-25" dirty="0">
                <a:latin typeface="Calibri"/>
                <a:cs typeface="Calibri"/>
              </a:rPr>
              <a:t>ca</a:t>
            </a:r>
            <a:r>
              <a:rPr sz="2900" dirty="0">
                <a:latin typeface="Calibri"/>
                <a:cs typeface="Calibri"/>
              </a:rPr>
              <a:t>tio</a:t>
            </a:r>
            <a:r>
              <a:rPr sz="2900" spc="-5" dirty="0">
                <a:latin typeface="Calibri"/>
                <a:cs typeface="Calibri"/>
              </a:rPr>
              <a:t>n</a:t>
            </a:r>
            <a:r>
              <a:rPr sz="2900" dirty="0">
                <a:latin typeface="Calibri"/>
                <a:cs typeface="Calibri"/>
              </a:rPr>
              <a:t>s</a:t>
            </a:r>
            <a:r>
              <a:rPr sz="2900" spc="-11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Calibri"/>
                <a:cs typeface="Calibri"/>
              </a:rPr>
              <a:t>Se</a:t>
            </a:r>
            <a:r>
              <a:rPr sz="2900" spc="10" dirty="0">
                <a:latin typeface="Calibri"/>
                <a:cs typeface="Calibri"/>
              </a:rPr>
              <a:t>r</a:t>
            </a:r>
            <a:r>
              <a:rPr sz="2900" spc="-30" dirty="0">
                <a:latin typeface="Calibri"/>
                <a:cs typeface="Calibri"/>
              </a:rPr>
              <a:t>v</a:t>
            </a:r>
            <a:r>
              <a:rPr sz="2900" dirty="0">
                <a:latin typeface="Calibri"/>
                <a:cs typeface="Calibri"/>
              </a:rPr>
              <a:t>er</a:t>
            </a:r>
            <a:r>
              <a:rPr sz="2900" spc="-8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Calibri"/>
                <a:cs typeface="Calibri"/>
              </a:rPr>
              <a:t>S</a:t>
            </a:r>
            <a:r>
              <a:rPr sz="2900" dirty="0">
                <a:latin typeface="Calibri"/>
                <a:cs typeface="Calibri"/>
              </a:rPr>
              <a:t>i</a:t>
            </a:r>
            <a:r>
              <a:rPr sz="2900" spc="-5" dirty="0">
                <a:latin typeface="Calibri"/>
                <a:cs typeface="Calibri"/>
              </a:rPr>
              <a:t>d</a:t>
            </a:r>
            <a:r>
              <a:rPr sz="2900" dirty="0">
                <a:latin typeface="Calibri"/>
                <a:cs typeface="Calibri"/>
              </a:rPr>
              <a:t>e</a:t>
            </a:r>
            <a:r>
              <a:rPr sz="2900" spc="-90" dirty="0">
                <a:latin typeface="Times New Roman"/>
                <a:cs typeface="Times New Roman"/>
              </a:rPr>
              <a:t> </a:t>
            </a:r>
            <a:r>
              <a:rPr sz="2900" spc="-60" dirty="0">
                <a:latin typeface="Calibri"/>
                <a:cs typeface="Calibri"/>
              </a:rPr>
              <a:t>P</a:t>
            </a:r>
            <a:r>
              <a:rPr sz="2900" dirty="0">
                <a:latin typeface="Calibri"/>
                <a:cs typeface="Calibri"/>
              </a:rPr>
              <a:t>art</a:t>
            </a:r>
            <a:r>
              <a:rPr sz="2900" spc="-7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Calibri"/>
                <a:cs typeface="Calibri"/>
              </a:rPr>
              <a:t>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04595" y="5143805"/>
            <a:ext cx="1225550" cy="481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5700"/>
              </a:lnSpc>
            </a:pPr>
            <a:r>
              <a:rPr lang="en-US" sz="1400" spc="-5" dirty="0" err="1" smtClean="0">
                <a:solidFill>
                  <a:srgbClr val="464652"/>
                </a:solidFill>
                <a:latin typeface="Bookman Old Style"/>
                <a:cs typeface="Bookman Old Style"/>
              </a:rPr>
              <a:t>Dor</a:t>
            </a:r>
            <a:r>
              <a:rPr lang="en-US" sz="1400" spc="-5" dirty="0" smtClean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lang="en-US" sz="1400" spc="-5" dirty="0" err="1" smtClean="0">
                <a:solidFill>
                  <a:srgbClr val="464652"/>
                </a:solidFill>
                <a:latin typeface="Bookman Old Style"/>
                <a:cs typeface="Bookman Old Style"/>
              </a:rPr>
              <a:t>Nisim</a:t>
            </a:r>
            <a:endParaRPr lang="he-IL" sz="1400" spc="-5" dirty="0">
              <a:solidFill>
                <a:srgbClr val="464652"/>
              </a:solidFill>
              <a:latin typeface="Bookman Old Style"/>
              <a:cs typeface="Bookman Old Style"/>
            </a:endParaRPr>
          </a:p>
          <a:p>
            <a:pPr marL="12700" marR="5080">
              <a:lnSpc>
                <a:spcPct val="115700"/>
              </a:lnSpc>
            </a:pPr>
            <a:r>
              <a:rPr lang="he-IL" sz="1400" b="0" dirty="0" smtClean="0">
                <a:solidFill>
                  <a:srgbClr val="464652"/>
                </a:solidFill>
                <a:latin typeface="Bookman Old Style"/>
                <a:cs typeface="Bookman Old Style"/>
              </a:rPr>
              <a:t>2018</a:t>
            </a:r>
            <a:endParaRPr sz="1400" dirty="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43000"/>
            <a:ext cx="10972800" cy="0"/>
          </a:xfrm>
          <a:custGeom>
            <a:avLst/>
            <a:gdLst/>
            <a:ahLst/>
            <a:cxnLst/>
            <a:rect l="l" t="t" r="r" b="b"/>
            <a:pathLst>
              <a:path w="10972800">
                <a:moveTo>
                  <a:pt x="0" y="0"/>
                </a:moveTo>
                <a:lnTo>
                  <a:pt x="10972799" y="0"/>
                </a:lnTo>
              </a:path>
            </a:pathLst>
          </a:custGeom>
          <a:ln w="9524">
            <a:solidFill>
              <a:srgbClr val="9EB8C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5826" y="6432209"/>
            <a:ext cx="160655" cy="191135"/>
          </a:xfrm>
          <a:custGeom>
            <a:avLst/>
            <a:gdLst/>
            <a:ahLst/>
            <a:cxnLst/>
            <a:rect l="l" t="t" r="r" b="b"/>
            <a:pathLst>
              <a:path w="160654" h="191134">
                <a:moveTo>
                  <a:pt x="0" y="0"/>
                </a:moveTo>
                <a:lnTo>
                  <a:pt x="0" y="190844"/>
                </a:lnTo>
                <a:lnTo>
                  <a:pt x="160413" y="95426"/>
                </a:lnTo>
                <a:lnTo>
                  <a:pt x="0" y="0"/>
                </a:lnTo>
                <a:close/>
              </a:path>
            </a:pathLst>
          </a:custGeom>
          <a:solidFill>
            <a:srgbClr val="9E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78136" y="6314831"/>
            <a:ext cx="2638934" cy="5322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3675">
              <a:lnSpc>
                <a:spcPct val="100000"/>
              </a:lnSpc>
            </a:pPr>
            <a:r>
              <a:rPr spc="-114" dirty="0"/>
              <a:t>W</a:t>
            </a:r>
            <a:r>
              <a:rPr dirty="0"/>
              <a:t>eb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dirty="0"/>
              <a:t>API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/>
              <a:t>P</a:t>
            </a:r>
            <a:r>
              <a:rPr spc="-45" dirty="0"/>
              <a:t>r</a:t>
            </a:r>
            <a:r>
              <a:rPr spc="-5" dirty="0"/>
              <a:t>ojec</a:t>
            </a:r>
            <a:r>
              <a:rPr dirty="0"/>
              <a:t>t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spc="-5" dirty="0"/>
              <a:t>Structu</a:t>
            </a:r>
            <a:r>
              <a:rPr spc="-40" dirty="0"/>
              <a:t>r</a:t>
            </a:r>
            <a:r>
              <a:rPr dirty="0"/>
              <a:t>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8340" y="1308857"/>
            <a:ext cx="7314565" cy="400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6385" algn="l"/>
              </a:tabLst>
            </a:pPr>
            <a:r>
              <a:rPr sz="1800" spc="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800" spc="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400" spc="5" dirty="0">
                <a:latin typeface="Calibri"/>
                <a:cs typeface="Calibri"/>
              </a:rPr>
              <a:t>App_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–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il</a:t>
            </a:r>
            <a:r>
              <a:rPr sz="2400" spc="-15" dirty="0">
                <a:latin typeface="Calibri"/>
                <a:cs typeface="Calibri"/>
              </a:rPr>
              <a:t>es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(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15" dirty="0">
                <a:latin typeface="Calibri"/>
                <a:cs typeface="Calibri"/>
              </a:rPr>
              <a:t>.</a:t>
            </a:r>
            <a:r>
              <a:rPr sz="2400" spc="-10" dirty="0">
                <a:latin typeface="Calibri"/>
                <a:cs typeface="Calibri"/>
              </a:rPr>
              <a:t>g.,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.mdf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il</a:t>
            </a:r>
            <a:r>
              <a:rPr sz="2400" spc="-10" dirty="0">
                <a:latin typeface="Calibri"/>
                <a:cs typeface="Calibri"/>
              </a:rPr>
              <a:t>es)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286385" algn="l"/>
              </a:tabLst>
            </a:pPr>
            <a:r>
              <a:rPr sz="1800" spc="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800" spc="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400" spc="5" dirty="0">
                <a:latin typeface="Calibri"/>
                <a:cs typeface="Calibri"/>
              </a:rPr>
              <a:t>App_S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art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–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35" dirty="0">
                <a:latin typeface="Calibri"/>
                <a:cs typeface="Calibri"/>
              </a:rPr>
              <a:t>n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artup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30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15" dirty="0">
                <a:latin typeface="Calibri"/>
                <a:cs typeface="Calibri"/>
              </a:rPr>
              <a:t>.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15" dirty="0">
                <a:latin typeface="Calibri"/>
                <a:cs typeface="Calibri"/>
              </a:rPr>
              <a:t>.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287020">
              <a:lnSpc>
                <a:spcPct val="100000"/>
              </a:lnSpc>
            </a:pP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out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abl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286385" algn="l"/>
              </a:tabLst>
            </a:pPr>
            <a:r>
              <a:rPr sz="1800" spc="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800" spc="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alibri"/>
                <a:cs typeface="Calibri"/>
              </a:rPr>
              <a:t>Co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ll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–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ll</a:t>
            </a:r>
            <a:r>
              <a:rPr sz="2400" spc="-15" dirty="0">
                <a:latin typeface="Calibri"/>
                <a:cs typeface="Calibri"/>
              </a:rPr>
              <a:t>er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y</a:t>
            </a:r>
            <a:r>
              <a:rPr sz="2400" spc="-15" dirty="0">
                <a:latin typeface="Calibri"/>
                <a:cs typeface="Calibri"/>
              </a:rPr>
              <a:t>er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286385" algn="l"/>
              </a:tabLst>
            </a:pPr>
            <a:r>
              <a:rPr sz="1800" spc="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800" spc="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400" spc="5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de</a:t>
            </a:r>
            <a:r>
              <a:rPr sz="2400" dirty="0">
                <a:latin typeface="Calibri"/>
                <a:cs typeface="Calibri"/>
              </a:rPr>
              <a:t>ls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– the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de</a:t>
            </a:r>
            <a:r>
              <a:rPr sz="2400" dirty="0">
                <a:latin typeface="Calibri"/>
                <a:cs typeface="Calibri"/>
              </a:rPr>
              <a:t>ls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55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er</a:t>
            </a:r>
            <a:endParaRPr sz="2400">
              <a:latin typeface="Calibri"/>
              <a:cs typeface="Calibri"/>
            </a:endParaRPr>
          </a:p>
          <a:p>
            <a:pPr marL="287020" marR="11430" indent="-274320">
              <a:lnSpc>
                <a:spcPct val="100000"/>
              </a:lnSpc>
              <a:spcBef>
                <a:spcPts val="600"/>
              </a:spcBef>
              <a:tabLst>
                <a:tab pos="286385" algn="l"/>
              </a:tabLst>
            </a:pPr>
            <a:r>
              <a:rPr sz="1800" spc="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800" spc="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400" spc="5" dirty="0">
                <a:latin typeface="Calibri"/>
                <a:cs typeface="Calibri"/>
              </a:rPr>
              <a:t>Gl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ba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5" dirty="0">
                <a:latin typeface="Calibri"/>
                <a:cs typeface="Calibri"/>
              </a:rPr>
              <a:t>.as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ona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il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od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Calibri"/>
                <a:cs typeface="Calibri"/>
              </a:rPr>
              <a:t>f</a:t>
            </a:r>
            <a:r>
              <a:rPr sz="2400" spc="-20" dirty="0">
                <a:latin typeface="Calibri"/>
                <a:cs typeface="Calibri"/>
              </a:rPr>
              <a:t>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espond</a:t>
            </a:r>
            <a:r>
              <a:rPr sz="2400" spc="-1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app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on-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ai</a:t>
            </a:r>
            <a:r>
              <a:rPr sz="2400" spc="-5" dirty="0">
                <a:latin typeface="Calibri"/>
                <a:cs typeface="Calibri"/>
              </a:rPr>
              <a:t>se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by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320" dirty="0">
                <a:latin typeface="Calibri"/>
                <a:cs typeface="Calibri"/>
              </a:rPr>
              <a:t>P</a:t>
            </a:r>
            <a:r>
              <a:rPr sz="2400" spc="-15" dirty="0">
                <a:latin typeface="Calibri"/>
                <a:cs typeface="Calibri"/>
              </a:rPr>
              <a:t>.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-24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5" dirty="0">
                <a:latin typeface="Calibri"/>
                <a:cs typeface="Calibri"/>
              </a:rPr>
              <a:t>.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15" dirty="0">
                <a:latin typeface="Calibri"/>
                <a:cs typeface="Calibri"/>
              </a:rPr>
              <a:t>.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App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5" dirty="0">
                <a:latin typeface="Calibri"/>
                <a:cs typeface="Calibri"/>
              </a:rPr>
              <a:t>ca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n_S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art</a:t>
            </a:r>
            <a:endParaRPr sz="2400">
              <a:latin typeface="Calibri"/>
              <a:cs typeface="Calibri"/>
            </a:endParaRPr>
          </a:p>
          <a:p>
            <a:pPr marL="287020" marR="5080" indent="-274320">
              <a:lnSpc>
                <a:spcPct val="100000"/>
              </a:lnSpc>
              <a:spcBef>
                <a:spcPts val="600"/>
              </a:spcBef>
              <a:tabLst>
                <a:tab pos="286385" algn="l"/>
                <a:tab pos="2042795" algn="l"/>
              </a:tabLst>
            </a:pPr>
            <a:r>
              <a:rPr sz="1800" spc="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800" spc="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400" spc="-110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eb.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–	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ma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ng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gu</a:t>
            </a:r>
            <a:r>
              <a:rPr sz="2400" spc="-60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il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20" dirty="0">
                <a:latin typeface="Calibri"/>
                <a:cs typeface="Calibri"/>
              </a:rPr>
              <a:t>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320" dirty="0">
                <a:latin typeface="Calibri"/>
                <a:cs typeface="Calibri"/>
              </a:rPr>
              <a:t>P</a:t>
            </a:r>
            <a:r>
              <a:rPr sz="2400" spc="-15" dirty="0">
                <a:latin typeface="Calibri"/>
                <a:cs typeface="Calibri"/>
              </a:rPr>
              <a:t>.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spc="-15" dirty="0">
                <a:latin typeface="Calibri"/>
                <a:cs typeface="Calibri"/>
              </a:rPr>
              <a:t>eb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app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188969" y="1388613"/>
            <a:ext cx="3384925" cy="39577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43000"/>
            <a:ext cx="10972800" cy="0"/>
          </a:xfrm>
          <a:custGeom>
            <a:avLst/>
            <a:gdLst/>
            <a:ahLst/>
            <a:cxnLst/>
            <a:rect l="l" t="t" r="r" b="b"/>
            <a:pathLst>
              <a:path w="10972800">
                <a:moveTo>
                  <a:pt x="0" y="0"/>
                </a:moveTo>
                <a:lnTo>
                  <a:pt x="10972799" y="0"/>
                </a:lnTo>
              </a:path>
            </a:pathLst>
          </a:custGeom>
          <a:ln w="9524">
            <a:solidFill>
              <a:srgbClr val="9EB8C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5826" y="6432209"/>
            <a:ext cx="160655" cy="191135"/>
          </a:xfrm>
          <a:custGeom>
            <a:avLst/>
            <a:gdLst/>
            <a:ahLst/>
            <a:cxnLst/>
            <a:rect l="l" t="t" r="r" b="b"/>
            <a:pathLst>
              <a:path w="160654" h="191134">
                <a:moveTo>
                  <a:pt x="0" y="0"/>
                </a:moveTo>
                <a:lnTo>
                  <a:pt x="0" y="190844"/>
                </a:lnTo>
                <a:lnTo>
                  <a:pt x="160413" y="95426"/>
                </a:lnTo>
                <a:lnTo>
                  <a:pt x="0" y="0"/>
                </a:lnTo>
                <a:close/>
              </a:path>
            </a:pathLst>
          </a:custGeom>
          <a:solidFill>
            <a:srgbClr val="9E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78136" y="6314831"/>
            <a:ext cx="2638934" cy="5322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3675">
              <a:lnSpc>
                <a:spcPct val="100000"/>
              </a:lnSpc>
            </a:pPr>
            <a:r>
              <a:rPr dirty="0"/>
              <a:t>Ad</a:t>
            </a:r>
            <a:r>
              <a:rPr spc="-20" dirty="0"/>
              <a:t>d</a:t>
            </a:r>
            <a:r>
              <a:rPr dirty="0"/>
              <a:t>i</a:t>
            </a:r>
            <a:r>
              <a:rPr spc="-5" dirty="0"/>
              <a:t>n</a:t>
            </a:r>
            <a:r>
              <a:rPr dirty="0"/>
              <a:t>g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Model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688340" y="1308857"/>
            <a:ext cx="10234295" cy="24057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6385" algn="l"/>
              </a:tabLst>
            </a:pPr>
            <a:r>
              <a:rPr sz="1800" spc="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800" spc="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alibri"/>
                <a:cs typeface="Calibri"/>
              </a:rPr>
              <a:t>m</a:t>
            </a:r>
            <a:r>
              <a:rPr sz="2400" b="1" spc="5" dirty="0">
                <a:latin typeface="Calibri"/>
                <a:cs typeface="Calibri"/>
              </a:rPr>
              <a:t>o</a:t>
            </a:r>
            <a:r>
              <a:rPr sz="2400" b="1" spc="-15" dirty="0">
                <a:latin typeface="Calibri"/>
                <a:cs typeface="Calibri"/>
              </a:rPr>
              <a:t>del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bj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ct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ep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ese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ou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app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40" dirty="0">
                <a:latin typeface="Calibri"/>
                <a:cs typeface="Calibri"/>
              </a:rPr>
              <a:t>c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on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286385" algn="l"/>
              </a:tabLst>
            </a:pPr>
            <a:r>
              <a:rPr sz="1800" spc="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800" spc="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400" spc="5" dirty="0">
                <a:latin typeface="Calibri"/>
                <a:cs typeface="Calibri"/>
              </a:rPr>
              <a:t>AS</a:t>
            </a:r>
            <a:r>
              <a:rPr sz="2400" spc="-305" dirty="0">
                <a:latin typeface="Calibri"/>
                <a:cs typeface="Calibri"/>
              </a:rPr>
              <a:t>P</a:t>
            </a:r>
            <a:r>
              <a:rPr sz="2400" spc="-5" dirty="0">
                <a:latin typeface="Calibri"/>
                <a:cs typeface="Calibri"/>
              </a:rPr>
              <a:t>.</a:t>
            </a:r>
            <a:r>
              <a:rPr sz="2400" spc="-1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eb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API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au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om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ally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ser</a:t>
            </a:r>
            <a:r>
              <a:rPr sz="2400" dirty="0">
                <a:latin typeface="Calibri"/>
                <a:cs typeface="Calibri"/>
              </a:rPr>
              <a:t>iali</a:t>
            </a:r>
            <a:r>
              <a:rPr sz="2400" spc="-50" dirty="0">
                <a:latin typeface="Calibri"/>
                <a:cs typeface="Calibri"/>
              </a:rPr>
              <a:t>z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ur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model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JSO</a:t>
            </a:r>
            <a:r>
              <a:rPr sz="2400" spc="-10" dirty="0">
                <a:latin typeface="Calibri"/>
                <a:cs typeface="Calibri"/>
              </a:rPr>
              <a:t>N,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XM</a:t>
            </a:r>
            <a:r>
              <a:rPr sz="2400" spc="15" dirty="0">
                <a:latin typeface="Calibri"/>
                <a:cs typeface="Calibri"/>
              </a:rPr>
              <a:t>L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me</a:t>
            </a:r>
          </a:p>
          <a:p>
            <a:pPr marL="287020">
              <a:lnSpc>
                <a:spcPct val="100000"/>
              </a:lnSpc>
            </a:pPr>
            <a:r>
              <a:rPr sz="2400" spc="-20" dirty="0">
                <a:latin typeface="Calibri"/>
                <a:cs typeface="Calibri"/>
              </a:rPr>
              <a:t>othe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20" dirty="0">
                <a:latin typeface="Calibri"/>
                <a:cs typeface="Calibri"/>
              </a:rPr>
              <a:t>orm</a:t>
            </a:r>
            <a:r>
              <a:rPr sz="2400" spc="-3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t,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wri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ser</a:t>
            </a:r>
            <a:r>
              <a:rPr sz="2400" spc="-10" dirty="0">
                <a:latin typeface="Calibri"/>
                <a:cs typeface="Calibri"/>
              </a:rPr>
              <a:t>i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50" dirty="0">
                <a:latin typeface="Calibri"/>
                <a:cs typeface="Calibri"/>
              </a:rPr>
              <a:t>z</a:t>
            </a:r>
            <a:r>
              <a:rPr sz="2400" spc="-15" dirty="0">
                <a:latin typeface="Calibri"/>
                <a:cs typeface="Calibri"/>
              </a:rPr>
              <a:t>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25" dirty="0">
                <a:latin typeface="Calibri"/>
                <a:cs typeface="Calibri"/>
              </a:rPr>
              <a:t>T</a:t>
            </a:r>
            <a:r>
              <a:rPr sz="2400" spc="-2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P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esponse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messa</a:t>
            </a:r>
            <a:r>
              <a:rPr sz="2400" spc="-4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e.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286385" algn="l"/>
              </a:tabLst>
            </a:pPr>
            <a:r>
              <a:rPr sz="1800" spc="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800" spc="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1800" spc="5" dirty="0" smtClean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800" spc="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Calibri"/>
                <a:cs typeface="Calibri"/>
              </a:rPr>
              <a:t>L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t's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at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imp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model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ep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ese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oduct</a:t>
            </a:r>
            <a:endParaRPr sz="2400" dirty="0">
              <a:latin typeface="Calibri"/>
              <a:cs typeface="Calibri"/>
            </a:endParaRPr>
          </a:p>
          <a:p>
            <a:pPr marL="287020">
              <a:lnSpc>
                <a:spcPct val="100000"/>
              </a:lnSpc>
              <a:spcBef>
                <a:spcPts val="515"/>
              </a:spcBef>
              <a:tabLst>
                <a:tab pos="560705" algn="l"/>
              </a:tabLst>
            </a:pPr>
            <a:r>
              <a:rPr sz="1600" spc="-10" dirty="0">
                <a:solidFill>
                  <a:srgbClr val="9EB8CD"/>
                </a:solidFill>
                <a:latin typeface="Wingdings 3"/>
                <a:cs typeface="Wingdings 3"/>
              </a:rPr>
              <a:t></a:t>
            </a:r>
            <a:r>
              <a:rPr sz="1600" spc="-10" dirty="0">
                <a:solidFill>
                  <a:srgbClr val="9EB8CD"/>
                </a:solidFill>
                <a:latin typeface="Times New Roman"/>
                <a:cs typeface="Times New Roman"/>
              </a:rPr>
              <a:t>	</a:t>
            </a:r>
            <a:r>
              <a:rPr sz="2100" spc="-10" dirty="0">
                <a:solidFill>
                  <a:srgbClr val="464652"/>
                </a:solidFill>
                <a:latin typeface="Calibri"/>
                <a:cs typeface="Calibri"/>
              </a:rPr>
              <a:t>In</a:t>
            </a:r>
            <a:r>
              <a:rPr sz="2100" spc="-75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464652"/>
                </a:solidFill>
                <a:latin typeface="Calibri"/>
                <a:cs typeface="Calibri"/>
              </a:rPr>
              <a:t>S</a:t>
            </a:r>
            <a:r>
              <a:rPr sz="2100" spc="-10" dirty="0">
                <a:solidFill>
                  <a:srgbClr val="464652"/>
                </a:solidFill>
                <a:latin typeface="Calibri"/>
                <a:cs typeface="Calibri"/>
              </a:rPr>
              <a:t>o</a:t>
            </a:r>
            <a:r>
              <a:rPr sz="2100" dirty="0">
                <a:solidFill>
                  <a:srgbClr val="464652"/>
                </a:solidFill>
                <a:latin typeface="Calibri"/>
                <a:cs typeface="Calibri"/>
              </a:rPr>
              <a:t>l</a:t>
            </a:r>
            <a:r>
              <a:rPr sz="2100" spc="-5" dirty="0">
                <a:solidFill>
                  <a:srgbClr val="464652"/>
                </a:solidFill>
                <a:latin typeface="Calibri"/>
                <a:cs typeface="Calibri"/>
              </a:rPr>
              <a:t>ut</a:t>
            </a:r>
            <a:r>
              <a:rPr sz="2100" dirty="0">
                <a:solidFill>
                  <a:srgbClr val="464652"/>
                </a:solidFill>
                <a:latin typeface="Calibri"/>
                <a:cs typeface="Calibri"/>
              </a:rPr>
              <a:t>i</a:t>
            </a:r>
            <a:r>
              <a:rPr sz="2100" spc="-5" dirty="0">
                <a:solidFill>
                  <a:srgbClr val="464652"/>
                </a:solidFill>
                <a:latin typeface="Calibri"/>
                <a:cs typeface="Calibri"/>
              </a:rPr>
              <a:t>o</a:t>
            </a:r>
            <a:r>
              <a:rPr sz="2100" dirty="0">
                <a:solidFill>
                  <a:srgbClr val="464652"/>
                </a:solidFill>
                <a:latin typeface="Calibri"/>
                <a:cs typeface="Calibri"/>
              </a:rPr>
              <a:t>n</a:t>
            </a:r>
            <a:r>
              <a:rPr sz="2100" spc="-40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464652"/>
                </a:solidFill>
                <a:latin typeface="Calibri"/>
                <a:cs typeface="Calibri"/>
              </a:rPr>
              <a:t>Exp</a:t>
            </a:r>
            <a:r>
              <a:rPr sz="2100" dirty="0">
                <a:solidFill>
                  <a:srgbClr val="464652"/>
                </a:solidFill>
                <a:latin typeface="Calibri"/>
                <a:cs typeface="Calibri"/>
              </a:rPr>
              <a:t>l</a:t>
            </a:r>
            <a:r>
              <a:rPr sz="2100" spc="-10" dirty="0">
                <a:solidFill>
                  <a:srgbClr val="464652"/>
                </a:solidFill>
                <a:latin typeface="Calibri"/>
                <a:cs typeface="Calibri"/>
              </a:rPr>
              <a:t>o</a:t>
            </a:r>
            <a:r>
              <a:rPr sz="2100" spc="-35" dirty="0">
                <a:solidFill>
                  <a:srgbClr val="464652"/>
                </a:solidFill>
                <a:latin typeface="Calibri"/>
                <a:cs typeface="Calibri"/>
              </a:rPr>
              <a:t>r</a:t>
            </a:r>
            <a:r>
              <a:rPr sz="2100" spc="-15" dirty="0">
                <a:solidFill>
                  <a:srgbClr val="464652"/>
                </a:solidFill>
                <a:latin typeface="Calibri"/>
                <a:cs typeface="Calibri"/>
              </a:rPr>
              <a:t>e</a:t>
            </a:r>
            <a:r>
              <a:rPr sz="2100" spc="-195" dirty="0">
                <a:solidFill>
                  <a:srgbClr val="464652"/>
                </a:solidFill>
                <a:latin typeface="Calibri"/>
                <a:cs typeface="Calibri"/>
              </a:rPr>
              <a:t>r</a:t>
            </a:r>
            <a:r>
              <a:rPr sz="2100" spc="-10" dirty="0">
                <a:solidFill>
                  <a:srgbClr val="464652"/>
                </a:solidFill>
                <a:latin typeface="Calibri"/>
                <a:cs typeface="Calibri"/>
              </a:rPr>
              <a:t>,</a:t>
            </a:r>
            <a:r>
              <a:rPr sz="2100" spc="-20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464652"/>
                </a:solidFill>
                <a:latin typeface="Calibri"/>
                <a:cs typeface="Calibri"/>
              </a:rPr>
              <a:t>ri</a:t>
            </a:r>
            <a:r>
              <a:rPr sz="2100" spc="-20" dirty="0">
                <a:solidFill>
                  <a:srgbClr val="464652"/>
                </a:solidFill>
                <a:latin typeface="Calibri"/>
                <a:cs typeface="Calibri"/>
              </a:rPr>
              <a:t>g</a:t>
            </a:r>
            <a:r>
              <a:rPr sz="2100" spc="-25" dirty="0">
                <a:solidFill>
                  <a:srgbClr val="464652"/>
                </a:solidFill>
                <a:latin typeface="Calibri"/>
                <a:cs typeface="Calibri"/>
              </a:rPr>
              <a:t>h</a:t>
            </a:r>
            <a:r>
              <a:rPr sz="2100" dirty="0">
                <a:solidFill>
                  <a:srgbClr val="464652"/>
                </a:solidFill>
                <a:latin typeface="Calibri"/>
                <a:cs typeface="Calibri"/>
              </a:rPr>
              <a:t>t</a:t>
            </a:r>
            <a:r>
              <a:rPr sz="2100" spc="5" dirty="0">
                <a:solidFill>
                  <a:srgbClr val="464652"/>
                </a:solidFill>
                <a:latin typeface="Calibri"/>
                <a:cs typeface="Calibri"/>
              </a:rPr>
              <a:t>-</a:t>
            </a:r>
            <a:r>
              <a:rPr sz="2100" dirty="0">
                <a:solidFill>
                  <a:srgbClr val="464652"/>
                </a:solidFill>
                <a:latin typeface="Calibri"/>
                <a:cs typeface="Calibri"/>
              </a:rPr>
              <a:t>cl</a:t>
            </a:r>
            <a:r>
              <a:rPr sz="2100" spc="-10" dirty="0">
                <a:solidFill>
                  <a:srgbClr val="464652"/>
                </a:solidFill>
                <a:latin typeface="Calibri"/>
                <a:cs typeface="Calibri"/>
              </a:rPr>
              <a:t>ick</a:t>
            </a:r>
            <a:r>
              <a:rPr sz="2100" spc="-45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464652"/>
                </a:solidFill>
                <a:latin typeface="Calibri"/>
                <a:cs typeface="Calibri"/>
              </a:rPr>
              <a:t>the</a:t>
            </a:r>
            <a:r>
              <a:rPr sz="2100" spc="-55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464652"/>
                </a:solidFill>
                <a:latin typeface="Calibri"/>
                <a:cs typeface="Calibri"/>
              </a:rPr>
              <a:t>Models</a:t>
            </a:r>
            <a:r>
              <a:rPr sz="2100" spc="-35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2100" spc="-55" dirty="0">
                <a:solidFill>
                  <a:srgbClr val="464652"/>
                </a:solidFill>
                <a:latin typeface="Calibri"/>
                <a:cs typeface="Calibri"/>
              </a:rPr>
              <a:t>f</a:t>
            </a:r>
            <a:r>
              <a:rPr sz="2100" spc="-5" dirty="0">
                <a:solidFill>
                  <a:srgbClr val="464652"/>
                </a:solidFill>
                <a:latin typeface="Calibri"/>
                <a:cs typeface="Calibri"/>
              </a:rPr>
              <a:t>o</a:t>
            </a:r>
            <a:r>
              <a:rPr sz="2100" dirty="0">
                <a:solidFill>
                  <a:srgbClr val="464652"/>
                </a:solidFill>
                <a:latin typeface="Calibri"/>
                <a:cs typeface="Calibri"/>
              </a:rPr>
              <a:t>l</a:t>
            </a:r>
            <a:r>
              <a:rPr sz="2100" spc="-15" dirty="0">
                <a:solidFill>
                  <a:srgbClr val="464652"/>
                </a:solidFill>
                <a:latin typeface="Calibri"/>
                <a:cs typeface="Calibri"/>
              </a:rPr>
              <a:t>der</a:t>
            </a:r>
            <a:endParaRPr sz="2100" dirty="0">
              <a:latin typeface="Calibri"/>
              <a:cs typeface="Calibri"/>
            </a:endParaRPr>
          </a:p>
          <a:p>
            <a:pPr marL="287020">
              <a:lnSpc>
                <a:spcPct val="100000"/>
              </a:lnSpc>
              <a:spcBef>
                <a:spcPts val="505"/>
              </a:spcBef>
              <a:tabLst>
                <a:tab pos="560705" algn="l"/>
              </a:tabLst>
            </a:pPr>
            <a:r>
              <a:rPr sz="1600" spc="-10" dirty="0">
                <a:solidFill>
                  <a:srgbClr val="9EB8CD"/>
                </a:solidFill>
                <a:latin typeface="Wingdings 3"/>
                <a:cs typeface="Wingdings 3"/>
              </a:rPr>
              <a:t></a:t>
            </a:r>
            <a:r>
              <a:rPr sz="1600" spc="-10" dirty="0">
                <a:solidFill>
                  <a:srgbClr val="9EB8CD"/>
                </a:solidFill>
                <a:latin typeface="Times New Roman"/>
                <a:cs typeface="Times New Roman"/>
              </a:rPr>
              <a:t>	</a:t>
            </a:r>
            <a:r>
              <a:rPr sz="2100" spc="-5" dirty="0">
                <a:solidFill>
                  <a:srgbClr val="464652"/>
                </a:solidFill>
                <a:latin typeface="Calibri"/>
                <a:cs typeface="Calibri"/>
              </a:rPr>
              <a:t>F</a:t>
            </a:r>
            <a:r>
              <a:rPr sz="2100" spc="-45" dirty="0">
                <a:solidFill>
                  <a:srgbClr val="464652"/>
                </a:solidFill>
                <a:latin typeface="Calibri"/>
                <a:cs typeface="Calibri"/>
              </a:rPr>
              <a:t>r</a:t>
            </a:r>
            <a:r>
              <a:rPr sz="2100" spc="-5" dirty="0">
                <a:solidFill>
                  <a:srgbClr val="464652"/>
                </a:solidFill>
                <a:latin typeface="Calibri"/>
                <a:cs typeface="Calibri"/>
              </a:rPr>
              <a:t>o</a:t>
            </a:r>
            <a:r>
              <a:rPr sz="2100" dirty="0">
                <a:solidFill>
                  <a:srgbClr val="464652"/>
                </a:solidFill>
                <a:latin typeface="Calibri"/>
                <a:cs typeface="Calibri"/>
              </a:rPr>
              <a:t>m</a:t>
            </a:r>
            <a:r>
              <a:rPr sz="2100" spc="-50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464652"/>
                </a:solidFill>
                <a:latin typeface="Calibri"/>
                <a:cs typeface="Calibri"/>
              </a:rPr>
              <a:t>the</a:t>
            </a:r>
            <a:r>
              <a:rPr sz="2100" spc="-50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2100" spc="-20" dirty="0">
                <a:solidFill>
                  <a:srgbClr val="464652"/>
                </a:solidFill>
                <a:latin typeface="Calibri"/>
                <a:cs typeface="Calibri"/>
              </a:rPr>
              <a:t>c</a:t>
            </a:r>
            <a:r>
              <a:rPr sz="2100" spc="-5" dirty="0">
                <a:solidFill>
                  <a:srgbClr val="464652"/>
                </a:solidFill>
                <a:latin typeface="Calibri"/>
                <a:cs typeface="Calibri"/>
              </a:rPr>
              <a:t>o</a:t>
            </a:r>
            <a:r>
              <a:rPr sz="2100" spc="-30" dirty="0">
                <a:solidFill>
                  <a:srgbClr val="464652"/>
                </a:solidFill>
                <a:latin typeface="Calibri"/>
                <a:cs typeface="Calibri"/>
              </a:rPr>
              <a:t>n</a:t>
            </a:r>
            <a:r>
              <a:rPr sz="2100" spc="-25" dirty="0">
                <a:solidFill>
                  <a:srgbClr val="464652"/>
                </a:solidFill>
                <a:latin typeface="Calibri"/>
                <a:cs typeface="Calibri"/>
              </a:rPr>
              <a:t>t</a:t>
            </a:r>
            <a:r>
              <a:rPr sz="2100" spc="-40" dirty="0">
                <a:solidFill>
                  <a:srgbClr val="464652"/>
                </a:solidFill>
                <a:latin typeface="Calibri"/>
                <a:cs typeface="Calibri"/>
              </a:rPr>
              <a:t>e</a:t>
            </a:r>
            <a:r>
              <a:rPr sz="2100" spc="-5" dirty="0">
                <a:solidFill>
                  <a:srgbClr val="464652"/>
                </a:solidFill>
                <a:latin typeface="Calibri"/>
                <a:cs typeface="Calibri"/>
              </a:rPr>
              <a:t>x</a:t>
            </a:r>
            <a:r>
              <a:rPr sz="2100" dirty="0">
                <a:solidFill>
                  <a:srgbClr val="464652"/>
                </a:solidFill>
                <a:latin typeface="Calibri"/>
                <a:cs typeface="Calibri"/>
              </a:rPr>
              <a:t>t</a:t>
            </a:r>
            <a:r>
              <a:rPr sz="2100" spc="-45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464652"/>
                </a:solidFill>
                <a:latin typeface="Calibri"/>
                <a:cs typeface="Calibri"/>
              </a:rPr>
              <a:t>menu,</a:t>
            </a:r>
            <a:r>
              <a:rPr sz="2100" spc="-60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464652"/>
                </a:solidFill>
                <a:latin typeface="Calibri"/>
                <a:cs typeface="Calibri"/>
              </a:rPr>
              <a:t>s</a:t>
            </a:r>
            <a:r>
              <a:rPr sz="2100" spc="-10" dirty="0">
                <a:solidFill>
                  <a:srgbClr val="464652"/>
                </a:solidFill>
                <a:latin typeface="Calibri"/>
                <a:cs typeface="Calibri"/>
              </a:rPr>
              <a:t>e</a:t>
            </a:r>
            <a:r>
              <a:rPr sz="2100" dirty="0">
                <a:solidFill>
                  <a:srgbClr val="464652"/>
                </a:solidFill>
                <a:latin typeface="Calibri"/>
                <a:cs typeface="Calibri"/>
              </a:rPr>
              <a:t>l</a:t>
            </a:r>
            <a:r>
              <a:rPr sz="2100" spc="-10" dirty="0">
                <a:solidFill>
                  <a:srgbClr val="464652"/>
                </a:solidFill>
                <a:latin typeface="Calibri"/>
                <a:cs typeface="Calibri"/>
              </a:rPr>
              <a:t>e</a:t>
            </a:r>
            <a:r>
              <a:rPr sz="2100" dirty="0">
                <a:solidFill>
                  <a:srgbClr val="464652"/>
                </a:solidFill>
                <a:latin typeface="Calibri"/>
                <a:cs typeface="Calibri"/>
              </a:rPr>
              <a:t>ct</a:t>
            </a:r>
            <a:r>
              <a:rPr sz="2100" spc="-25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2100" b="1" dirty="0">
                <a:solidFill>
                  <a:srgbClr val="464652"/>
                </a:solidFill>
                <a:latin typeface="Calibri"/>
                <a:cs typeface="Calibri"/>
              </a:rPr>
              <a:t>Add</a:t>
            </a:r>
            <a:r>
              <a:rPr sz="2100" b="1" spc="-60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464652"/>
                </a:solidFill>
                <a:latin typeface="Calibri"/>
                <a:cs typeface="Calibri"/>
              </a:rPr>
              <a:t>then</a:t>
            </a:r>
            <a:r>
              <a:rPr sz="2100" spc="-55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464652"/>
                </a:solidFill>
                <a:latin typeface="Calibri"/>
                <a:cs typeface="Calibri"/>
              </a:rPr>
              <a:t>s</a:t>
            </a:r>
            <a:r>
              <a:rPr sz="2100" dirty="0">
                <a:solidFill>
                  <a:srgbClr val="464652"/>
                </a:solidFill>
                <a:latin typeface="Calibri"/>
                <a:cs typeface="Calibri"/>
              </a:rPr>
              <a:t>e</a:t>
            </a:r>
            <a:r>
              <a:rPr sz="2100" spc="-10" dirty="0">
                <a:solidFill>
                  <a:srgbClr val="464652"/>
                </a:solidFill>
                <a:latin typeface="Calibri"/>
                <a:cs typeface="Calibri"/>
              </a:rPr>
              <a:t>l</a:t>
            </a:r>
            <a:r>
              <a:rPr sz="2100" dirty="0">
                <a:solidFill>
                  <a:srgbClr val="464652"/>
                </a:solidFill>
                <a:latin typeface="Calibri"/>
                <a:cs typeface="Calibri"/>
              </a:rPr>
              <a:t>ect</a:t>
            </a:r>
            <a:r>
              <a:rPr sz="2100" spc="-35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2100" b="1" spc="-5" dirty="0">
                <a:solidFill>
                  <a:srgbClr val="464652"/>
                </a:solidFill>
                <a:latin typeface="Calibri"/>
                <a:cs typeface="Calibri"/>
              </a:rPr>
              <a:t>Class</a:t>
            </a:r>
            <a:endParaRPr sz="21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81400" y="4038601"/>
            <a:ext cx="4631811" cy="1938992"/>
          </a:xfrm>
          <a:prstGeom prst="rect">
            <a:avLst/>
          </a:prstGeom>
          <a:ln w="9524">
            <a:solidFill>
              <a:srgbClr val="AAAFC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Employee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e-IL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Salary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Phone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Email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he-IL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sz="14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43000"/>
            <a:ext cx="10972800" cy="0"/>
          </a:xfrm>
          <a:custGeom>
            <a:avLst/>
            <a:gdLst/>
            <a:ahLst/>
            <a:cxnLst/>
            <a:rect l="l" t="t" r="r" b="b"/>
            <a:pathLst>
              <a:path w="10972800">
                <a:moveTo>
                  <a:pt x="0" y="0"/>
                </a:moveTo>
                <a:lnTo>
                  <a:pt x="10972799" y="0"/>
                </a:lnTo>
              </a:path>
            </a:pathLst>
          </a:custGeom>
          <a:ln w="9524">
            <a:solidFill>
              <a:srgbClr val="9EB8C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5826" y="6432209"/>
            <a:ext cx="160655" cy="191135"/>
          </a:xfrm>
          <a:custGeom>
            <a:avLst/>
            <a:gdLst/>
            <a:ahLst/>
            <a:cxnLst/>
            <a:rect l="l" t="t" r="r" b="b"/>
            <a:pathLst>
              <a:path w="160654" h="191134">
                <a:moveTo>
                  <a:pt x="0" y="0"/>
                </a:moveTo>
                <a:lnTo>
                  <a:pt x="0" y="190844"/>
                </a:lnTo>
                <a:lnTo>
                  <a:pt x="160413" y="95426"/>
                </a:lnTo>
                <a:lnTo>
                  <a:pt x="0" y="0"/>
                </a:lnTo>
                <a:close/>
              </a:path>
            </a:pathLst>
          </a:custGeom>
          <a:solidFill>
            <a:srgbClr val="9E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78136" y="6314831"/>
            <a:ext cx="2638934" cy="5322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3675">
              <a:lnSpc>
                <a:spcPct val="100000"/>
              </a:lnSpc>
            </a:pPr>
            <a:r>
              <a:rPr dirty="0"/>
              <a:t>Ad</a:t>
            </a:r>
            <a:r>
              <a:rPr spc="-20" dirty="0"/>
              <a:t>d</a:t>
            </a:r>
            <a:r>
              <a:rPr dirty="0"/>
              <a:t>i</a:t>
            </a:r>
            <a:r>
              <a:rPr spc="-5" dirty="0"/>
              <a:t>n</a:t>
            </a:r>
            <a:r>
              <a:rPr dirty="0"/>
              <a:t>g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5" dirty="0"/>
              <a:t>Co</a:t>
            </a:r>
            <a:r>
              <a:rPr spc="-35" dirty="0"/>
              <a:t>n</a:t>
            </a:r>
            <a:r>
              <a:rPr dirty="0"/>
              <a:t>t</a:t>
            </a:r>
            <a:r>
              <a:rPr spc="-55" dirty="0"/>
              <a:t>r</a:t>
            </a:r>
            <a:r>
              <a:rPr spc="-5" dirty="0"/>
              <a:t>o</a:t>
            </a:r>
            <a:r>
              <a:rPr dirty="0"/>
              <a:t>ller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8340" y="1271900"/>
            <a:ext cx="7315834" cy="4860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828040" indent="-274320">
              <a:lnSpc>
                <a:spcPts val="2380"/>
              </a:lnSpc>
              <a:tabLst>
                <a:tab pos="286385" algn="l"/>
              </a:tabLst>
            </a:pPr>
            <a:r>
              <a:rPr sz="1650" spc="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650" spc="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Calibri"/>
                <a:cs typeface="Calibri"/>
              </a:rPr>
              <a:t>In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-105" dirty="0">
                <a:latin typeface="Calibri"/>
                <a:cs typeface="Calibri"/>
              </a:rPr>
              <a:t>W</a:t>
            </a:r>
            <a:r>
              <a:rPr sz="2200" spc="-15" dirty="0">
                <a:latin typeface="Calibri"/>
                <a:cs typeface="Calibri"/>
              </a:rPr>
              <a:t>eb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API,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c</a:t>
            </a:r>
            <a:r>
              <a:rPr sz="2200" b="1" spc="-30" dirty="0">
                <a:latin typeface="Calibri"/>
                <a:cs typeface="Calibri"/>
              </a:rPr>
              <a:t>o</a:t>
            </a:r>
            <a:r>
              <a:rPr sz="2200" b="1" spc="-45" dirty="0">
                <a:latin typeface="Calibri"/>
                <a:cs typeface="Calibri"/>
              </a:rPr>
              <a:t>n</a:t>
            </a:r>
            <a:r>
              <a:rPr sz="2200" b="1" spc="-10" dirty="0">
                <a:latin typeface="Calibri"/>
                <a:cs typeface="Calibri"/>
              </a:rPr>
              <a:t>t</a:t>
            </a:r>
            <a:r>
              <a:rPr sz="2200" b="1" spc="-40" dirty="0">
                <a:latin typeface="Calibri"/>
                <a:cs typeface="Calibri"/>
              </a:rPr>
              <a:t>r</a:t>
            </a:r>
            <a:r>
              <a:rPr sz="2200" b="1" spc="-10" dirty="0">
                <a:latin typeface="Calibri"/>
                <a:cs typeface="Calibri"/>
              </a:rPr>
              <a:t>oller</a:t>
            </a:r>
            <a:r>
              <a:rPr sz="2200" b="1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an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ob</a:t>
            </a:r>
            <a:r>
              <a:rPr sz="2200" spc="-5" dirty="0">
                <a:latin typeface="Calibri"/>
                <a:cs typeface="Calibri"/>
              </a:rPr>
              <a:t>j</a:t>
            </a:r>
            <a:r>
              <a:rPr sz="2200" spc="-10" dirty="0">
                <a:latin typeface="Calibri"/>
                <a:cs typeface="Calibri"/>
              </a:rPr>
              <a:t>ect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th</a:t>
            </a:r>
            <a:r>
              <a:rPr sz="2200" spc="-4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h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20" dirty="0">
                <a:latin typeface="Calibri"/>
                <a:cs typeface="Calibri"/>
              </a:rPr>
              <a:t>nd</a:t>
            </a:r>
            <a:r>
              <a:rPr sz="2200" spc="-10" dirty="0">
                <a:latin typeface="Calibri"/>
                <a:cs typeface="Calibri"/>
              </a:rPr>
              <a:t>les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H</a:t>
            </a:r>
            <a:r>
              <a:rPr sz="2200" dirty="0">
                <a:latin typeface="Calibri"/>
                <a:cs typeface="Calibri"/>
              </a:rPr>
              <a:t>T</a:t>
            </a:r>
            <a:r>
              <a:rPr sz="2200" spc="-20" dirty="0">
                <a:latin typeface="Calibri"/>
                <a:cs typeface="Calibri"/>
              </a:rPr>
              <a:t>TP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eque</a:t>
            </a:r>
            <a:r>
              <a:rPr sz="2200" spc="-40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ts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  <a:tabLst>
                <a:tab pos="286385" algn="l"/>
              </a:tabLst>
            </a:pPr>
            <a:r>
              <a:rPr sz="1650" spc="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650" spc="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200" spc="-20" dirty="0">
                <a:latin typeface="Calibri"/>
                <a:cs typeface="Calibri"/>
              </a:rPr>
              <a:t>Th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pub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c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m</a:t>
            </a:r>
            <a:r>
              <a:rPr sz="2200" spc="-30" dirty="0">
                <a:latin typeface="Calibri"/>
                <a:cs typeface="Calibri"/>
              </a:rPr>
              <a:t>e</a:t>
            </a:r>
            <a:r>
              <a:rPr sz="2200" spc="-15" dirty="0">
                <a:latin typeface="Calibri"/>
                <a:cs typeface="Calibri"/>
              </a:rPr>
              <a:t>thods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of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Calibri"/>
                <a:cs typeface="Calibri"/>
              </a:rPr>
              <a:t>c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40" dirty="0">
                <a:latin typeface="Calibri"/>
                <a:cs typeface="Calibri"/>
              </a:rPr>
              <a:t>n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0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dirty="0">
                <a:latin typeface="Calibri"/>
                <a:cs typeface="Calibri"/>
              </a:rPr>
              <a:t>ll</a:t>
            </a:r>
            <a:r>
              <a:rPr sz="2200" spc="-10" dirty="0">
                <a:latin typeface="Calibri"/>
                <a:cs typeface="Calibri"/>
              </a:rPr>
              <a:t>er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a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al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spc="-15" dirty="0">
                <a:latin typeface="Calibri"/>
                <a:cs typeface="Calibri"/>
              </a:rPr>
              <a:t>ed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acti</a:t>
            </a:r>
            <a:r>
              <a:rPr sz="2200" b="1" spc="-30" dirty="0">
                <a:latin typeface="Calibri"/>
                <a:cs typeface="Calibri"/>
              </a:rPr>
              <a:t>o</a:t>
            </a:r>
            <a:r>
              <a:rPr sz="2200" b="1" spc="-15" dirty="0">
                <a:latin typeface="Calibri"/>
                <a:cs typeface="Calibri"/>
              </a:rPr>
              <a:t>ns</a:t>
            </a:r>
            <a:endParaRPr sz="2200" dirty="0">
              <a:latin typeface="Calibri"/>
              <a:cs typeface="Calibri"/>
            </a:endParaRPr>
          </a:p>
          <a:p>
            <a:pPr marL="287020" marR="374015" indent="-274320">
              <a:lnSpc>
                <a:spcPts val="2380"/>
              </a:lnSpc>
              <a:spcBef>
                <a:spcPts val="630"/>
              </a:spcBef>
              <a:tabLst>
                <a:tab pos="286385" algn="l"/>
              </a:tabLst>
            </a:pPr>
            <a:r>
              <a:rPr sz="1650" spc="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650" spc="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200" spc="-15" dirty="0">
                <a:latin typeface="Calibri"/>
                <a:cs typeface="Calibri"/>
              </a:rPr>
              <a:t>When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5" dirty="0">
                <a:latin typeface="Calibri"/>
                <a:cs typeface="Calibri"/>
              </a:rPr>
              <a:t>W</a:t>
            </a:r>
            <a:r>
              <a:rPr sz="2200" spc="-15" dirty="0">
                <a:latin typeface="Calibri"/>
                <a:cs typeface="Calibri"/>
              </a:rPr>
              <a:t>eb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API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f</a:t>
            </a:r>
            <a:r>
              <a:rPr sz="2200" spc="-5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am</a:t>
            </a:r>
            <a:r>
              <a:rPr sz="2200" spc="-30" dirty="0">
                <a:latin typeface="Calibri"/>
                <a:cs typeface="Calibri"/>
              </a:rPr>
              <a:t>e</a:t>
            </a:r>
            <a:r>
              <a:rPr sz="2200" spc="-45" dirty="0">
                <a:latin typeface="Calibri"/>
                <a:cs typeface="Calibri"/>
              </a:rPr>
              <a:t>w</a:t>
            </a:r>
            <a:r>
              <a:rPr sz="2200" spc="-10" dirty="0">
                <a:latin typeface="Calibri"/>
                <a:cs typeface="Calibri"/>
              </a:rPr>
              <a:t>ork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ec</a:t>
            </a:r>
            <a:r>
              <a:rPr sz="2200" spc="-2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35" dirty="0">
                <a:latin typeface="Calibri"/>
                <a:cs typeface="Calibri"/>
              </a:rPr>
              <a:t>v</a:t>
            </a:r>
            <a:r>
              <a:rPr sz="2200" spc="-10" dirty="0">
                <a:latin typeface="Calibri"/>
                <a:cs typeface="Calibri"/>
              </a:rPr>
              <a:t>es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eque</a:t>
            </a:r>
            <a:r>
              <a:rPr sz="2200" spc="-40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t,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u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es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eque</a:t>
            </a:r>
            <a:r>
              <a:rPr sz="2200" spc="-40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an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acti</a:t>
            </a:r>
            <a:r>
              <a:rPr sz="2200" spc="-15" dirty="0">
                <a:latin typeface="Calibri"/>
                <a:cs typeface="Calibri"/>
              </a:rPr>
              <a:t>on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ts val="2510"/>
              </a:lnSpc>
              <a:spcBef>
                <a:spcPts val="300"/>
              </a:spcBef>
              <a:tabLst>
                <a:tab pos="286385" algn="l"/>
              </a:tabLst>
            </a:pPr>
            <a:r>
              <a:rPr sz="1650" spc="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650" spc="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200" spc="-105" dirty="0">
                <a:latin typeface="Calibri"/>
                <a:cs typeface="Calibri"/>
              </a:rPr>
              <a:t>W</a:t>
            </a:r>
            <a:r>
              <a:rPr sz="2200" spc="-15" dirty="0">
                <a:latin typeface="Calibri"/>
                <a:cs typeface="Calibri"/>
              </a:rPr>
              <a:t>e'</a:t>
            </a:r>
            <a:r>
              <a:rPr sz="2200" dirty="0">
                <a:latin typeface="Calibri"/>
                <a:cs typeface="Calibri"/>
              </a:rPr>
              <a:t>ll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d</a:t>
            </a:r>
            <a:r>
              <a:rPr sz="2200" dirty="0">
                <a:latin typeface="Calibri"/>
                <a:cs typeface="Calibri"/>
              </a:rPr>
              <a:t>d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p</a:t>
            </a:r>
            <a:r>
              <a:rPr sz="2200" spc="-50" dirty="0">
                <a:latin typeface="Calibri"/>
                <a:cs typeface="Calibri"/>
              </a:rPr>
              <a:t>r</a:t>
            </a:r>
            <a:r>
              <a:rPr sz="2200" spc="-20" dirty="0">
                <a:latin typeface="Calibri"/>
                <a:cs typeface="Calibri"/>
              </a:rPr>
              <a:t>oduct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libri"/>
                <a:cs typeface="Calibri"/>
              </a:rPr>
              <a:t>c</a:t>
            </a:r>
            <a:r>
              <a:rPr sz="2200" spc="-20" dirty="0">
                <a:latin typeface="Calibri"/>
                <a:cs typeface="Calibri"/>
              </a:rPr>
              <a:t>o</a:t>
            </a:r>
            <a:r>
              <a:rPr sz="2200" spc="-40" dirty="0">
                <a:latin typeface="Calibri"/>
                <a:cs typeface="Calibri"/>
              </a:rPr>
              <a:t>n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0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dirty="0">
                <a:latin typeface="Calibri"/>
                <a:cs typeface="Calibri"/>
              </a:rPr>
              <a:t>ll</a:t>
            </a:r>
            <a:r>
              <a:rPr sz="2200" spc="-10" dirty="0">
                <a:latin typeface="Calibri"/>
                <a:cs typeface="Calibri"/>
              </a:rPr>
              <a:t>er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25" dirty="0">
                <a:latin typeface="Calibri"/>
                <a:cs typeface="Calibri"/>
              </a:rPr>
              <a:t>h</a:t>
            </a:r>
            <a:r>
              <a:rPr sz="2200" spc="-40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wi</a:t>
            </a:r>
            <a:r>
              <a:rPr sz="2200" dirty="0">
                <a:latin typeface="Calibri"/>
                <a:cs typeface="Calibri"/>
              </a:rPr>
              <a:t>ll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5" dirty="0" smtClean="0">
                <a:latin typeface="Calibri"/>
                <a:cs typeface="Calibri"/>
              </a:rPr>
              <a:t>enab</a:t>
            </a:r>
            <a:r>
              <a:rPr sz="2200" spc="-10" dirty="0" smtClean="0">
                <a:latin typeface="Calibri"/>
                <a:cs typeface="Calibri"/>
              </a:rPr>
              <a:t>l</a:t>
            </a:r>
            <a:r>
              <a:rPr sz="2200" spc="-15" dirty="0" smtClean="0">
                <a:latin typeface="Calibri"/>
                <a:cs typeface="Calibri"/>
              </a:rPr>
              <a:t>e</a:t>
            </a:r>
            <a:endParaRPr lang="he-IL" sz="2200" spc="-15" dirty="0" smtClean="0">
              <a:latin typeface="Calibri"/>
              <a:cs typeface="Calibri"/>
            </a:endParaRPr>
          </a:p>
          <a:p>
            <a:pPr marL="12700">
              <a:lnSpc>
                <a:spcPts val="2510"/>
              </a:lnSpc>
              <a:spcBef>
                <a:spcPts val="300"/>
              </a:spcBef>
              <a:tabLst>
                <a:tab pos="286385" algn="l"/>
              </a:tabLst>
            </a:pPr>
            <a:r>
              <a:rPr sz="2200" spc="-60" dirty="0" smtClean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25" dirty="0">
                <a:latin typeface="Calibri"/>
                <a:cs typeface="Calibri"/>
              </a:rPr>
              <a:t>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u</a:t>
            </a:r>
            <a:r>
              <a:rPr sz="2200" spc="-10" dirty="0">
                <a:latin typeface="Calibri"/>
                <a:cs typeface="Calibri"/>
              </a:rPr>
              <a:t>ser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45" dirty="0" smtClean="0">
                <a:latin typeface="Calibri"/>
                <a:cs typeface="Calibri"/>
              </a:rPr>
              <a:t>g</a:t>
            </a:r>
            <a:r>
              <a:rPr sz="2200" spc="-30" dirty="0" smtClean="0">
                <a:latin typeface="Calibri"/>
                <a:cs typeface="Calibri"/>
              </a:rPr>
              <a:t>e</a:t>
            </a:r>
            <a:r>
              <a:rPr sz="2200" spc="-10" dirty="0" smtClean="0">
                <a:latin typeface="Calibri"/>
                <a:cs typeface="Calibri"/>
              </a:rPr>
              <a:t>t</a:t>
            </a:r>
            <a:r>
              <a:rPr lang="he-IL" sz="2200" dirty="0">
                <a:latin typeface="Calibri"/>
                <a:cs typeface="Calibri"/>
              </a:rPr>
              <a:t> </a:t>
            </a:r>
            <a:r>
              <a:rPr sz="2200" spc="-10" dirty="0" smtClean="0">
                <a:latin typeface="Calibri"/>
                <a:cs typeface="Calibri"/>
              </a:rPr>
              <a:t>the</a:t>
            </a:r>
            <a:r>
              <a:rPr sz="2200" spc="-55" dirty="0" smtClean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li</a:t>
            </a:r>
            <a:r>
              <a:rPr sz="2200" spc="-30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of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p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duc</a:t>
            </a:r>
            <a:r>
              <a:rPr sz="2200" spc="-10" dirty="0">
                <a:latin typeface="Calibri"/>
                <a:cs typeface="Calibri"/>
              </a:rPr>
              <a:t>ts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r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add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spc="-30" dirty="0">
                <a:latin typeface="Calibri"/>
                <a:cs typeface="Calibri"/>
              </a:rPr>
              <a:t>e</a:t>
            </a:r>
            <a:r>
              <a:rPr sz="2200" spc="-20" dirty="0">
                <a:latin typeface="Calibri"/>
                <a:cs typeface="Calibri"/>
              </a:rPr>
              <a:t>w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p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duc</a:t>
            </a:r>
            <a:r>
              <a:rPr sz="2200" spc="-10" dirty="0">
                <a:latin typeface="Calibri"/>
                <a:cs typeface="Calibri"/>
              </a:rPr>
              <a:t>t</a:t>
            </a:r>
            <a:endParaRPr sz="2200" dirty="0">
              <a:latin typeface="Calibri"/>
              <a:cs typeface="Calibri"/>
            </a:endParaRPr>
          </a:p>
          <a:p>
            <a:pPr marL="287020">
              <a:lnSpc>
                <a:spcPct val="100000"/>
              </a:lnSpc>
              <a:spcBef>
                <a:spcPts val="285"/>
              </a:spcBef>
              <a:tabLst>
                <a:tab pos="560705" algn="l"/>
              </a:tabLst>
            </a:pPr>
            <a:r>
              <a:rPr sz="1450" spc="-10" dirty="0">
                <a:solidFill>
                  <a:srgbClr val="9EB8CD"/>
                </a:solidFill>
                <a:latin typeface="Wingdings 3"/>
                <a:cs typeface="Wingdings 3"/>
              </a:rPr>
              <a:t></a:t>
            </a:r>
            <a:r>
              <a:rPr sz="1450" spc="-10" dirty="0">
                <a:solidFill>
                  <a:srgbClr val="9EB8CD"/>
                </a:solidFill>
                <a:latin typeface="Times New Roman"/>
                <a:cs typeface="Times New Roman"/>
              </a:rPr>
              <a:t>	</a:t>
            </a:r>
            <a:r>
              <a:rPr sz="1900" spc="-10" dirty="0">
                <a:solidFill>
                  <a:srgbClr val="464652"/>
                </a:solidFill>
                <a:latin typeface="Calibri"/>
                <a:cs typeface="Calibri"/>
              </a:rPr>
              <a:t>In</a:t>
            </a:r>
            <a:r>
              <a:rPr sz="1900" spc="-70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1900" b="1" spc="-10" dirty="0">
                <a:solidFill>
                  <a:srgbClr val="464652"/>
                </a:solidFill>
                <a:latin typeface="Calibri"/>
                <a:cs typeface="Calibri"/>
              </a:rPr>
              <a:t>Solution</a:t>
            </a:r>
            <a:r>
              <a:rPr sz="1900" b="1" spc="-30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1900" b="1" spc="-10" dirty="0">
                <a:solidFill>
                  <a:srgbClr val="464652"/>
                </a:solidFill>
                <a:latin typeface="Calibri"/>
                <a:cs typeface="Calibri"/>
              </a:rPr>
              <a:t>Explo</a:t>
            </a:r>
            <a:r>
              <a:rPr sz="1900" b="1" spc="-35" dirty="0">
                <a:solidFill>
                  <a:srgbClr val="464652"/>
                </a:solidFill>
                <a:latin typeface="Calibri"/>
                <a:cs typeface="Calibri"/>
              </a:rPr>
              <a:t>r</a:t>
            </a:r>
            <a:r>
              <a:rPr sz="1900" b="1" spc="-10" dirty="0">
                <a:solidFill>
                  <a:srgbClr val="464652"/>
                </a:solidFill>
                <a:latin typeface="Calibri"/>
                <a:cs typeface="Calibri"/>
              </a:rPr>
              <a:t>e</a:t>
            </a:r>
            <a:r>
              <a:rPr sz="1900" b="1" spc="-5" dirty="0">
                <a:solidFill>
                  <a:srgbClr val="464652"/>
                </a:solidFill>
                <a:latin typeface="Calibri"/>
                <a:cs typeface="Calibri"/>
              </a:rPr>
              <a:t>r</a:t>
            </a:r>
            <a:r>
              <a:rPr sz="1900" spc="-5" dirty="0">
                <a:solidFill>
                  <a:srgbClr val="464652"/>
                </a:solidFill>
                <a:latin typeface="Calibri"/>
                <a:cs typeface="Calibri"/>
              </a:rPr>
              <a:t>,</a:t>
            </a:r>
            <a:r>
              <a:rPr sz="1900" spc="-40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464652"/>
                </a:solidFill>
                <a:latin typeface="Calibri"/>
                <a:cs typeface="Calibri"/>
              </a:rPr>
              <a:t>rig</a:t>
            </a:r>
            <a:r>
              <a:rPr sz="1900" spc="-30" dirty="0">
                <a:solidFill>
                  <a:srgbClr val="464652"/>
                </a:solidFill>
                <a:latin typeface="Calibri"/>
                <a:cs typeface="Calibri"/>
              </a:rPr>
              <a:t>h</a:t>
            </a:r>
            <a:r>
              <a:rPr sz="1900" spc="-10" dirty="0">
                <a:solidFill>
                  <a:srgbClr val="464652"/>
                </a:solidFill>
                <a:latin typeface="Calibri"/>
                <a:cs typeface="Calibri"/>
              </a:rPr>
              <a:t>t</a:t>
            </a:r>
            <a:r>
              <a:rPr sz="1900" spc="-15" dirty="0">
                <a:solidFill>
                  <a:srgbClr val="464652"/>
                </a:solidFill>
                <a:latin typeface="Calibri"/>
                <a:cs typeface="Calibri"/>
              </a:rPr>
              <a:t>-</a:t>
            </a:r>
            <a:r>
              <a:rPr sz="1900" spc="-10" dirty="0">
                <a:solidFill>
                  <a:srgbClr val="464652"/>
                </a:solidFill>
                <a:latin typeface="Calibri"/>
                <a:cs typeface="Calibri"/>
              </a:rPr>
              <a:t>cl</a:t>
            </a:r>
            <a:r>
              <a:rPr sz="1900" spc="-5" dirty="0">
                <a:solidFill>
                  <a:srgbClr val="464652"/>
                </a:solidFill>
                <a:latin typeface="Calibri"/>
                <a:cs typeface="Calibri"/>
              </a:rPr>
              <a:t>i</a:t>
            </a:r>
            <a:r>
              <a:rPr sz="1900" spc="-10" dirty="0">
                <a:solidFill>
                  <a:srgbClr val="464652"/>
                </a:solidFill>
                <a:latin typeface="Calibri"/>
                <a:cs typeface="Calibri"/>
              </a:rPr>
              <a:t>ck</a:t>
            </a:r>
            <a:r>
              <a:rPr sz="1900" spc="-20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464652"/>
                </a:solidFill>
                <a:latin typeface="Calibri"/>
                <a:cs typeface="Calibri"/>
              </a:rPr>
              <a:t>the</a:t>
            </a:r>
            <a:r>
              <a:rPr sz="1900" spc="-40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1900" spc="-20" dirty="0">
                <a:solidFill>
                  <a:srgbClr val="464652"/>
                </a:solidFill>
                <a:latin typeface="Calibri"/>
                <a:cs typeface="Calibri"/>
              </a:rPr>
              <a:t>Co</a:t>
            </a:r>
            <a:r>
              <a:rPr sz="1900" spc="-25" dirty="0">
                <a:solidFill>
                  <a:srgbClr val="464652"/>
                </a:solidFill>
                <a:latin typeface="Calibri"/>
                <a:cs typeface="Calibri"/>
              </a:rPr>
              <a:t>n</a:t>
            </a:r>
            <a:r>
              <a:rPr sz="1900" spc="-10" dirty="0">
                <a:solidFill>
                  <a:srgbClr val="464652"/>
                </a:solidFill>
                <a:latin typeface="Calibri"/>
                <a:cs typeface="Calibri"/>
              </a:rPr>
              <a:t>t</a:t>
            </a:r>
            <a:r>
              <a:rPr sz="1900" spc="-50" dirty="0">
                <a:solidFill>
                  <a:srgbClr val="464652"/>
                </a:solidFill>
                <a:latin typeface="Calibri"/>
                <a:cs typeface="Calibri"/>
              </a:rPr>
              <a:t>r</a:t>
            </a:r>
            <a:r>
              <a:rPr sz="1900" spc="-15" dirty="0">
                <a:solidFill>
                  <a:srgbClr val="464652"/>
                </a:solidFill>
                <a:latin typeface="Calibri"/>
                <a:cs typeface="Calibri"/>
              </a:rPr>
              <a:t>ol</a:t>
            </a:r>
            <a:r>
              <a:rPr sz="1900" dirty="0">
                <a:solidFill>
                  <a:srgbClr val="464652"/>
                </a:solidFill>
                <a:latin typeface="Calibri"/>
                <a:cs typeface="Calibri"/>
              </a:rPr>
              <a:t>l</a:t>
            </a:r>
            <a:r>
              <a:rPr sz="1900" spc="-10" dirty="0">
                <a:solidFill>
                  <a:srgbClr val="464652"/>
                </a:solidFill>
                <a:latin typeface="Calibri"/>
                <a:cs typeface="Calibri"/>
              </a:rPr>
              <a:t>e</a:t>
            </a:r>
            <a:r>
              <a:rPr sz="1900" spc="-50" dirty="0">
                <a:solidFill>
                  <a:srgbClr val="464652"/>
                </a:solidFill>
                <a:latin typeface="Calibri"/>
                <a:cs typeface="Calibri"/>
              </a:rPr>
              <a:t>r</a:t>
            </a:r>
            <a:r>
              <a:rPr sz="1900" spc="-10" dirty="0">
                <a:solidFill>
                  <a:srgbClr val="464652"/>
                </a:solidFill>
                <a:latin typeface="Calibri"/>
                <a:cs typeface="Calibri"/>
              </a:rPr>
              <a:t>s</a:t>
            </a:r>
            <a:r>
              <a:rPr sz="1900" spc="-20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1900" spc="-50" dirty="0">
                <a:solidFill>
                  <a:srgbClr val="464652"/>
                </a:solidFill>
                <a:latin typeface="Calibri"/>
                <a:cs typeface="Calibri"/>
              </a:rPr>
              <a:t>f</a:t>
            </a:r>
            <a:r>
              <a:rPr sz="1900" spc="-15" dirty="0">
                <a:solidFill>
                  <a:srgbClr val="464652"/>
                </a:solidFill>
                <a:latin typeface="Calibri"/>
                <a:cs typeface="Calibri"/>
              </a:rPr>
              <a:t>older</a:t>
            </a:r>
            <a:endParaRPr sz="1900" dirty="0">
              <a:latin typeface="Calibri"/>
              <a:cs typeface="Calibri"/>
            </a:endParaRPr>
          </a:p>
          <a:p>
            <a:pPr marL="287020">
              <a:lnSpc>
                <a:spcPct val="100000"/>
              </a:lnSpc>
              <a:spcBef>
                <a:spcPts val="275"/>
              </a:spcBef>
              <a:tabLst>
                <a:tab pos="560705" algn="l"/>
              </a:tabLst>
            </a:pPr>
            <a:r>
              <a:rPr sz="1450" spc="-10" dirty="0">
                <a:solidFill>
                  <a:srgbClr val="9EB8CD"/>
                </a:solidFill>
                <a:latin typeface="Wingdings 3"/>
                <a:cs typeface="Wingdings 3"/>
              </a:rPr>
              <a:t></a:t>
            </a:r>
            <a:r>
              <a:rPr sz="1450" spc="-10" dirty="0">
                <a:solidFill>
                  <a:srgbClr val="9EB8CD"/>
                </a:solidFill>
                <a:latin typeface="Times New Roman"/>
                <a:cs typeface="Times New Roman"/>
              </a:rPr>
              <a:t>	</a:t>
            </a:r>
            <a:r>
              <a:rPr sz="1900" spc="-10" dirty="0">
                <a:solidFill>
                  <a:srgbClr val="464652"/>
                </a:solidFill>
                <a:latin typeface="Calibri"/>
                <a:cs typeface="Calibri"/>
              </a:rPr>
              <a:t>Select</a:t>
            </a:r>
            <a:r>
              <a:rPr sz="1900" spc="-50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1900" b="1" spc="-15" dirty="0">
                <a:solidFill>
                  <a:srgbClr val="464652"/>
                </a:solidFill>
                <a:latin typeface="Calibri"/>
                <a:cs typeface="Calibri"/>
              </a:rPr>
              <a:t>Add</a:t>
            </a:r>
            <a:r>
              <a:rPr sz="1900" b="1" spc="-35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464652"/>
                </a:solidFill>
                <a:latin typeface="Calibri"/>
                <a:cs typeface="Calibri"/>
              </a:rPr>
              <a:t>and</a:t>
            </a:r>
            <a:r>
              <a:rPr sz="1900" spc="-45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464652"/>
                </a:solidFill>
                <a:latin typeface="Calibri"/>
                <a:cs typeface="Calibri"/>
              </a:rPr>
              <a:t>then</a:t>
            </a:r>
            <a:r>
              <a:rPr sz="1900" spc="-35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1900" spc="-15" dirty="0">
                <a:solidFill>
                  <a:srgbClr val="464652"/>
                </a:solidFill>
                <a:latin typeface="Calibri"/>
                <a:cs typeface="Calibri"/>
              </a:rPr>
              <a:t>s</a:t>
            </a:r>
            <a:r>
              <a:rPr sz="1900" spc="-10" dirty="0">
                <a:solidFill>
                  <a:srgbClr val="464652"/>
                </a:solidFill>
                <a:latin typeface="Calibri"/>
                <a:cs typeface="Calibri"/>
              </a:rPr>
              <a:t>e</a:t>
            </a:r>
            <a:r>
              <a:rPr sz="1900" dirty="0">
                <a:solidFill>
                  <a:srgbClr val="464652"/>
                </a:solidFill>
                <a:latin typeface="Calibri"/>
                <a:cs typeface="Calibri"/>
              </a:rPr>
              <a:t>l</a:t>
            </a:r>
            <a:r>
              <a:rPr sz="1900" spc="-10" dirty="0">
                <a:solidFill>
                  <a:srgbClr val="464652"/>
                </a:solidFill>
                <a:latin typeface="Calibri"/>
                <a:cs typeface="Calibri"/>
              </a:rPr>
              <a:t>ect</a:t>
            </a:r>
            <a:r>
              <a:rPr sz="1900" spc="-45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1900" b="1" spc="-15" dirty="0">
                <a:solidFill>
                  <a:srgbClr val="464652"/>
                </a:solidFill>
                <a:latin typeface="Calibri"/>
                <a:cs typeface="Calibri"/>
              </a:rPr>
              <a:t>Cont</a:t>
            </a:r>
            <a:r>
              <a:rPr sz="1900" b="1" spc="-40" dirty="0">
                <a:solidFill>
                  <a:srgbClr val="464652"/>
                </a:solidFill>
                <a:latin typeface="Calibri"/>
                <a:cs typeface="Calibri"/>
              </a:rPr>
              <a:t>r</a:t>
            </a:r>
            <a:r>
              <a:rPr sz="1900" b="1" spc="-10" dirty="0">
                <a:solidFill>
                  <a:srgbClr val="464652"/>
                </a:solidFill>
                <a:latin typeface="Calibri"/>
                <a:cs typeface="Calibri"/>
              </a:rPr>
              <a:t>oll</a:t>
            </a:r>
            <a:r>
              <a:rPr sz="1900" b="1" spc="-5" dirty="0">
                <a:solidFill>
                  <a:srgbClr val="464652"/>
                </a:solidFill>
                <a:latin typeface="Calibri"/>
                <a:cs typeface="Calibri"/>
              </a:rPr>
              <a:t>e</a:t>
            </a:r>
            <a:r>
              <a:rPr sz="1900" b="1" spc="-10" dirty="0">
                <a:solidFill>
                  <a:srgbClr val="464652"/>
                </a:solidFill>
                <a:latin typeface="Calibri"/>
                <a:cs typeface="Calibri"/>
              </a:rPr>
              <a:t>r</a:t>
            </a:r>
            <a:endParaRPr sz="1900" dirty="0">
              <a:latin typeface="Calibri"/>
              <a:cs typeface="Calibri"/>
            </a:endParaRPr>
          </a:p>
          <a:p>
            <a:pPr marL="287020">
              <a:lnSpc>
                <a:spcPts val="2165"/>
              </a:lnSpc>
              <a:spcBef>
                <a:spcPts val="265"/>
              </a:spcBef>
              <a:tabLst>
                <a:tab pos="560705" algn="l"/>
              </a:tabLst>
            </a:pPr>
            <a:r>
              <a:rPr sz="1450" spc="-10" dirty="0">
                <a:solidFill>
                  <a:srgbClr val="9EB8CD"/>
                </a:solidFill>
                <a:latin typeface="Wingdings 3"/>
                <a:cs typeface="Wingdings 3"/>
              </a:rPr>
              <a:t></a:t>
            </a:r>
            <a:r>
              <a:rPr sz="1450" spc="-10" dirty="0">
                <a:solidFill>
                  <a:srgbClr val="9EB8CD"/>
                </a:solidFill>
                <a:latin typeface="Times New Roman"/>
                <a:cs typeface="Times New Roman"/>
              </a:rPr>
              <a:t>	</a:t>
            </a:r>
            <a:r>
              <a:rPr sz="1900" spc="-10" dirty="0">
                <a:solidFill>
                  <a:srgbClr val="464652"/>
                </a:solidFill>
                <a:latin typeface="Calibri"/>
                <a:cs typeface="Calibri"/>
              </a:rPr>
              <a:t>In</a:t>
            </a:r>
            <a:r>
              <a:rPr sz="1900" spc="-70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464652"/>
                </a:solidFill>
                <a:latin typeface="Calibri"/>
                <a:cs typeface="Calibri"/>
              </a:rPr>
              <a:t>the</a:t>
            </a:r>
            <a:r>
              <a:rPr sz="1900" spc="-40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1900" b="1" spc="-15" dirty="0">
                <a:solidFill>
                  <a:srgbClr val="464652"/>
                </a:solidFill>
                <a:latin typeface="Calibri"/>
                <a:cs typeface="Calibri"/>
              </a:rPr>
              <a:t>Add</a:t>
            </a:r>
            <a:r>
              <a:rPr sz="1900" b="1" spc="-45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1900" b="1" spc="-5" dirty="0">
                <a:solidFill>
                  <a:srgbClr val="464652"/>
                </a:solidFill>
                <a:latin typeface="Calibri"/>
                <a:cs typeface="Calibri"/>
              </a:rPr>
              <a:t>S</a:t>
            </a:r>
            <a:r>
              <a:rPr sz="1900" b="1" spc="-15" dirty="0">
                <a:solidFill>
                  <a:srgbClr val="464652"/>
                </a:solidFill>
                <a:latin typeface="Calibri"/>
                <a:cs typeface="Calibri"/>
              </a:rPr>
              <a:t>c</a:t>
            </a:r>
            <a:r>
              <a:rPr sz="1900" b="1" spc="-25" dirty="0">
                <a:solidFill>
                  <a:srgbClr val="464652"/>
                </a:solidFill>
                <a:latin typeface="Calibri"/>
                <a:cs typeface="Calibri"/>
              </a:rPr>
              <a:t>a</a:t>
            </a:r>
            <a:r>
              <a:rPr sz="1900" b="1" spc="-5" dirty="0">
                <a:solidFill>
                  <a:srgbClr val="464652"/>
                </a:solidFill>
                <a:latin typeface="Calibri"/>
                <a:cs typeface="Calibri"/>
              </a:rPr>
              <a:t>f</a:t>
            </a:r>
            <a:r>
              <a:rPr sz="1900" b="1" spc="-30" dirty="0">
                <a:solidFill>
                  <a:srgbClr val="464652"/>
                </a:solidFill>
                <a:latin typeface="Calibri"/>
                <a:cs typeface="Calibri"/>
              </a:rPr>
              <a:t>f</a:t>
            </a:r>
            <a:r>
              <a:rPr sz="1900" b="1" spc="-10" dirty="0">
                <a:solidFill>
                  <a:srgbClr val="464652"/>
                </a:solidFill>
                <a:latin typeface="Calibri"/>
                <a:cs typeface="Calibri"/>
              </a:rPr>
              <a:t>old</a:t>
            </a:r>
            <a:r>
              <a:rPr sz="1900" b="1" spc="-30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64652"/>
                </a:solidFill>
                <a:latin typeface="Calibri"/>
                <a:cs typeface="Calibri"/>
              </a:rPr>
              <a:t>d</a:t>
            </a:r>
            <a:r>
              <a:rPr sz="1900" dirty="0">
                <a:solidFill>
                  <a:srgbClr val="464652"/>
                </a:solidFill>
                <a:latin typeface="Calibri"/>
                <a:cs typeface="Calibri"/>
              </a:rPr>
              <a:t>i</a:t>
            </a:r>
            <a:r>
              <a:rPr sz="1900" spc="-10" dirty="0">
                <a:solidFill>
                  <a:srgbClr val="464652"/>
                </a:solidFill>
                <a:latin typeface="Calibri"/>
                <a:cs typeface="Calibri"/>
              </a:rPr>
              <a:t>a</a:t>
            </a:r>
            <a:r>
              <a:rPr sz="1900" spc="-15" dirty="0">
                <a:solidFill>
                  <a:srgbClr val="464652"/>
                </a:solidFill>
                <a:latin typeface="Calibri"/>
                <a:cs typeface="Calibri"/>
              </a:rPr>
              <a:t>lo</a:t>
            </a:r>
            <a:r>
              <a:rPr sz="1900" dirty="0">
                <a:solidFill>
                  <a:srgbClr val="464652"/>
                </a:solidFill>
                <a:latin typeface="Calibri"/>
                <a:cs typeface="Calibri"/>
              </a:rPr>
              <a:t>g</a:t>
            </a:r>
            <a:r>
              <a:rPr sz="1900" spc="-5" dirty="0">
                <a:solidFill>
                  <a:srgbClr val="464652"/>
                </a:solidFill>
                <a:latin typeface="Calibri"/>
                <a:cs typeface="Calibri"/>
              </a:rPr>
              <a:t>,</a:t>
            </a:r>
            <a:r>
              <a:rPr sz="1900" spc="-30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1900" spc="-15" dirty="0">
                <a:solidFill>
                  <a:srgbClr val="464652"/>
                </a:solidFill>
                <a:latin typeface="Calibri"/>
                <a:cs typeface="Calibri"/>
              </a:rPr>
              <a:t>se</a:t>
            </a:r>
            <a:r>
              <a:rPr sz="1900" spc="-10" dirty="0">
                <a:solidFill>
                  <a:srgbClr val="464652"/>
                </a:solidFill>
                <a:latin typeface="Calibri"/>
                <a:cs typeface="Calibri"/>
              </a:rPr>
              <a:t>lect</a:t>
            </a:r>
            <a:r>
              <a:rPr sz="1900" spc="-35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lang="en-US" sz="1900" b="1" spc="-100" dirty="0" smtClean="0">
                <a:solidFill>
                  <a:srgbClr val="464652"/>
                </a:solidFill>
                <a:latin typeface="Calibri"/>
                <a:cs typeface="Calibri"/>
              </a:rPr>
              <a:t>MVC 5 Controller - Empty</a:t>
            </a:r>
            <a:r>
              <a:rPr sz="1900" dirty="0" smtClean="0">
                <a:solidFill>
                  <a:srgbClr val="464652"/>
                </a:solidFill>
                <a:latin typeface="Calibri"/>
                <a:cs typeface="Calibri"/>
              </a:rPr>
              <a:t>.</a:t>
            </a:r>
            <a:endParaRPr sz="1900" dirty="0">
              <a:latin typeface="Calibri"/>
              <a:cs typeface="Calibri"/>
            </a:endParaRPr>
          </a:p>
          <a:p>
            <a:pPr marL="561340">
              <a:lnSpc>
                <a:spcPts val="2165"/>
              </a:lnSpc>
            </a:pPr>
            <a:r>
              <a:rPr sz="1900" spc="-20" dirty="0">
                <a:solidFill>
                  <a:srgbClr val="464652"/>
                </a:solidFill>
                <a:latin typeface="Calibri"/>
                <a:cs typeface="Calibri"/>
              </a:rPr>
              <a:t>C</a:t>
            </a:r>
            <a:r>
              <a:rPr sz="1900" spc="-15" dirty="0">
                <a:solidFill>
                  <a:srgbClr val="464652"/>
                </a:solidFill>
                <a:latin typeface="Calibri"/>
                <a:cs typeface="Calibri"/>
              </a:rPr>
              <a:t>l</a:t>
            </a:r>
            <a:r>
              <a:rPr sz="1900" dirty="0">
                <a:solidFill>
                  <a:srgbClr val="464652"/>
                </a:solidFill>
                <a:latin typeface="Calibri"/>
                <a:cs typeface="Calibri"/>
              </a:rPr>
              <a:t>i</a:t>
            </a:r>
            <a:r>
              <a:rPr sz="1900" spc="-10" dirty="0">
                <a:solidFill>
                  <a:srgbClr val="464652"/>
                </a:solidFill>
                <a:latin typeface="Calibri"/>
                <a:cs typeface="Calibri"/>
              </a:rPr>
              <a:t>ck</a:t>
            </a:r>
            <a:r>
              <a:rPr sz="1900" spc="-55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1900" b="1" spc="-15" dirty="0">
                <a:solidFill>
                  <a:srgbClr val="464652"/>
                </a:solidFill>
                <a:latin typeface="Calibri"/>
                <a:cs typeface="Calibri"/>
              </a:rPr>
              <a:t>Ad</a:t>
            </a:r>
            <a:r>
              <a:rPr sz="1900" b="1" spc="-10" dirty="0">
                <a:solidFill>
                  <a:srgbClr val="464652"/>
                </a:solidFill>
                <a:latin typeface="Calibri"/>
                <a:cs typeface="Calibri"/>
              </a:rPr>
              <a:t>d</a:t>
            </a:r>
            <a:r>
              <a:rPr sz="1900" spc="-5" dirty="0">
                <a:solidFill>
                  <a:srgbClr val="464652"/>
                </a:solidFill>
                <a:latin typeface="Calibri"/>
                <a:cs typeface="Calibri"/>
              </a:rPr>
              <a:t>.</a:t>
            </a:r>
            <a:endParaRPr sz="1900" dirty="0">
              <a:latin typeface="Calibri"/>
              <a:cs typeface="Calibri"/>
            </a:endParaRPr>
          </a:p>
          <a:p>
            <a:pPr marL="560705" marR="1943735" indent="-274320">
              <a:lnSpc>
                <a:spcPts val="2050"/>
              </a:lnSpc>
              <a:spcBef>
                <a:spcPts val="535"/>
              </a:spcBef>
              <a:tabLst>
                <a:tab pos="560705" algn="l"/>
              </a:tabLst>
            </a:pPr>
            <a:r>
              <a:rPr sz="1450" spc="-10" dirty="0">
                <a:solidFill>
                  <a:srgbClr val="9EB8CD"/>
                </a:solidFill>
                <a:latin typeface="Wingdings 3"/>
                <a:cs typeface="Wingdings 3"/>
              </a:rPr>
              <a:t></a:t>
            </a:r>
            <a:r>
              <a:rPr sz="1450" spc="-10" dirty="0">
                <a:solidFill>
                  <a:srgbClr val="9EB8CD"/>
                </a:solidFill>
                <a:latin typeface="Times New Roman"/>
                <a:cs typeface="Times New Roman"/>
              </a:rPr>
              <a:t>	</a:t>
            </a:r>
            <a:r>
              <a:rPr sz="1900" spc="-10" dirty="0">
                <a:solidFill>
                  <a:srgbClr val="464652"/>
                </a:solidFill>
                <a:latin typeface="Calibri"/>
                <a:cs typeface="Calibri"/>
              </a:rPr>
              <a:t>In</a:t>
            </a:r>
            <a:r>
              <a:rPr sz="1900" spc="-65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464652"/>
                </a:solidFill>
                <a:latin typeface="Calibri"/>
                <a:cs typeface="Calibri"/>
              </a:rPr>
              <a:t>the</a:t>
            </a:r>
            <a:r>
              <a:rPr sz="1900" spc="-40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1900" b="1" spc="-15" dirty="0">
                <a:solidFill>
                  <a:srgbClr val="464652"/>
                </a:solidFill>
                <a:latin typeface="Calibri"/>
                <a:cs typeface="Calibri"/>
              </a:rPr>
              <a:t>Add</a:t>
            </a:r>
            <a:r>
              <a:rPr sz="1900" b="1" spc="-40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1900" b="1" spc="-5" dirty="0">
                <a:solidFill>
                  <a:srgbClr val="464652"/>
                </a:solidFill>
                <a:latin typeface="Calibri"/>
                <a:cs typeface="Calibri"/>
              </a:rPr>
              <a:t>C</a:t>
            </a:r>
            <a:r>
              <a:rPr sz="1900" b="1" spc="-15" dirty="0">
                <a:solidFill>
                  <a:srgbClr val="464652"/>
                </a:solidFill>
                <a:latin typeface="Calibri"/>
                <a:cs typeface="Calibri"/>
              </a:rPr>
              <a:t>o</a:t>
            </a:r>
            <a:r>
              <a:rPr sz="1900" b="1" spc="-25" dirty="0">
                <a:solidFill>
                  <a:srgbClr val="464652"/>
                </a:solidFill>
                <a:latin typeface="Calibri"/>
                <a:cs typeface="Calibri"/>
              </a:rPr>
              <a:t>n</a:t>
            </a:r>
            <a:r>
              <a:rPr sz="1900" b="1" spc="-10" dirty="0">
                <a:solidFill>
                  <a:srgbClr val="464652"/>
                </a:solidFill>
                <a:latin typeface="Calibri"/>
                <a:cs typeface="Calibri"/>
              </a:rPr>
              <a:t>t</a:t>
            </a:r>
            <a:r>
              <a:rPr sz="1900" b="1" spc="-35" dirty="0">
                <a:solidFill>
                  <a:srgbClr val="464652"/>
                </a:solidFill>
                <a:latin typeface="Calibri"/>
                <a:cs typeface="Calibri"/>
              </a:rPr>
              <a:t>r</a:t>
            </a:r>
            <a:r>
              <a:rPr sz="1900" b="1" spc="-10" dirty="0">
                <a:solidFill>
                  <a:srgbClr val="464652"/>
                </a:solidFill>
                <a:latin typeface="Calibri"/>
                <a:cs typeface="Calibri"/>
              </a:rPr>
              <a:t>oll</a:t>
            </a:r>
            <a:r>
              <a:rPr sz="1900" b="1" spc="-5" dirty="0">
                <a:solidFill>
                  <a:srgbClr val="464652"/>
                </a:solidFill>
                <a:latin typeface="Calibri"/>
                <a:cs typeface="Calibri"/>
              </a:rPr>
              <a:t>e</a:t>
            </a:r>
            <a:r>
              <a:rPr sz="1900" b="1" spc="-10" dirty="0">
                <a:solidFill>
                  <a:srgbClr val="464652"/>
                </a:solidFill>
                <a:latin typeface="Calibri"/>
                <a:cs typeface="Calibri"/>
              </a:rPr>
              <a:t>r</a:t>
            </a:r>
            <a:r>
              <a:rPr sz="1900" b="1" spc="-45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1900" spc="-15" dirty="0">
                <a:solidFill>
                  <a:srgbClr val="464652"/>
                </a:solidFill>
                <a:latin typeface="Calibri"/>
                <a:cs typeface="Calibri"/>
              </a:rPr>
              <a:t>d</a:t>
            </a:r>
            <a:r>
              <a:rPr sz="1900" spc="-10" dirty="0">
                <a:solidFill>
                  <a:srgbClr val="464652"/>
                </a:solidFill>
                <a:latin typeface="Calibri"/>
                <a:cs typeface="Calibri"/>
              </a:rPr>
              <a:t>ial</a:t>
            </a:r>
            <a:r>
              <a:rPr sz="1900" spc="-20" dirty="0">
                <a:solidFill>
                  <a:srgbClr val="464652"/>
                </a:solidFill>
                <a:latin typeface="Calibri"/>
                <a:cs typeface="Calibri"/>
              </a:rPr>
              <a:t>o</a:t>
            </a:r>
            <a:r>
              <a:rPr sz="1900" spc="0" dirty="0">
                <a:solidFill>
                  <a:srgbClr val="464652"/>
                </a:solidFill>
                <a:latin typeface="Calibri"/>
                <a:cs typeface="Calibri"/>
              </a:rPr>
              <a:t>g</a:t>
            </a:r>
            <a:r>
              <a:rPr sz="1900" spc="-5" dirty="0">
                <a:solidFill>
                  <a:srgbClr val="464652"/>
                </a:solidFill>
                <a:latin typeface="Calibri"/>
                <a:cs typeface="Calibri"/>
              </a:rPr>
              <a:t>,</a:t>
            </a:r>
            <a:r>
              <a:rPr sz="1900" spc="-15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1900" spc="-20" dirty="0">
                <a:solidFill>
                  <a:srgbClr val="464652"/>
                </a:solidFill>
                <a:latin typeface="Calibri"/>
                <a:cs typeface="Calibri"/>
              </a:rPr>
              <a:t>nam</a:t>
            </a:r>
            <a:r>
              <a:rPr sz="1900" spc="-10" dirty="0">
                <a:solidFill>
                  <a:srgbClr val="464652"/>
                </a:solidFill>
                <a:latin typeface="Calibri"/>
                <a:cs typeface="Calibri"/>
              </a:rPr>
              <a:t>e</a:t>
            </a:r>
            <a:r>
              <a:rPr sz="1900" spc="-35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464652"/>
                </a:solidFill>
                <a:latin typeface="Calibri"/>
                <a:cs typeface="Calibri"/>
              </a:rPr>
              <a:t>the</a:t>
            </a:r>
            <a:r>
              <a:rPr sz="1900" spc="-40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1900" spc="-20" dirty="0">
                <a:solidFill>
                  <a:srgbClr val="464652"/>
                </a:solidFill>
                <a:latin typeface="Calibri"/>
                <a:cs typeface="Calibri"/>
              </a:rPr>
              <a:t>c</a:t>
            </a:r>
            <a:r>
              <a:rPr sz="1900" spc="-15" dirty="0">
                <a:solidFill>
                  <a:srgbClr val="464652"/>
                </a:solidFill>
                <a:latin typeface="Calibri"/>
                <a:cs typeface="Calibri"/>
              </a:rPr>
              <a:t>o</a:t>
            </a:r>
            <a:r>
              <a:rPr sz="1900" spc="-30" dirty="0">
                <a:solidFill>
                  <a:srgbClr val="464652"/>
                </a:solidFill>
                <a:latin typeface="Calibri"/>
                <a:cs typeface="Calibri"/>
              </a:rPr>
              <a:t>n</a:t>
            </a:r>
            <a:r>
              <a:rPr sz="1900" spc="-10" dirty="0">
                <a:solidFill>
                  <a:srgbClr val="464652"/>
                </a:solidFill>
                <a:latin typeface="Calibri"/>
                <a:cs typeface="Calibri"/>
              </a:rPr>
              <a:t>t</a:t>
            </a:r>
            <a:r>
              <a:rPr sz="1900" spc="-50" dirty="0">
                <a:solidFill>
                  <a:srgbClr val="464652"/>
                </a:solidFill>
                <a:latin typeface="Calibri"/>
                <a:cs typeface="Calibri"/>
              </a:rPr>
              <a:t>r</a:t>
            </a:r>
            <a:r>
              <a:rPr sz="1900" spc="-15" dirty="0">
                <a:solidFill>
                  <a:srgbClr val="464652"/>
                </a:solidFill>
                <a:latin typeface="Calibri"/>
                <a:cs typeface="Calibri"/>
              </a:rPr>
              <a:t>ol</a:t>
            </a:r>
            <a:r>
              <a:rPr sz="1900" dirty="0">
                <a:solidFill>
                  <a:srgbClr val="464652"/>
                </a:solidFill>
                <a:latin typeface="Calibri"/>
                <a:cs typeface="Calibri"/>
              </a:rPr>
              <a:t>l</a:t>
            </a:r>
            <a:r>
              <a:rPr sz="1900" spc="-10" dirty="0">
                <a:solidFill>
                  <a:srgbClr val="464652"/>
                </a:solidFill>
                <a:latin typeface="Calibri"/>
                <a:cs typeface="Calibri"/>
              </a:rPr>
              <a:t>er</a:t>
            </a:r>
            <a:r>
              <a:rPr sz="1900" spc="-5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1900" spc="-15" dirty="0">
                <a:solidFill>
                  <a:srgbClr val="464652"/>
                </a:solidFill>
                <a:latin typeface="Calibri"/>
                <a:cs typeface="Calibri"/>
              </a:rPr>
              <a:t>"</a:t>
            </a:r>
            <a:r>
              <a:rPr sz="1900" spc="-10" dirty="0">
                <a:solidFill>
                  <a:srgbClr val="464652"/>
                </a:solidFill>
                <a:latin typeface="Calibri"/>
                <a:cs typeface="Calibri"/>
              </a:rPr>
              <a:t>P</a:t>
            </a:r>
            <a:r>
              <a:rPr sz="1900" spc="-45" dirty="0">
                <a:solidFill>
                  <a:srgbClr val="464652"/>
                </a:solidFill>
                <a:latin typeface="Calibri"/>
                <a:cs typeface="Calibri"/>
              </a:rPr>
              <a:t>r</a:t>
            </a:r>
            <a:r>
              <a:rPr sz="1900" spc="-15" dirty="0">
                <a:solidFill>
                  <a:srgbClr val="464652"/>
                </a:solidFill>
                <a:latin typeface="Calibri"/>
                <a:cs typeface="Calibri"/>
              </a:rPr>
              <a:t>oductsCo</a:t>
            </a:r>
            <a:r>
              <a:rPr sz="1900" spc="-25" dirty="0">
                <a:solidFill>
                  <a:srgbClr val="464652"/>
                </a:solidFill>
                <a:latin typeface="Calibri"/>
                <a:cs typeface="Calibri"/>
              </a:rPr>
              <a:t>n</a:t>
            </a:r>
            <a:r>
              <a:rPr sz="1900" spc="-10" dirty="0">
                <a:solidFill>
                  <a:srgbClr val="464652"/>
                </a:solidFill>
                <a:latin typeface="Calibri"/>
                <a:cs typeface="Calibri"/>
              </a:rPr>
              <a:t>t</a:t>
            </a:r>
            <a:r>
              <a:rPr sz="1900" spc="-50" dirty="0">
                <a:solidFill>
                  <a:srgbClr val="464652"/>
                </a:solidFill>
                <a:latin typeface="Calibri"/>
                <a:cs typeface="Calibri"/>
              </a:rPr>
              <a:t>r</a:t>
            </a:r>
            <a:r>
              <a:rPr sz="1900" spc="-15" dirty="0">
                <a:solidFill>
                  <a:srgbClr val="464652"/>
                </a:solidFill>
                <a:latin typeface="Calibri"/>
                <a:cs typeface="Calibri"/>
              </a:rPr>
              <a:t>ol</a:t>
            </a:r>
            <a:r>
              <a:rPr sz="1900" dirty="0">
                <a:solidFill>
                  <a:srgbClr val="464652"/>
                </a:solidFill>
                <a:latin typeface="Calibri"/>
                <a:cs typeface="Calibri"/>
              </a:rPr>
              <a:t>l</a:t>
            </a:r>
            <a:r>
              <a:rPr sz="1900" spc="-10" dirty="0">
                <a:solidFill>
                  <a:srgbClr val="464652"/>
                </a:solidFill>
                <a:latin typeface="Calibri"/>
                <a:cs typeface="Calibri"/>
              </a:rPr>
              <a:t>er".</a:t>
            </a:r>
            <a:r>
              <a:rPr sz="1900" spc="-15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1900" spc="-20" dirty="0">
                <a:solidFill>
                  <a:srgbClr val="464652"/>
                </a:solidFill>
                <a:latin typeface="Calibri"/>
                <a:cs typeface="Calibri"/>
              </a:rPr>
              <a:t>C</a:t>
            </a:r>
            <a:r>
              <a:rPr sz="1900" spc="-15" dirty="0">
                <a:solidFill>
                  <a:srgbClr val="464652"/>
                </a:solidFill>
                <a:latin typeface="Calibri"/>
                <a:cs typeface="Calibri"/>
              </a:rPr>
              <a:t>l</a:t>
            </a:r>
            <a:r>
              <a:rPr sz="1900" dirty="0">
                <a:solidFill>
                  <a:srgbClr val="464652"/>
                </a:solidFill>
                <a:latin typeface="Calibri"/>
                <a:cs typeface="Calibri"/>
              </a:rPr>
              <a:t>i</a:t>
            </a:r>
            <a:r>
              <a:rPr sz="1900" spc="-10" dirty="0">
                <a:solidFill>
                  <a:srgbClr val="464652"/>
                </a:solidFill>
                <a:latin typeface="Calibri"/>
                <a:cs typeface="Calibri"/>
              </a:rPr>
              <a:t>ck</a:t>
            </a:r>
            <a:r>
              <a:rPr sz="1900" spc="-30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1900" b="1" spc="-15" dirty="0">
                <a:solidFill>
                  <a:srgbClr val="464652"/>
                </a:solidFill>
                <a:latin typeface="Calibri"/>
                <a:cs typeface="Calibri"/>
              </a:rPr>
              <a:t>Ad</a:t>
            </a:r>
            <a:r>
              <a:rPr sz="1900" b="1" spc="-5" dirty="0">
                <a:solidFill>
                  <a:srgbClr val="464652"/>
                </a:solidFill>
                <a:latin typeface="Calibri"/>
                <a:cs typeface="Calibri"/>
              </a:rPr>
              <a:t>d</a:t>
            </a:r>
            <a:r>
              <a:rPr sz="1900" spc="-5" dirty="0">
                <a:solidFill>
                  <a:srgbClr val="464652"/>
                </a:solidFill>
                <a:latin typeface="Calibri"/>
                <a:cs typeface="Calibri"/>
              </a:rPr>
              <a:t>.</a:t>
            </a:r>
            <a:endParaRPr sz="1900" dirty="0">
              <a:latin typeface="Calibri"/>
              <a:cs typeface="Calibri"/>
            </a:endParaRPr>
          </a:p>
          <a:p>
            <a:pPr marL="287020">
              <a:lnSpc>
                <a:spcPts val="2165"/>
              </a:lnSpc>
              <a:spcBef>
                <a:spcPts val="245"/>
              </a:spcBef>
              <a:tabLst>
                <a:tab pos="560705" algn="l"/>
              </a:tabLst>
            </a:pPr>
            <a:r>
              <a:rPr sz="1450" spc="-10" dirty="0">
                <a:solidFill>
                  <a:srgbClr val="9EB8CD"/>
                </a:solidFill>
                <a:latin typeface="Wingdings 3"/>
                <a:cs typeface="Wingdings 3"/>
              </a:rPr>
              <a:t></a:t>
            </a:r>
            <a:r>
              <a:rPr sz="1450" spc="-10" dirty="0">
                <a:solidFill>
                  <a:srgbClr val="9EB8CD"/>
                </a:solidFill>
                <a:latin typeface="Times New Roman"/>
                <a:cs typeface="Times New Roman"/>
              </a:rPr>
              <a:t>	</a:t>
            </a:r>
            <a:r>
              <a:rPr sz="1900" spc="-15" dirty="0">
                <a:solidFill>
                  <a:srgbClr val="464652"/>
                </a:solidFill>
                <a:latin typeface="Calibri"/>
                <a:cs typeface="Calibri"/>
              </a:rPr>
              <a:t>Th</a:t>
            </a:r>
            <a:r>
              <a:rPr sz="1900" spc="-10" dirty="0">
                <a:solidFill>
                  <a:srgbClr val="464652"/>
                </a:solidFill>
                <a:latin typeface="Calibri"/>
                <a:cs typeface="Calibri"/>
              </a:rPr>
              <a:t>e</a:t>
            </a:r>
            <a:r>
              <a:rPr sz="1900" spc="-55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1900" spc="-15" dirty="0">
                <a:solidFill>
                  <a:srgbClr val="464652"/>
                </a:solidFill>
                <a:latin typeface="Calibri"/>
                <a:cs typeface="Calibri"/>
              </a:rPr>
              <a:t>s</a:t>
            </a:r>
            <a:r>
              <a:rPr sz="1900" spc="-20" dirty="0">
                <a:solidFill>
                  <a:srgbClr val="464652"/>
                </a:solidFill>
                <a:latin typeface="Calibri"/>
                <a:cs typeface="Calibri"/>
              </a:rPr>
              <a:t>ca</a:t>
            </a:r>
            <a:r>
              <a:rPr sz="1900" spc="-40" dirty="0">
                <a:solidFill>
                  <a:srgbClr val="464652"/>
                </a:solidFill>
                <a:latin typeface="Calibri"/>
                <a:cs typeface="Calibri"/>
              </a:rPr>
              <a:t>f</a:t>
            </a:r>
            <a:r>
              <a:rPr sz="1900" spc="-55" dirty="0">
                <a:solidFill>
                  <a:srgbClr val="464652"/>
                </a:solidFill>
                <a:latin typeface="Calibri"/>
                <a:cs typeface="Calibri"/>
              </a:rPr>
              <a:t>f</a:t>
            </a:r>
            <a:r>
              <a:rPr sz="1900" spc="-5" dirty="0">
                <a:solidFill>
                  <a:srgbClr val="464652"/>
                </a:solidFill>
                <a:latin typeface="Calibri"/>
                <a:cs typeface="Calibri"/>
              </a:rPr>
              <a:t>o</a:t>
            </a:r>
            <a:r>
              <a:rPr sz="1900" spc="-10" dirty="0">
                <a:solidFill>
                  <a:srgbClr val="464652"/>
                </a:solidFill>
                <a:latin typeface="Calibri"/>
                <a:cs typeface="Calibri"/>
              </a:rPr>
              <a:t>l</a:t>
            </a:r>
            <a:r>
              <a:rPr sz="1900" spc="-5" dirty="0">
                <a:solidFill>
                  <a:srgbClr val="464652"/>
                </a:solidFill>
                <a:latin typeface="Calibri"/>
                <a:cs typeface="Calibri"/>
              </a:rPr>
              <a:t>d</a:t>
            </a:r>
            <a:r>
              <a:rPr sz="1900" dirty="0">
                <a:solidFill>
                  <a:srgbClr val="464652"/>
                </a:solidFill>
                <a:latin typeface="Calibri"/>
                <a:cs typeface="Calibri"/>
              </a:rPr>
              <a:t>i</a:t>
            </a:r>
            <a:r>
              <a:rPr sz="1900" spc="-20" dirty="0">
                <a:solidFill>
                  <a:srgbClr val="464652"/>
                </a:solidFill>
                <a:latin typeface="Calibri"/>
                <a:cs typeface="Calibri"/>
              </a:rPr>
              <a:t>n</a:t>
            </a:r>
            <a:r>
              <a:rPr sz="1900" spc="-10" dirty="0">
                <a:solidFill>
                  <a:srgbClr val="464652"/>
                </a:solidFill>
                <a:latin typeface="Calibri"/>
                <a:cs typeface="Calibri"/>
              </a:rPr>
              <a:t>g</a:t>
            </a:r>
            <a:r>
              <a:rPr sz="1900" spc="-40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464652"/>
                </a:solidFill>
                <a:latin typeface="Calibri"/>
                <a:cs typeface="Calibri"/>
              </a:rPr>
              <a:t>c</a:t>
            </a:r>
            <a:r>
              <a:rPr sz="1900" spc="-35" dirty="0">
                <a:solidFill>
                  <a:srgbClr val="464652"/>
                </a:solidFill>
                <a:latin typeface="Calibri"/>
                <a:cs typeface="Calibri"/>
              </a:rPr>
              <a:t>r</a:t>
            </a:r>
            <a:r>
              <a:rPr sz="1900" spc="-10" dirty="0">
                <a:solidFill>
                  <a:srgbClr val="464652"/>
                </a:solidFill>
                <a:latin typeface="Calibri"/>
                <a:cs typeface="Calibri"/>
              </a:rPr>
              <a:t>e</a:t>
            </a:r>
            <a:r>
              <a:rPr sz="1900" spc="-20" dirty="0">
                <a:solidFill>
                  <a:srgbClr val="464652"/>
                </a:solidFill>
                <a:latin typeface="Calibri"/>
                <a:cs typeface="Calibri"/>
              </a:rPr>
              <a:t>a</a:t>
            </a:r>
            <a:r>
              <a:rPr sz="1900" spc="-35" dirty="0">
                <a:solidFill>
                  <a:srgbClr val="464652"/>
                </a:solidFill>
                <a:latin typeface="Calibri"/>
                <a:cs typeface="Calibri"/>
              </a:rPr>
              <a:t>t</a:t>
            </a:r>
            <a:r>
              <a:rPr sz="1900" spc="-10" dirty="0">
                <a:solidFill>
                  <a:srgbClr val="464652"/>
                </a:solidFill>
                <a:latin typeface="Calibri"/>
                <a:cs typeface="Calibri"/>
              </a:rPr>
              <a:t>es</a:t>
            </a:r>
            <a:r>
              <a:rPr sz="1900" spc="-50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464652"/>
                </a:solidFill>
                <a:latin typeface="Calibri"/>
                <a:cs typeface="Calibri"/>
              </a:rPr>
              <a:t>a</a:t>
            </a:r>
            <a:r>
              <a:rPr sz="1900" spc="-50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64652"/>
                </a:solidFill>
                <a:latin typeface="Calibri"/>
                <a:cs typeface="Calibri"/>
              </a:rPr>
              <a:t>f</a:t>
            </a:r>
            <a:r>
              <a:rPr sz="1900" spc="-10" dirty="0">
                <a:solidFill>
                  <a:srgbClr val="464652"/>
                </a:solidFill>
                <a:latin typeface="Calibri"/>
                <a:cs typeface="Calibri"/>
              </a:rPr>
              <a:t>i</a:t>
            </a:r>
            <a:r>
              <a:rPr sz="1900" dirty="0">
                <a:solidFill>
                  <a:srgbClr val="464652"/>
                </a:solidFill>
                <a:latin typeface="Calibri"/>
                <a:cs typeface="Calibri"/>
              </a:rPr>
              <a:t>l</a:t>
            </a:r>
            <a:r>
              <a:rPr sz="1900" spc="-10" dirty="0">
                <a:solidFill>
                  <a:srgbClr val="464652"/>
                </a:solidFill>
                <a:latin typeface="Calibri"/>
                <a:cs typeface="Calibri"/>
              </a:rPr>
              <a:t>e</a:t>
            </a:r>
            <a:r>
              <a:rPr sz="1900" spc="-50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1900" spc="-20" dirty="0">
                <a:solidFill>
                  <a:srgbClr val="464652"/>
                </a:solidFill>
                <a:latin typeface="Calibri"/>
                <a:cs typeface="Calibri"/>
              </a:rPr>
              <a:t>name</a:t>
            </a:r>
            <a:r>
              <a:rPr sz="1900" spc="-10" dirty="0">
                <a:solidFill>
                  <a:srgbClr val="464652"/>
                </a:solidFill>
                <a:latin typeface="Calibri"/>
                <a:cs typeface="Calibri"/>
              </a:rPr>
              <a:t>d</a:t>
            </a:r>
            <a:r>
              <a:rPr sz="1900" spc="-30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464652"/>
                </a:solidFill>
                <a:latin typeface="Calibri"/>
                <a:cs typeface="Calibri"/>
              </a:rPr>
              <a:t>P</a:t>
            </a:r>
            <a:r>
              <a:rPr sz="1900" spc="-50" dirty="0">
                <a:solidFill>
                  <a:srgbClr val="464652"/>
                </a:solidFill>
                <a:latin typeface="Calibri"/>
                <a:cs typeface="Calibri"/>
              </a:rPr>
              <a:t>r</a:t>
            </a:r>
            <a:r>
              <a:rPr sz="1900" spc="-15" dirty="0">
                <a:solidFill>
                  <a:srgbClr val="464652"/>
                </a:solidFill>
                <a:latin typeface="Calibri"/>
                <a:cs typeface="Calibri"/>
              </a:rPr>
              <a:t>od</a:t>
            </a:r>
            <a:r>
              <a:rPr sz="1900" spc="-20" dirty="0">
                <a:solidFill>
                  <a:srgbClr val="464652"/>
                </a:solidFill>
                <a:latin typeface="Calibri"/>
                <a:cs typeface="Calibri"/>
              </a:rPr>
              <a:t>u</a:t>
            </a:r>
            <a:r>
              <a:rPr sz="1900" spc="-10" dirty="0">
                <a:solidFill>
                  <a:srgbClr val="464652"/>
                </a:solidFill>
                <a:latin typeface="Calibri"/>
                <a:cs typeface="Calibri"/>
              </a:rPr>
              <a:t>ctsCo</a:t>
            </a:r>
            <a:r>
              <a:rPr sz="1900" spc="-35" dirty="0">
                <a:solidFill>
                  <a:srgbClr val="464652"/>
                </a:solidFill>
                <a:latin typeface="Calibri"/>
                <a:cs typeface="Calibri"/>
              </a:rPr>
              <a:t>n</a:t>
            </a:r>
            <a:r>
              <a:rPr sz="1900" spc="-10" dirty="0">
                <a:solidFill>
                  <a:srgbClr val="464652"/>
                </a:solidFill>
                <a:latin typeface="Calibri"/>
                <a:cs typeface="Calibri"/>
              </a:rPr>
              <a:t>t</a:t>
            </a:r>
            <a:r>
              <a:rPr sz="1900" spc="-50" dirty="0">
                <a:solidFill>
                  <a:srgbClr val="464652"/>
                </a:solidFill>
                <a:latin typeface="Calibri"/>
                <a:cs typeface="Calibri"/>
              </a:rPr>
              <a:t>r</a:t>
            </a:r>
            <a:r>
              <a:rPr sz="1900" spc="-5" dirty="0">
                <a:solidFill>
                  <a:srgbClr val="464652"/>
                </a:solidFill>
                <a:latin typeface="Calibri"/>
                <a:cs typeface="Calibri"/>
              </a:rPr>
              <a:t>o</a:t>
            </a:r>
            <a:r>
              <a:rPr sz="1900" spc="-10" dirty="0">
                <a:solidFill>
                  <a:srgbClr val="464652"/>
                </a:solidFill>
                <a:latin typeface="Calibri"/>
                <a:cs typeface="Calibri"/>
              </a:rPr>
              <a:t>l</a:t>
            </a:r>
            <a:r>
              <a:rPr sz="1900" dirty="0">
                <a:solidFill>
                  <a:srgbClr val="464652"/>
                </a:solidFill>
                <a:latin typeface="Calibri"/>
                <a:cs typeface="Calibri"/>
              </a:rPr>
              <a:t>l</a:t>
            </a:r>
            <a:r>
              <a:rPr sz="1900" spc="-5" dirty="0">
                <a:solidFill>
                  <a:srgbClr val="464652"/>
                </a:solidFill>
                <a:latin typeface="Calibri"/>
                <a:cs typeface="Calibri"/>
              </a:rPr>
              <a:t>e</a:t>
            </a:r>
            <a:r>
              <a:rPr sz="1900" spc="-204" dirty="0">
                <a:solidFill>
                  <a:srgbClr val="464652"/>
                </a:solidFill>
                <a:latin typeface="Calibri"/>
                <a:cs typeface="Calibri"/>
              </a:rPr>
              <a:t>r</a:t>
            </a:r>
            <a:r>
              <a:rPr sz="1900" spc="-15" dirty="0">
                <a:solidFill>
                  <a:srgbClr val="464652"/>
                </a:solidFill>
                <a:latin typeface="Calibri"/>
                <a:cs typeface="Calibri"/>
              </a:rPr>
              <a:t>.c</a:t>
            </a:r>
            <a:r>
              <a:rPr sz="1900" spc="-10" dirty="0">
                <a:solidFill>
                  <a:srgbClr val="464652"/>
                </a:solidFill>
                <a:latin typeface="Calibri"/>
                <a:cs typeface="Calibri"/>
              </a:rPr>
              <a:t>s</a:t>
            </a:r>
            <a:r>
              <a:rPr sz="1900" spc="-10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64652"/>
                </a:solidFill>
                <a:latin typeface="Calibri"/>
                <a:cs typeface="Calibri"/>
              </a:rPr>
              <a:t>i</a:t>
            </a:r>
            <a:r>
              <a:rPr sz="1900" spc="-10" dirty="0">
                <a:solidFill>
                  <a:srgbClr val="464652"/>
                </a:solidFill>
                <a:latin typeface="Calibri"/>
                <a:cs typeface="Calibri"/>
              </a:rPr>
              <a:t>n</a:t>
            </a:r>
            <a:r>
              <a:rPr sz="1900" spc="-50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464652"/>
                </a:solidFill>
                <a:latin typeface="Calibri"/>
                <a:cs typeface="Calibri"/>
              </a:rPr>
              <a:t>the</a:t>
            </a:r>
            <a:endParaRPr sz="1900" dirty="0">
              <a:latin typeface="Calibri"/>
              <a:cs typeface="Calibri"/>
            </a:endParaRPr>
          </a:p>
          <a:p>
            <a:pPr marL="561340">
              <a:lnSpc>
                <a:spcPts val="2165"/>
              </a:lnSpc>
            </a:pPr>
            <a:r>
              <a:rPr sz="1900" spc="-20" dirty="0">
                <a:solidFill>
                  <a:srgbClr val="464652"/>
                </a:solidFill>
                <a:latin typeface="Calibri"/>
                <a:cs typeface="Calibri"/>
              </a:rPr>
              <a:t>Co</a:t>
            </a:r>
            <a:r>
              <a:rPr sz="1900" spc="-25" dirty="0">
                <a:solidFill>
                  <a:srgbClr val="464652"/>
                </a:solidFill>
                <a:latin typeface="Calibri"/>
                <a:cs typeface="Calibri"/>
              </a:rPr>
              <a:t>n</a:t>
            </a:r>
            <a:r>
              <a:rPr sz="1900" spc="-10" dirty="0">
                <a:solidFill>
                  <a:srgbClr val="464652"/>
                </a:solidFill>
                <a:latin typeface="Calibri"/>
                <a:cs typeface="Calibri"/>
              </a:rPr>
              <a:t>t</a:t>
            </a:r>
            <a:r>
              <a:rPr sz="1900" spc="-50" dirty="0">
                <a:solidFill>
                  <a:srgbClr val="464652"/>
                </a:solidFill>
                <a:latin typeface="Calibri"/>
                <a:cs typeface="Calibri"/>
              </a:rPr>
              <a:t>r</a:t>
            </a:r>
            <a:r>
              <a:rPr sz="1900" spc="-15" dirty="0">
                <a:solidFill>
                  <a:srgbClr val="464652"/>
                </a:solidFill>
                <a:latin typeface="Calibri"/>
                <a:cs typeface="Calibri"/>
              </a:rPr>
              <a:t>ol</a:t>
            </a:r>
            <a:r>
              <a:rPr sz="1900" dirty="0">
                <a:solidFill>
                  <a:srgbClr val="464652"/>
                </a:solidFill>
                <a:latin typeface="Calibri"/>
                <a:cs typeface="Calibri"/>
              </a:rPr>
              <a:t>l</a:t>
            </a:r>
            <a:r>
              <a:rPr sz="1900" spc="-10" dirty="0">
                <a:solidFill>
                  <a:srgbClr val="464652"/>
                </a:solidFill>
                <a:latin typeface="Calibri"/>
                <a:cs typeface="Calibri"/>
              </a:rPr>
              <a:t>e</a:t>
            </a:r>
            <a:r>
              <a:rPr sz="1900" spc="-50" dirty="0">
                <a:solidFill>
                  <a:srgbClr val="464652"/>
                </a:solidFill>
                <a:latin typeface="Calibri"/>
                <a:cs typeface="Calibri"/>
              </a:rPr>
              <a:t>r</a:t>
            </a:r>
            <a:r>
              <a:rPr sz="1900" spc="-10" dirty="0">
                <a:solidFill>
                  <a:srgbClr val="464652"/>
                </a:solidFill>
                <a:latin typeface="Calibri"/>
                <a:cs typeface="Calibri"/>
              </a:rPr>
              <a:t>s</a:t>
            </a:r>
            <a:r>
              <a:rPr sz="1900" spc="-30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1900" spc="-50" dirty="0">
                <a:solidFill>
                  <a:srgbClr val="464652"/>
                </a:solidFill>
                <a:latin typeface="Calibri"/>
                <a:cs typeface="Calibri"/>
              </a:rPr>
              <a:t>f</a:t>
            </a:r>
            <a:r>
              <a:rPr sz="1900" spc="-15" dirty="0">
                <a:solidFill>
                  <a:srgbClr val="464652"/>
                </a:solidFill>
                <a:latin typeface="Calibri"/>
                <a:cs typeface="Calibri"/>
              </a:rPr>
              <a:t>olde</a:t>
            </a:r>
            <a:r>
              <a:rPr sz="1900" spc="-200" dirty="0">
                <a:solidFill>
                  <a:srgbClr val="464652"/>
                </a:solidFill>
                <a:latin typeface="Calibri"/>
                <a:cs typeface="Calibri"/>
              </a:rPr>
              <a:t>r</a:t>
            </a:r>
            <a:r>
              <a:rPr sz="1900" spc="-5" dirty="0">
                <a:solidFill>
                  <a:srgbClr val="464652"/>
                </a:solidFill>
                <a:latin typeface="Calibri"/>
                <a:cs typeface="Calibri"/>
              </a:rPr>
              <a:t>.</a:t>
            </a:r>
            <a:endParaRPr sz="19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092442" y="1288960"/>
            <a:ext cx="3401689" cy="7215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pic>
        <p:nvPicPr>
          <p:cNvPr id="10" name="תמונה 9"/>
          <p:cNvPicPr>
            <a:picLocks noChangeAspect="1"/>
          </p:cNvPicPr>
          <p:nvPr/>
        </p:nvPicPr>
        <p:blipFill rotWithShape="1">
          <a:blip r:embed="rId5"/>
          <a:srcRect l="7824" r="6372" b="22658"/>
          <a:stretch/>
        </p:blipFill>
        <p:spPr>
          <a:xfrm>
            <a:off x="7417070" y="2971800"/>
            <a:ext cx="4800601" cy="299258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43000"/>
            <a:ext cx="10972800" cy="0"/>
          </a:xfrm>
          <a:custGeom>
            <a:avLst/>
            <a:gdLst/>
            <a:ahLst/>
            <a:cxnLst/>
            <a:rect l="l" t="t" r="r" b="b"/>
            <a:pathLst>
              <a:path w="10972800">
                <a:moveTo>
                  <a:pt x="0" y="0"/>
                </a:moveTo>
                <a:lnTo>
                  <a:pt x="10972799" y="0"/>
                </a:lnTo>
              </a:path>
            </a:pathLst>
          </a:custGeom>
          <a:ln w="9524">
            <a:solidFill>
              <a:srgbClr val="9EB8C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5826" y="6432209"/>
            <a:ext cx="160655" cy="191135"/>
          </a:xfrm>
          <a:custGeom>
            <a:avLst/>
            <a:gdLst/>
            <a:ahLst/>
            <a:cxnLst/>
            <a:rect l="l" t="t" r="r" b="b"/>
            <a:pathLst>
              <a:path w="160654" h="191134">
                <a:moveTo>
                  <a:pt x="0" y="0"/>
                </a:moveTo>
                <a:lnTo>
                  <a:pt x="0" y="190844"/>
                </a:lnTo>
                <a:lnTo>
                  <a:pt x="160413" y="95426"/>
                </a:lnTo>
                <a:lnTo>
                  <a:pt x="0" y="0"/>
                </a:lnTo>
                <a:close/>
              </a:path>
            </a:pathLst>
          </a:custGeom>
          <a:solidFill>
            <a:srgbClr val="9E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78136" y="6314831"/>
            <a:ext cx="2638934" cy="5322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3675">
              <a:lnSpc>
                <a:spcPct val="100000"/>
              </a:lnSpc>
            </a:pPr>
            <a:r>
              <a:rPr dirty="0"/>
              <a:t>Ad</a:t>
            </a:r>
            <a:r>
              <a:rPr spc="-20" dirty="0"/>
              <a:t>d</a:t>
            </a:r>
            <a:r>
              <a:rPr dirty="0"/>
              <a:t>i</a:t>
            </a:r>
            <a:r>
              <a:rPr spc="-5" dirty="0"/>
              <a:t>n</a:t>
            </a:r>
            <a:r>
              <a:rPr dirty="0"/>
              <a:t>g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5" dirty="0"/>
              <a:t>Co</a:t>
            </a:r>
            <a:r>
              <a:rPr spc="-35" dirty="0"/>
              <a:t>n</a:t>
            </a:r>
            <a:r>
              <a:rPr dirty="0"/>
              <a:t>t</a:t>
            </a:r>
            <a:r>
              <a:rPr spc="-55" dirty="0"/>
              <a:t>r</a:t>
            </a:r>
            <a:r>
              <a:rPr spc="-5" dirty="0"/>
              <a:t>o</a:t>
            </a:r>
            <a:r>
              <a:rPr dirty="0"/>
              <a:t>ller</a:t>
            </a:r>
          </a:p>
        </p:txBody>
      </p:sp>
      <p:sp>
        <p:nvSpPr>
          <p:cNvPr id="6" name="object 6"/>
          <p:cNvSpPr/>
          <p:nvPr/>
        </p:nvSpPr>
        <p:spPr>
          <a:xfrm>
            <a:off x="3229234" y="1262045"/>
            <a:ext cx="7809865" cy="5078730"/>
          </a:xfrm>
          <a:custGeom>
            <a:avLst/>
            <a:gdLst/>
            <a:ahLst/>
            <a:cxnLst/>
            <a:rect l="l" t="t" r="r" b="b"/>
            <a:pathLst>
              <a:path w="7809865" h="5078730">
                <a:moveTo>
                  <a:pt x="0" y="5078364"/>
                </a:moveTo>
                <a:lnTo>
                  <a:pt x="7809493" y="5078364"/>
                </a:lnTo>
                <a:lnTo>
                  <a:pt x="7809493" y="0"/>
                </a:lnTo>
                <a:lnTo>
                  <a:pt x="0" y="0"/>
                </a:lnTo>
                <a:lnTo>
                  <a:pt x="0" y="50783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3229234" y="1262045"/>
            <a:ext cx="7809865" cy="5078730"/>
          </a:xfrm>
          <a:custGeom>
            <a:avLst/>
            <a:gdLst/>
            <a:ahLst/>
            <a:cxnLst/>
            <a:rect l="l" t="t" r="r" b="b"/>
            <a:pathLst>
              <a:path w="7809865" h="5078730">
                <a:moveTo>
                  <a:pt x="0" y="5078364"/>
                </a:moveTo>
                <a:lnTo>
                  <a:pt x="7809493" y="5078364"/>
                </a:lnTo>
                <a:lnTo>
                  <a:pt x="7809493" y="0"/>
                </a:lnTo>
                <a:lnTo>
                  <a:pt x="0" y="0"/>
                </a:lnTo>
                <a:lnTo>
                  <a:pt x="0" y="5078364"/>
                </a:lnTo>
                <a:close/>
              </a:path>
            </a:pathLst>
          </a:custGeom>
          <a:ln w="9524">
            <a:solidFill>
              <a:srgbClr val="AAA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308352" y="1325594"/>
            <a:ext cx="7430134" cy="4431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dirty="0"/>
              <a:t> public class </a:t>
            </a:r>
            <a:r>
              <a:rPr lang="en-US" dirty="0" err="1"/>
              <a:t>FirstController</a:t>
            </a:r>
            <a:r>
              <a:rPr lang="en-US" dirty="0"/>
              <a:t> : Controller</a:t>
            </a:r>
          </a:p>
          <a:p>
            <a:r>
              <a:rPr lang="he-IL" dirty="0" smtClean="0"/>
              <a:t>}</a:t>
            </a:r>
            <a:endParaRPr lang="he-IL" dirty="0"/>
          </a:p>
          <a:p>
            <a:r>
              <a:rPr lang="en-US" dirty="0"/>
              <a:t>        static List&lt;Employee&gt; employees = new List&lt;Employee&gt;();</a:t>
            </a:r>
          </a:p>
          <a:p>
            <a:r>
              <a:rPr lang="en-US" dirty="0"/>
              <a:t>        // GET: First</a:t>
            </a:r>
          </a:p>
          <a:p>
            <a:r>
              <a:rPr lang="en-US" dirty="0"/>
              <a:t>        public </a:t>
            </a:r>
            <a:r>
              <a:rPr lang="en-US" dirty="0" err="1"/>
              <a:t>ActionResult</a:t>
            </a:r>
            <a:r>
              <a:rPr lang="en-US" dirty="0"/>
              <a:t> Index()</a:t>
            </a:r>
          </a:p>
          <a:p>
            <a:pPr lvl="1"/>
            <a:r>
              <a:rPr lang="he-IL" dirty="0" smtClean="0"/>
              <a:t>}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return View();</a:t>
            </a:r>
          </a:p>
          <a:p>
            <a:pPr lvl="1"/>
            <a:r>
              <a:rPr lang="he-IL" dirty="0" smtClean="0"/>
              <a:t>{</a:t>
            </a:r>
            <a:endParaRPr lang="en-US" dirty="0" smtClean="0"/>
          </a:p>
          <a:p>
            <a:pPr lvl="1"/>
            <a:endParaRPr lang="he-IL" dirty="0"/>
          </a:p>
          <a:p>
            <a:pPr lvl="1"/>
            <a:r>
              <a:rPr lang="en-US" dirty="0"/>
              <a:t>[</a:t>
            </a:r>
            <a:r>
              <a:rPr lang="en-US" dirty="0" err="1"/>
              <a:t>HttpPost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public </a:t>
            </a:r>
            <a:r>
              <a:rPr lang="en-US" dirty="0" err="1"/>
              <a:t>ActionResult</a:t>
            </a:r>
            <a:r>
              <a:rPr lang="en-US" dirty="0"/>
              <a:t> Create(Employee </a:t>
            </a:r>
            <a:r>
              <a:rPr lang="en-US" dirty="0" err="1"/>
              <a:t>emp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{</a:t>
            </a:r>
          </a:p>
          <a:p>
            <a:pPr lvl="1"/>
            <a:r>
              <a:rPr lang="en-US" dirty="0"/>
              <a:t>	</a:t>
            </a:r>
            <a:r>
              <a:rPr lang="en-US" dirty="0" err="1" smtClean="0"/>
              <a:t>employees.Add</a:t>
            </a:r>
            <a:r>
              <a:rPr lang="en-US" dirty="0" smtClean="0"/>
              <a:t>(</a:t>
            </a:r>
            <a:r>
              <a:rPr lang="en-US" dirty="0" err="1" smtClean="0"/>
              <a:t>emp</a:t>
            </a:r>
            <a:r>
              <a:rPr lang="en-US" dirty="0" smtClean="0"/>
              <a:t>);</a:t>
            </a:r>
            <a:endParaRPr lang="en-US" dirty="0"/>
          </a:p>
          <a:p>
            <a:pPr lvl="1"/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dirty="0" err="1"/>
              <a:t>RedirectToAction</a:t>
            </a:r>
            <a:r>
              <a:rPr lang="en-US" dirty="0"/>
              <a:t>("Details");</a:t>
            </a:r>
          </a:p>
          <a:p>
            <a:pPr lvl="1"/>
            <a:r>
              <a:rPr lang="en-US" dirty="0" smtClean="0"/>
              <a:t>}</a:t>
            </a:r>
          </a:p>
          <a:p>
            <a:r>
              <a:rPr lang="en-US" dirty="0" smtClean="0">
                <a:latin typeface="Consolas"/>
                <a:cs typeface="Consolas"/>
              </a:rPr>
              <a:t>}</a:t>
            </a:r>
            <a:endParaRPr dirty="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7365" y="1768308"/>
            <a:ext cx="2179955" cy="1203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If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he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alibri"/>
                <a:cs typeface="Calibri"/>
              </a:rPr>
              <a:t>an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3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-15" dirty="0">
                <a:latin typeface="Calibri"/>
                <a:cs typeface="Calibri"/>
              </a:rPr>
              <a:t>bute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alibri"/>
                <a:cs typeface="Calibri"/>
              </a:rPr>
              <a:t>app</a:t>
            </a:r>
            <a:r>
              <a:rPr sz="1600" dirty="0">
                <a:latin typeface="Calibri"/>
                <a:cs typeface="Calibri"/>
              </a:rPr>
              <a:t>li</a:t>
            </a:r>
            <a:r>
              <a:rPr sz="1600" spc="-10" dirty="0">
                <a:latin typeface="Calibri"/>
                <a:cs typeface="Calibri"/>
              </a:rPr>
              <a:t>ed</a:t>
            </a:r>
            <a:r>
              <a:rPr sz="1600" spc="-8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alibri"/>
                <a:cs typeface="Calibri"/>
              </a:rPr>
              <a:t>via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Calibri"/>
                <a:cs typeface="Calibri"/>
              </a:rPr>
              <a:t>[</a:t>
            </a:r>
            <a:r>
              <a:rPr sz="1600" spc="-10" dirty="0">
                <a:latin typeface="Calibri"/>
                <a:cs typeface="Calibri"/>
              </a:rPr>
              <a:t>H</a:t>
            </a:r>
            <a:r>
              <a:rPr sz="1600" spc="-3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tpG</a:t>
            </a:r>
            <a:r>
              <a:rPr sz="1600" spc="-30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t],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alibri"/>
                <a:cs typeface="Calibri"/>
              </a:rPr>
              <a:t>[H</a:t>
            </a:r>
            <a:r>
              <a:rPr sz="1600" spc="-3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p</a:t>
            </a:r>
            <a:r>
              <a:rPr sz="1600" spc="-40" dirty="0">
                <a:latin typeface="Calibri"/>
                <a:cs typeface="Calibri"/>
              </a:rPr>
              <a:t>P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25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t],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alibri"/>
                <a:cs typeface="Calibri"/>
              </a:rPr>
              <a:t>[H</a:t>
            </a:r>
            <a:r>
              <a:rPr sz="1600" spc="-3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p</a:t>
            </a:r>
            <a:r>
              <a:rPr sz="1600" spc="-10" dirty="0">
                <a:latin typeface="Calibri"/>
                <a:cs typeface="Calibri"/>
              </a:rPr>
              <a:t>P</a:t>
            </a:r>
            <a:r>
              <a:rPr sz="1600" spc="-15" dirty="0">
                <a:latin typeface="Calibri"/>
                <a:cs typeface="Calibri"/>
              </a:rPr>
              <a:t>u</a:t>
            </a:r>
            <a:r>
              <a:rPr sz="160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],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9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Calibri"/>
                <a:cs typeface="Calibri"/>
              </a:rPr>
              <a:t>e</a:t>
            </a:r>
            <a:r>
              <a:rPr sz="1600" spc="-3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c,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h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alibri"/>
                <a:cs typeface="Calibri"/>
              </a:rPr>
              <a:t>ac</a:t>
            </a:r>
            <a:r>
              <a:rPr sz="1600" spc="-5" dirty="0">
                <a:latin typeface="Calibri"/>
                <a:cs typeface="Calibri"/>
              </a:rPr>
              <a:t>ti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n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alibri"/>
                <a:cs typeface="Calibri"/>
              </a:rPr>
              <a:t>wi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5" dirty="0">
                <a:latin typeface="Calibri"/>
                <a:cs typeface="Calibri"/>
              </a:rPr>
              <a:t>l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alibri"/>
                <a:cs typeface="Calibri"/>
              </a:rPr>
              <a:t>acc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spc="-25" dirty="0">
                <a:latin typeface="Calibri"/>
                <a:cs typeface="Calibri"/>
              </a:rPr>
              <a:t>p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he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Calibri"/>
                <a:cs typeface="Calibri"/>
              </a:rPr>
              <a:t>spec</a:t>
            </a:r>
            <a:r>
              <a:rPr sz="1600" spc="-10" dirty="0">
                <a:latin typeface="Calibri"/>
                <a:cs typeface="Calibri"/>
              </a:rPr>
              <a:t>ified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alibri"/>
                <a:cs typeface="Calibri"/>
              </a:rPr>
              <a:t>H</a:t>
            </a:r>
            <a:r>
              <a:rPr sz="1600" spc="15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P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Calibri"/>
                <a:cs typeface="Calibri"/>
              </a:rPr>
              <a:t>m</a:t>
            </a:r>
            <a:r>
              <a:rPr sz="1600" spc="-30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hod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438400" y="2971800"/>
            <a:ext cx="1295400" cy="914401"/>
          </a:xfrm>
          <a:custGeom>
            <a:avLst/>
            <a:gdLst/>
            <a:ahLst/>
            <a:cxnLst/>
            <a:rect l="l" t="t" r="r" b="b"/>
            <a:pathLst>
              <a:path w="806450" h="382904">
                <a:moveTo>
                  <a:pt x="770335" y="363176"/>
                </a:moveTo>
                <a:lnTo>
                  <a:pt x="705992" y="369688"/>
                </a:lnTo>
                <a:lnTo>
                  <a:pt x="702579" y="369950"/>
                </a:lnTo>
                <a:lnTo>
                  <a:pt x="700018" y="373117"/>
                </a:lnTo>
                <a:lnTo>
                  <a:pt x="700415" y="376546"/>
                </a:lnTo>
                <a:lnTo>
                  <a:pt x="700658" y="380106"/>
                </a:lnTo>
                <a:lnTo>
                  <a:pt x="703828" y="382642"/>
                </a:lnTo>
                <a:lnTo>
                  <a:pt x="707273" y="382261"/>
                </a:lnTo>
                <a:lnTo>
                  <a:pt x="799531" y="372998"/>
                </a:lnTo>
                <a:lnTo>
                  <a:pt x="791855" y="372998"/>
                </a:lnTo>
                <a:lnTo>
                  <a:pt x="770335" y="363176"/>
                </a:lnTo>
                <a:close/>
              </a:path>
              <a:path w="806450" h="382904">
                <a:moveTo>
                  <a:pt x="782988" y="361895"/>
                </a:moveTo>
                <a:lnTo>
                  <a:pt x="770335" y="363176"/>
                </a:lnTo>
                <a:lnTo>
                  <a:pt x="791855" y="372998"/>
                </a:lnTo>
                <a:lnTo>
                  <a:pt x="792832" y="370831"/>
                </a:lnTo>
                <a:lnTo>
                  <a:pt x="789294" y="370831"/>
                </a:lnTo>
                <a:lnTo>
                  <a:pt x="782988" y="361895"/>
                </a:lnTo>
                <a:close/>
              </a:path>
              <a:path w="806450" h="382904">
                <a:moveTo>
                  <a:pt x="742812" y="287904"/>
                </a:moveTo>
                <a:lnTo>
                  <a:pt x="739917" y="289940"/>
                </a:lnTo>
                <a:lnTo>
                  <a:pt x="737113" y="291964"/>
                </a:lnTo>
                <a:lnTo>
                  <a:pt x="736351" y="295905"/>
                </a:lnTo>
                <a:lnTo>
                  <a:pt x="738393" y="298703"/>
                </a:lnTo>
                <a:lnTo>
                  <a:pt x="775820" y="351738"/>
                </a:lnTo>
                <a:lnTo>
                  <a:pt x="797067" y="361437"/>
                </a:lnTo>
                <a:lnTo>
                  <a:pt x="791855" y="372998"/>
                </a:lnTo>
                <a:lnTo>
                  <a:pt x="799531" y="372998"/>
                </a:lnTo>
                <a:lnTo>
                  <a:pt x="805936" y="372355"/>
                </a:lnTo>
                <a:lnTo>
                  <a:pt x="748786" y="291464"/>
                </a:lnTo>
                <a:lnTo>
                  <a:pt x="746775" y="288535"/>
                </a:lnTo>
                <a:lnTo>
                  <a:pt x="742812" y="287904"/>
                </a:lnTo>
                <a:close/>
              </a:path>
              <a:path w="806450" h="382904">
                <a:moveTo>
                  <a:pt x="793744" y="360806"/>
                </a:moveTo>
                <a:lnTo>
                  <a:pt x="782988" y="361895"/>
                </a:lnTo>
                <a:lnTo>
                  <a:pt x="789294" y="370831"/>
                </a:lnTo>
                <a:lnTo>
                  <a:pt x="793744" y="360806"/>
                </a:lnTo>
                <a:close/>
              </a:path>
              <a:path w="806450" h="382904">
                <a:moveTo>
                  <a:pt x="795685" y="360806"/>
                </a:moveTo>
                <a:lnTo>
                  <a:pt x="793744" y="360806"/>
                </a:lnTo>
                <a:lnTo>
                  <a:pt x="789294" y="370831"/>
                </a:lnTo>
                <a:lnTo>
                  <a:pt x="792832" y="370831"/>
                </a:lnTo>
                <a:lnTo>
                  <a:pt x="797067" y="361437"/>
                </a:lnTo>
                <a:lnTo>
                  <a:pt x="795685" y="360806"/>
                </a:lnTo>
                <a:close/>
              </a:path>
              <a:path w="806450" h="382904">
                <a:moveTo>
                  <a:pt x="5333" y="0"/>
                </a:moveTo>
                <a:lnTo>
                  <a:pt x="0" y="11548"/>
                </a:lnTo>
                <a:lnTo>
                  <a:pt x="770335" y="363176"/>
                </a:lnTo>
                <a:lnTo>
                  <a:pt x="782988" y="361895"/>
                </a:lnTo>
                <a:lnTo>
                  <a:pt x="775820" y="351738"/>
                </a:lnTo>
                <a:lnTo>
                  <a:pt x="5333" y="0"/>
                </a:lnTo>
                <a:close/>
              </a:path>
              <a:path w="806450" h="382904">
                <a:moveTo>
                  <a:pt x="775820" y="351738"/>
                </a:moveTo>
                <a:lnTo>
                  <a:pt x="782988" y="361895"/>
                </a:lnTo>
                <a:lnTo>
                  <a:pt x="793744" y="360806"/>
                </a:lnTo>
                <a:lnTo>
                  <a:pt x="795685" y="360806"/>
                </a:lnTo>
                <a:lnTo>
                  <a:pt x="775820" y="351738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43000"/>
            <a:ext cx="10972800" cy="0"/>
          </a:xfrm>
          <a:custGeom>
            <a:avLst/>
            <a:gdLst/>
            <a:ahLst/>
            <a:cxnLst/>
            <a:rect l="l" t="t" r="r" b="b"/>
            <a:pathLst>
              <a:path w="10972800">
                <a:moveTo>
                  <a:pt x="0" y="0"/>
                </a:moveTo>
                <a:lnTo>
                  <a:pt x="10972799" y="0"/>
                </a:lnTo>
              </a:path>
            </a:pathLst>
          </a:custGeom>
          <a:ln w="9524">
            <a:solidFill>
              <a:srgbClr val="9EB8C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5826" y="6432209"/>
            <a:ext cx="160655" cy="191135"/>
          </a:xfrm>
          <a:custGeom>
            <a:avLst/>
            <a:gdLst/>
            <a:ahLst/>
            <a:cxnLst/>
            <a:rect l="l" t="t" r="r" b="b"/>
            <a:pathLst>
              <a:path w="160654" h="191134">
                <a:moveTo>
                  <a:pt x="0" y="0"/>
                </a:moveTo>
                <a:lnTo>
                  <a:pt x="0" y="190844"/>
                </a:lnTo>
                <a:lnTo>
                  <a:pt x="160413" y="95426"/>
                </a:lnTo>
                <a:lnTo>
                  <a:pt x="0" y="0"/>
                </a:lnTo>
                <a:close/>
              </a:path>
            </a:pathLst>
          </a:custGeom>
          <a:solidFill>
            <a:srgbClr val="9E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78136" y="6314831"/>
            <a:ext cx="2638934" cy="5322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3675">
              <a:lnSpc>
                <a:spcPct val="100000"/>
              </a:lnSpc>
            </a:pPr>
            <a:r>
              <a:rPr spc="-65" dirty="0"/>
              <a:t>R</a:t>
            </a:r>
            <a:r>
              <a:rPr spc="-5" dirty="0"/>
              <a:t>out</a:t>
            </a:r>
            <a:r>
              <a:rPr dirty="0"/>
              <a:t>i</a:t>
            </a:r>
            <a:r>
              <a:rPr spc="-15" dirty="0"/>
              <a:t>n</a:t>
            </a:r>
            <a:r>
              <a:rPr dirty="0"/>
              <a:t>g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Ac</a:t>
            </a:r>
            <a:r>
              <a:rPr spc="-15" dirty="0"/>
              <a:t>t</a:t>
            </a:r>
            <a:r>
              <a:rPr dirty="0"/>
              <a:t>i</a:t>
            </a:r>
            <a:r>
              <a:rPr spc="-5" dirty="0"/>
              <a:t>o</a:t>
            </a:r>
            <a:r>
              <a:rPr dirty="0"/>
              <a:t>n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5" dirty="0"/>
              <a:t>S</a:t>
            </a:r>
            <a:r>
              <a:rPr dirty="0"/>
              <a:t>elect</a:t>
            </a:r>
            <a:r>
              <a:rPr spc="-15" dirty="0"/>
              <a:t>i</a:t>
            </a:r>
            <a:r>
              <a:rPr spc="-5" dirty="0"/>
              <a:t>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688340" y="1244468"/>
            <a:ext cx="8547100" cy="6899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6385" algn="l"/>
              </a:tabLst>
            </a:pPr>
            <a:r>
              <a:rPr sz="1650" spc="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650" spc="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200" spc="-21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d</a:t>
            </a:r>
            <a:r>
              <a:rPr sz="2200" spc="-35" dirty="0">
                <a:latin typeface="Calibri"/>
                <a:cs typeface="Calibri"/>
              </a:rPr>
              <a:t>e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ermi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which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acti</a:t>
            </a:r>
            <a:r>
              <a:rPr sz="2200" spc="-20" dirty="0">
                <a:latin typeface="Calibri"/>
                <a:cs typeface="Calibri"/>
              </a:rPr>
              <a:t>o</a:t>
            </a:r>
            <a:r>
              <a:rPr sz="2200" spc="-15" dirty="0">
                <a:latin typeface="Calibri"/>
                <a:cs typeface="Calibri"/>
              </a:rPr>
              <a:t>n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55" dirty="0">
                <a:latin typeface="Calibri"/>
                <a:cs typeface="Calibri"/>
              </a:rPr>
              <a:t>n</a:t>
            </a:r>
            <a:r>
              <a:rPr sz="2200" spc="-30" dirty="0">
                <a:latin typeface="Calibri"/>
                <a:cs typeface="Calibri"/>
              </a:rPr>
              <a:t>v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85" dirty="0">
                <a:latin typeface="Calibri"/>
                <a:cs typeface="Calibri"/>
              </a:rPr>
              <a:t>k</a:t>
            </a:r>
            <a:r>
              <a:rPr sz="2200" spc="-10" dirty="0">
                <a:latin typeface="Calibri"/>
                <a:cs typeface="Calibri"/>
              </a:rPr>
              <a:t>e,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f</a:t>
            </a:r>
            <a:r>
              <a:rPr sz="2200" spc="-5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am</a:t>
            </a:r>
            <a:r>
              <a:rPr sz="2200" spc="-30" dirty="0">
                <a:latin typeface="Calibri"/>
                <a:cs typeface="Calibri"/>
              </a:rPr>
              <a:t>e</a:t>
            </a:r>
            <a:r>
              <a:rPr sz="2200" spc="-45" dirty="0">
                <a:latin typeface="Calibri"/>
                <a:cs typeface="Calibri"/>
              </a:rPr>
              <a:t>w</a:t>
            </a:r>
            <a:r>
              <a:rPr sz="2200" spc="-10" dirty="0">
                <a:latin typeface="Calibri"/>
                <a:cs typeface="Calibri"/>
              </a:rPr>
              <a:t>ork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use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b="1" spc="-40" dirty="0">
                <a:latin typeface="Calibri"/>
                <a:cs typeface="Calibri"/>
              </a:rPr>
              <a:t>r</a:t>
            </a:r>
            <a:r>
              <a:rPr sz="2200" b="1" spc="-15" dirty="0">
                <a:latin typeface="Calibri"/>
                <a:cs typeface="Calibri"/>
              </a:rPr>
              <a:t>o</a:t>
            </a:r>
            <a:r>
              <a:rPr sz="2200" b="1" spc="-25" dirty="0">
                <a:latin typeface="Calibri"/>
                <a:cs typeface="Calibri"/>
              </a:rPr>
              <a:t>u</a:t>
            </a:r>
            <a:r>
              <a:rPr sz="2200" b="1" spc="-10" dirty="0">
                <a:latin typeface="Calibri"/>
                <a:cs typeface="Calibri"/>
              </a:rPr>
              <a:t>ti</a:t>
            </a:r>
            <a:r>
              <a:rPr sz="2200" b="1" spc="-25" dirty="0">
                <a:latin typeface="Calibri"/>
                <a:cs typeface="Calibri"/>
              </a:rPr>
              <a:t>n</a:t>
            </a:r>
            <a:r>
              <a:rPr sz="2200" b="1" spc="-15" dirty="0">
                <a:latin typeface="Calibri"/>
                <a:cs typeface="Calibri"/>
              </a:rPr>
              <a:t>g</a:t>
            </a:r>
            <a:r>
              <a:rPr sz="2200" b="1" spc="-50" dirty="0">
                <a:latin typeface="Times New Roman"/>
                <a:cs typeface="Times New Roman"/>
              </a:rPr>
              <a:t> </a:t>
            </a:r>
            <a:r>
              <a:rPr sz="2200" b="1" spc="-40" dirty="0">
                <a:latin typeface="Calibri"/>
                <a:cs typeface="Calibri"/>
              </a:rPr>
              <a:t>t</a:t>
            </a:r>
            <a:r>
              <a:rPr sz="2200" b="1" spc="-15" dirty="0">
                <a:latin typeface="Calibri"/>
                <a:cs typeface="Calibri"/>
              </a:rPr>
              <a:t>a</a:t>
            </a:r>
            <a:r>
              <a:rPr sz="2200" b="1" spc="-25" dirty="0">
                <a:latin typeface="Calibri"/>
                <a:cs typeface="Calibri"/>
              </a:rPr>
              <a:t>b</a:t>
            </a:r>
            <a:r>
              <a:rPr sz="2200" b="1" spc="-10" dirty="0">
                <a:latin typeface="Calibri"/>
                <a:cs typeface="Calibri"/>
              </a:rPr>
              <a:t>le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  <a:tabLst>
                <a:tab pos="286385" algn="l"/>
              </a:tabLst>
            </a:pPr>
            <a:r>
              <a:rPr sz="1650" spc="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650" spc="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200" spc="-20" dirty="0">
                <a:latin typeface="Calibri"/>
                <a:cs typeface="Calibri"/>
              </a:rPr>
              <a:t>Th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V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15" dirty="0">
                <a:latin typeface="Calibri"/>
                <a:cs typeface="Calibri"/>
              </a:rPr>
              <a:t>sua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Stud</a:t>
            </a:r>
            <a:r>
              <a:rPr sz="2200" spc="-10" dirty="0">
                <a:latin typeface="Calibri"/>
                <a:cs typeface="Calibri"/>
              </a:rPr>
              <a:t>io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p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ojec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emp</a:t>
            </a:r>
            <a:r>
              <a:rPr sz="2200" spc="-10" dirty="0">
                <a:latin typeface="Calibri"/>
                <a:cs typeface="Calibri"/>
              </a:rPr>
              <a:t>l</a:t>
            </a:r>
            <a:r>
              <a:rPr sz="2200" spc="-40" dirty="0">
                <a:latin typeface="Calibri"/>
                <a:cs typeface="Calibri"/>
              </a:rPr>
              <a:t>at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Calibri"/>
                <a:cs typeface="Calibri"/>
              </a:rPr>
              <a:t>f</a:t>
            </a:r>
            <a:r>
              <a:rPr sz="2200" spc="-10" dirty="0">
                <a:latin typeface="Calibri"/>
                <a:cs typeface="Calibri"/>
              </a:rPr>
              <a:t>or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lang="en-US" sz="2200" spc="-105" dirty="0" smtClean="0">
                <a:latin typeface="Calibri"/>
                <a:cs typeface="Calibri"/>
              </a:rPr>
              <a:t>MVC 5</a:t>
            </a:r>
            <a:r>
              <a:rPr lang="he-IL" sz="2200" spc="-105" dirty="0" smtClean="0">
                <a:latin typeface="Calibri"/>
                <a:cs typeface="Calibri"/>
              </a:rPr>
              <a:t> </a:t>
            </a:r>
            <a:r>
              <a:rPr sz="2200" spc="-10" dirty="0" smtClean="0">
                <a:latin typeface="Calibri"/>
                <a:cs typeface="Calibri"/>
              </a:rPr>
              <a:t>c</a:t>
            </a:r>
            <a:r>
              <a:rPr sz="2200" spc="-40" dirty="0" smtClean="0">
                <a:latin typeface="Calibri"/>
                <a:cs typeface="Calibri"/>
              </a:rPr>
              <a:t>r</a:t>
            </a:r>
            <a:r>
              <a:rPr sz="2200" spc="-15" dirty="0" smtClean="0">
                <a:latin typeface="Calibri"/>
                <a:cs typeface="Calibri"/>
              </a:rPr>
              <a:t>e</a:t>
            </a:r>
            <a:r>
              <a:rPr sz="2200" spc="-40" dirty="0" smtClean="0">
                <a:latin typeface="Calibri"/>
                <a:cs typeface="Calibri"/>
              </a:rPr>
              <a:t>at</a:t>
            </a:r>
            <a:r>
              <a:rPr sz="2200" spc="-10" dirty="0" smtClean="0">
                <a:latin typeface="Calibri"/>
                <a:cs typeface="Calibri"/>
              </a:rPr>
              <a:t>es</a:t>
            </a:r>
            <a:r>
              <a:rPr sz="2200" spc="-50" dirty="0" smtClean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d</a:t>
            </a:r>
            <a:r>
              <a:rPr sz="2200" spc="-45" dirty="0">
                <a:latin typeface="Calibri"/>
                <a:cs typeface="Calibri"/>
              </a:rPr>
              <a:t>e</a:t>
            </a:r>
            <a:r>
              <a:rPr sz="2200" spc="-60" dirty="0">
                <a:latin typeface="Calibri"/>
                <a:cs typeface="Calibri"/>
              </a:rPr>
              <a:t>f</a:t>
            </a:r>
            <a:r>
              <a:rPr sz="2200" spc="-10" dirty="0">
                <a:latin typeface="Calibri"/>
                <a:cs typeface="Calibri"/>
              </a:rPr>
              <a:t>ault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u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e: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340" y="3311649"/>
            <a:ext cx="10476230" cy="2300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6385" algn="l"/>
              </a:tabLst>
            </a:pPr>
            <a:r>
              <a:rPr sz="1650" spc="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650" spc="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200" spc="-60" dirty="0">
                <a:latin typeface="Calibri"/>
                <a:cs typeface="Calibri"/>
              </a:rPr>
              <a:t>E</a:t>
            </a:r>
            <a:r>
              <a:rPr sz="2200" spc="-15" dirty="0">
                <a:latin typeface="Calibri"/>
                <a:cs typeface="Calibri"/>
              </a:rPr>
              <a:t>ach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Calibri"/>
                <a:cs typeface="Calibri"/>
              </a:rPr>
              <a:t>e</a:t>
            </a:r>
            <a:r>
              <a:rPr sz="2200" spc="-40" dirty="0">
                <a:latin typeface="Calibri"/>
                <a:cs typeface="Calibri"/>
              </a:rPr>
              <a:t>n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y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15" dirty="0">
                <a:latin typeface="Calibri"/>
                <a:cs typeface="Calibri"/>
              </a:rPr>
              <a:t>n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Calibri"/>
                <a:cs typeface="Calibri"/>
              </a:rPr>
              <a:t>t</a:t>
            </a:r>
            <a:r>
              <a:rPr sz="2200" spc="-20" dirty="0">
                <a:latin typeface="Calibri"/>
                <a:cs typeface="Calibri"/>
              </a:rPr>
              <a:t>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out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g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able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Calibri"/>
                <a:cs typeface="Calibri"/>
              </a:rPr>
              <a:t>c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40" dirty="0">
                <a:latin typeface="Calibri"/>
                <a:cs typeface="Calibri"/>
              </a:rPr>
              <a:t>nt</a:t>
            </a:r>
            <a:r>
              <a:rPr sz="2200" spc="-10" dirty="0">
                <a:latin typeface="Calibri"/>
                <a:cs typeface="Calibri"/>
              </a:rPr>
              <a:t>ai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b="1" spc="-40" dirty="0">
                <a:latin typeface="Calibri"/>
                <a:cs typeface="Calibri"/>
              </a:rPr>
              <a:t>r</a:t>
            </a:r>
            <a:r>
              <a:rPr sz="2200" b="1" spc="-15" dirty="0">
                <a:latin typeface="Calibri"/>
                <a:cs typeface="Calibri"/>
              </a:rPr>
              <a:t>o</a:t>
            </a:r>
            <a:r>
              <a:rPr sz="2200" b="1" spc="-25" dirty="0">
                <a:latin typeface="Calibri"/>
                <a:cs typeface="Calibri"/>
              </a:rPr>
              <a:t>u</a:t>
            </a:r>
            <a:r>
              <a:rPr sz="2200" b="1" spc="-40" dirty="0">
                <a:latin typeface="Calibri"/>
                <a:cs typeface="Calibri"/>
              </a:rPr>
              <a:t>t</a:t>
            </a:r>
            <a:r>
              <a:rPr sz="2200" b="1" spc="-15" dirty="0">
                <a:latin typeface="Calibri"/>
                <a:cs typeface="Calibri"/>
              </a:rPr>
              <a:t>e</a:t>
            </a:r>
            <a:r>
              <a:rPr sz="2200" b="1" spc="-30" dirty="0">
                <a:latin typeface="Times New Roman"/>
                <a:cs typeface="Times New Roman"/>
              </a:rPr>
              <a:t> </a:t>
            </a:r>
            <a:r>
              <a:rPr sz="2200" b="1" spc="-40" dirty="0">
                <a:latin typeface="Calibri"/>
                <a:cs typeface="Calibri"/>
              </a:rPr>
              <a:t>t</a:t>
            </a:r>
            <a:r>
              <a:rPr sz="2200" b="1" spc="-20" dirty="0">
                <a:latin typeface="Calibri"/>
                <a:cs typeface="Calibri"/>
              </a:rPr>
              <a:t>empl</a:t>
            </a:r>
            <a:r>
              <a:rPr sz="2200" b="1" spc="-40" dirty="0">
                <a:latin typeface="Calibri"/>
                <a:cs typeface="Calibri"/>
              </a:rPr>
              <a:t>at</a:t>
            </a:r>
            <a:r>
              <a:rPr sz="2200" b="1" spc="-15" dirty="0">
                <a:latin typeface="Calibri"/>
                <a:cs typeface="Calibri"/>
              </a:rPr>
              <a:t>e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  <a:tabLst>
                <a:tab pos="286385" algn="l"/>
              </a:tabLst>
            </a:pPr>
            <a:r>
              <a:rPr sz="1650" spc="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650" spc="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200" spc="-30" dirty="0" smtClean="0">
                <a:latin typeface="Calibri"/>
                <a:cs typeface="Calibri"/>
              </a:rPr>
              <a:t>F</a:t>
            </a:r>
            <a:r>
              <a:rPr sz="2200" spc="-20" dirty="0" smtClean="0">
                <a:latin typeface="Calibri"/>
                <a:cs typeface="Calibri"/>
              </a:rPr>
              <a:t>o</a:t>
            </a:r>
            <a:r>
              <a:rPr sz="2200" spc="-10" dirty="0" smtClean="0">
                <a:latin typeface="Calibri"/>
                <a:cs typeface="Calibri"/>
              </a:rPr>
              <a:t>r</a:t>
            </a:r>
            <a:r>
              <a:rPr sz="2200" spc="-65" dirty="0" smtClean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Calibri"/>
                <a:cs typeface="Calibri"/>
              </a:rPr>
              <a:t>ex</a:t>
            </a:r>
            <a:r>
              <a:rPr sz="2200" spc="-15" dirty="0">
                <a:latin typeface="Calibri"/>
                <a:cs typeface="Calibri"/>
              </a:rPr>
              <a:t>ampl</a:t>
            </a:r>
            <a:r>
              <a:rPr sz="2200" spc="-25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,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25" dirty="0">
                <a:latin typeface="Calibri"/>
                <a:cs typeface="Calibri"/>
              </a:rPr>
              <a:t>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Calibri"/>
                <a:cs typeface="Calibri"/>
              </a:rPr>
              <a:t>f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dirty="0">
                <a:latin typeface="Calibri"/>
                <a:cs typeface="Calibri"/>
              </a:rPr>
              <a:t>ll</a:t>
            </a:r>
            <a:r>
              <a:rPr sz="2200" spc="-20" dirty="0">
                <a:latin typeface="Calibri"/>
                <a:cs typeface="Calibri"/>
              </a:rPr>
              <a:t>ow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g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U</a:t>
            </a:r>
            <a:r>
              <a:rPr sz="2200" spc="-25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Is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m</a:t>
            </a:r>
            <a:r>
              <a:rPr sz="2200" spc="-40" dirty="0">
                <a:latin typeface="Calibri"/>
                <a:cs typeface="Calibri"/>
              </a:rPr>
              <a:t>at</a:t>
            </a:r>
            <a:r>
              <a:rPr sz="2200" spc="-15" dirty="0">
                <a:latin typeface="Calibri"/>
                <a:cs typeface="Calibri"/>
              </a:rPr>
              <a:t>ch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25" dirty="0">
                <a:latin typeface="Calibri"/>
                <a:cs typeface="Calibri"/>
              </a:rPr>
              <a:t>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d</a:t>
            </a:r>
            <a:r>
              <a:rPr sz="2200" spc="-40" dirty="0">
                <a:latin typeface="Calibri"/>
                <a:cs typeface="Calibri"/>
              </a:rPr>
              <a:t>e</a:t>
            </a:r>
            <a:r>
              <a:rPr sz="2200" spc="-60" dirty="0">
                <a:latin typeface="Calibri"/>
                <a:cs typeface="Calibri"/>
              </a:rPr>
              <a:t>f</a:t>
            </a:r>
            <a:r>
              <a:rPr sz="2200" spc="-10" dirty="0">
                <a:latin typeface="Calibri"/>
                <a:cs typeface="Calibri"/>
              </a:rPr>
              <a:t>ault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20" dirty="0">
                <a:latin typeface="Calibri"/>
                <a:cs typeface="Calibri"/>
              </a:rPr>
              <a:t>ou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e:</a:t>
            </a:r>
            <a:endParaRPr sz="2200" dirty="0">
              <a:latin typeface="Calibri"/>
              <a:cs typeface="Calibri"/>
            </a:endParaRPr>
          </a:p>
          <a:p>
            <a:pPr marL="287020">
              <a:lnSpc>
                <a:spcPct val="100000"/>
              </a:lnSpc>
              <a:spcBef>
                <a:spcPts val="45"/>
              </a:spcBef>
              <a:tabLst>
                <a:tab pos="560705" algn="l"/>
              </a:tabLst>
            </a:pPr>
            <a:r>
              <a:rPr sz="1450" spc="-10" dirty="0">
                <a:solidFill>
                  <a:srgbClr val="9EB8CD"/>
                </a:solidFill>
                <a:latin typeface="Wingdings 3"/>
                <a:cs typeface="Wingdings 3"/>
              </a:rPr>
              <a:t></a:t>
            </a:r>
            <a:r>
              <a:rPr sz="1450" spc="-10" dirty="0">
                <a:solidFill>
                  <a:srgbClr val="9EB8CD"/>
                </a:solidFill>
                <a:latin typeface="Times New Roman"/>
                <a:cs typeface="Times New Roman"/>
              </a:rPr>
              <a:t>	</a:t>
            </a:r>
            <a:r>
              <a:rPr sz="1900" spc="-50" dirty="0" smtClean="0">
                <a:solidFill>
                  <a:srgbClr val="464652"/>
                </a:solidFill>
                <a:latin typeface="Calibri"/>
                <a:cs typeface="Calibri"/>
              </a:rPr>
              <a:t>/</a:t>
            </a:r>
            <a:r>
              <a:rPr lang="en-US" sz="1900" spc="-10" dirty="0" smtClean="0">
                <a:solidFill>
                  <a:srgbClr val="464652"/>
                </a:solidFill>
                <a:latin typeface="Calibri"/>
                <a:cs typeface="Calibri"/>
              </a:rPr>
              <a:t>First/Index</a:t>
            </a:r>
            <a:endParaRPr sz="1900" dirty="0" smtClean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  <a:tabLst>
                <a:tab pos="286385" algn="l"/>
              </a:tabLst>
            </a:pPr>
            <a:r>
              <a:rPr sz="1650" spc="5" dirty="0" smtClean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650" spc="5" dirty="0" smtClean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200" spc="-210" dirty="0" smtClean="0">
                <a:latin typeface="Calibri"/>
                <a:cs typeface="Calibri"/>
              </a:rPr>
              <a:t>T</a:t>
            </a:r>
            <a:r>
              <a:rPr sz="2200" spc="-15" dirty="0" smtClean="0">
                <a:latin typeface="Calibri"/>
                <a:cs typeface="Calibri"/>
              </a:rPr>
              <a:t>o</a:t>
            </a:r>
            <a:r>
              <a:rPr sz="2200" spc="-50" dirty="0" smtClean="0">
                <a:latin typeface="Times New Roman"/>
                <a:cs typeface="Times New Roman"/>
              </a:rPr>
              <a:t> </a:t>
            </a:r>
            <a:r>
              <a:rPr sz="2200" spc="-15" dirty="0" smtClean="0">
                <a:latin typeface="Calibri"/>
                <a:cs typeface="Calibri"/>
              </a:rPr>
              <a:t>f</a:t>
            </a:r>
            <a:r>
              <a:rPr sz="2200" spc="-5" dirty="0" smtClean="0">
                <a:latin typeface="Calibri"/>
                <a:cs typeface="Calibri"/>
              </a:rPr>
              <a:t>i</a:t>
            </a:r>
            <a:r>
              <a:rPr sz="2200" spc="-20" dirty="0" smtClean="0">
                <a:latin typeface="Calibri"/>
                <a:cs typeface="Calibri"/>
              </a:rPr>
              <a:t>n</a:t>
            </a:r>
            <a:r>
              <a:rPr sz="2200" spc="-15" dirty="0" smtClean="0">
                <a:latin typeface="Calibri"/>
                <a:cs typeface="Calibri"/>
              </a:rPr>
              <a:t>d</a:t>
            </a:r>
            <a:r>
              <a:rPr sz="2200" spc="-65" dirty="0" smtClean="0">
                <a:latin typeface="Times New Roman"/>
                <a:cs typeface="Times New Roman"/>
              </a:rPr>
              <a:t> </a:t>
            </a:r>
            <a:r>
              <a:rPr sz="2200" spc="-10" dirty="0" smtClean="0">
                <a:latin typeface="Calibri"/>
                <a:cs typeface="Calibri"/>
              </a:rPr>
              <a:t>the</a:t>
            </a:r>
            <a:r>
              <a:rPr sz="2200" spc="-45" dirty="0" smtClean="0">
                <a:latin typeface="Times New Roman"/>
                <a:cs typeface="Times New Roman"/>
              </a:rPr>
              <a:t> </a:t>
            </a:r>
            <a:r>
              <a:rPr sz="2200" spc="-40" dirty="0" smtClean="0">
                <a:latin typeface="Calibri"/>
                <a:cs typeface="Calibri"/>
              </a:rPr>
              <a:t>c</a:t>
            </a:r>
            <a:r>
              <a:rPr sz="2200" spc="-15" dirty="0" smtClean="0">
                <a:latin typeface="Calibri"/>
                <a:cs typeface="Calibri"/>
              </a:rPr>
              <a:t>o</a:t>
            </a:r>
            <a:r>
              <a:rPr sz="2200" spc="-40" dirty="0" smtClean="0">
                <a:latin typeface="Calibri"/>
                <a:cs typeface="Calibri"/>
              </a:rPr>
              <a:t>n</a:t>
            </a:r>
            <a:r>
              <a:rPr sz="2200" spc="-10" dirty="0" smtClean="0">
                <a:latin typeface="Calibri"/>
                <a:cs typeface="Calibri"/>
              </a:rPr>
              <a:t>t</a:t>
            </a:r>
            <a:r>
              <a:rPr sz="2200" spc="-50" dirty="0" smtClean="0">
                <a:latin typeface="Calibri"/>
                <a:cs typeface="Calibri"/>
              </a:rPr>
              <a:t>r</a:t>
            </a:r>
            <a:r>
              <a:rPr sz="2200" spc="-15" dirty="0" smtClean="0">
                <a:latin typeface="Calibri"/>
                <a:cs typeface="Calibri"/>
              </a:rPr>
              <a:t>o</a:t>
            </a:r>
            <a:r>
              <a:rPr sz="2200" dirty="0" smtClean="0">
                <a:latin typeface="Calibri"/>
                <a:cs typeface="Calibri"/>
              </a:rPr>
              <a:t>ll</a:t>
            </a:r>
            <a:r>
              <a:rPr sz="2200" spc="-15" dirty="0" smtClean="0">
                <a:latin typeface="Calibri"/>
                <a:cs typeface="Calibri"/>
              </a:rPr>
              <a:t>e</a:t>
            </a:r>
            <a:r>
              <a:rPr sz="2200" spc="-204" dirty="0" smtClean="0">
                <a:latin typeface="Calibri"/>
                <a:cs typeface="Calibri"/>
              </a:rPr>
              <a:t>r</a:t>
            </a:r>
            <a:r>
              <a:rPr sz="2200" spc="-10" dirty="0" smtClean="0">
                <a:latin typeface="Calibri"/>
                <a:cs typeface="Calibri"/>
              </a:rPr>
              <a:t>,</a:t>
            </a:r>
            <a:r>
              <a:rPr sz="2200" spc="-55" dirty="0" smtClean="0">
                <a:latin typeface="Times New Roman"/>
                <a:cs typeface="Times New Roman"/>
              </a:rPr>
              <a:t> </a:t>
            </a:r>
            <a:r>
              <a:rPr lang="en-US" sz="2200" spc="-105" dirty="0" smtClean="0">
                <a:latin typeface="Calibri"/>
                <a:cs typeface="Calibri"/>
              </a:rPr>
              <a:t>MVC 5</a:t>
            </a:r>
            <a:r>
              <a:rPr lang="he-IL" sz="2200" spc="-105" dirty="0" smtClean="0">
                <a:latin typeface="Calibri"/>
                <a:cs typeface="Calibri"/>
              </a:rPr>
              <a:t> </a:t>
            </a:r>
            <a:r>
              <a:rPr sz="2200" spc="-15" dirty="0" smtClean="0">
                <a:latin typeface="Calibri"/>
                <a:cs typeface="Calibri"/>
              </a:rPr>
              <a:t>adds</a:t>
            </a:r>
            <a:r>
              <a:rPr sz="2200" spc="-55" dirty="0" smtClean="0">
                <a:latin typeface="Times New Roman"/>
                <a:cs typeface="Times New Roman"/>
              </a:rPr>
              <a:t> </a:t>
            </a:r>
            <a:r>
              <a:rPr sz="2200" spc="-20" dirty="0" smtClean="0">
                <a:latin typeface="Calibri"/>
                <a:cs typeface="Calibri"/>
              </a:rPr>
              <a:t>"C</a:t>
            </a:r>
            <a:r>
              <a:rPr sz="2200" spc="-5" dirty="0" smtClean="0">
                <a:latin typeface="Calibri"/>
                <a:cs typeface="Calibri"/>
              </a:rPr>
              <a:t>o</a:t>
            </a:r>
            <a:r>
              <a:rPr sz="2200" spc="-40" dirty="0" smtClean="0">
                <a:latin typeface="Calibri"/>
                <a:cs typeface="Calibri"/>
              </a:rPr>
              <a:t>n</a:t>
            </a:r>
            <a:r>
              <a:rPr sz="2200" spc="-10" dirty="0" smtClean="0">
                <a:latin typeface="Calibri"/>
                <a:cs typeface="Calibri"/>
              </a:rPr>
              <a:t>t</a:t>
            </a:r>
            <a:r>
              <a:rPr sz="2200" spc="-50" dirty="0" smtClean="0">
                <a:latin typeface="Calibri"/>
                <a:cs typeface="Calibri"/>
              </a:rPr>
              <a:t>r</a:t>
            </a:r>
            <a:r>
              <a:rPr sz="2200" spc="-15" dirty="0" smtClean="0">
                <a:latin typeface="Calibri"/>
                <a:cs typeface="Calibri"/>
              </a:rPr>
              <a:t>o</a:t>
            </a:r>
            <a:r>
              <a:rPr sz="2200" dirty="0" smtClean="0">
                <a:latin typeface="Calibri"/>
                <a:cs typeface="Calibri"/>
              </a:rPr>
              <a:t>ll</a:t>
            </a:r>
            <a:r>
              <a:rPr sz="2200" spc="-10" dirty="0" smtClean="0">
                <a:latin typeface="Calibri"/>
                <a:cs typeface="Calibri"/>
              </a:rPr>
              <a:t>er"</a:t>
            </a:r>
            <a:r>
              <a:rPr sz="2200" spc="-45" dirty="0" smtClean="0">
                <a:latin typeface="Times New Roman"/>
                <a:cs typeface="Times New Roman"/>
              </a:rPr>
              <a:t> </a:t>
            </a:r>
            <a:r>
              <a:rPr sz="2200" spc="-40" dirty="0" smtClean="0">
                <a:latin typeface="Calibri"/>
                <a:cs typeface="Calibri"/>
              </a:rPr>
              <a:t>t</a:t>
            </a:r>
            <a:r>
              <a:rPr sz="2200" spc="-15" dirty="0" smtClean="0">
                <a:latin typeface="Calibri"/>
                <a:cs typeface="Calibri"/>
              </a:rPr>
              <a:t>o</a:t>
            </a:r>
            <a:r>
              <a:rPr sz="2200" spc="-45" dirty="0" smtClean="0">
                <a:latin typeface="Times New Roman"/>
                <a:cs typeface="Times New Roman"/>
              </a:rPr>
              <a:t> </a:t>
            </a:r>
            <a:r>
              <a:rPr sz="2200" spc="-10" dirty="0" smtClean="0">
                <a:latin typeface="Calibri"/>
                <a:cs typeface="Calibri"/>
              </a:rPr>
              <a:t>the</a:t>
            </a:r>
            <a:r>
              <a:rPr sz="2200" spc="-45" dirty="0" smtClean="0">
                <a:latin typeface="Times New Roman"/>
                <a:cs typeface="Times New Roman"/>
              </a:rPr>
              <a:t> </a:t>
            </a:r>
            <a:r>
              <a:rPr sz="2200" spc="-45" dirty="0" smtClean="0">
                <a:latin typeface="Calibri"/>
                <a:cs typeface="Calibri"/>
              </a:rPr>
              <a:t>v</a:t>
            </a:r>
            <a:r>
              <a:rPr sz="2200" spc="-10" dirty="0" smtClean="0">
                <a:latin typeface="Calibri"/>
                <a:cs typeface="Calibri"/>
              </a:rPr>
              <a:t>al</a:t>
            </a:r>
            <a:r>
              <a:rPr sz="2200" spc="-20" dirty="0" smtClean="0">
                <a:latin typeface="Calibri"/>
                <a:cs typeface="Calibri"/>
              </a:rPr>
              <a:t>u</a:t>
            </a:r>
            <a:r>
              <a:rPr sz="2200" spc="-15" dirty="0" smtClean="0">
                <a:latin typeface="Calibri"/>
                <a:cs typeface="Calibri"/>
              </a:rPr>
              <a:t>e</a:t>
            </a:r>
            <a:r>
              <a:rPr sz="2200" spc="-70" dirty="0" smtClean="0">
                <a:latin typeface="Times New Roman"/>
                <a:cs typeface="Times New Roman"/>
              </a:rPr>
              <a:t> </a:t>
            </a:r>
            <a:r>
              <a:rPr sz="2200" spc="-10" dirty="0" smtClean="0">
                <a:latin typeface="Calibri"/>
                <a:cs typeface="Calibri"/>
              </a:rPr>
              <a:t>of</a:t>
            </a:r>
            <a:r>
              <a:rPr sz="2200" spc="-50" dirty="0" smtClean="0">
                <a:latin typeface="Times New Roman"/>
                <a:cs typeface="Times New Roman"/>
              </a:rPr>
              <a:t> </a:t>
            </a:r>
            <a:r>
              <a:rPr sz="2200" spc="-10" dirty="0" smtClean="0">
                <a:latin typeface="Calibri"/>
                <a:cs typeface="Calibri"/>
              </a:rPr>
              <a:t>the</a:t>
            </a:r>
            <a:r>
              <a:rPr sz="2200" spc="-10" dirty="0" smtClean="0">
                <a:latin typeface="Times New Roman"/>
                <a:cs typeface="Times New Roman"/>
              </a:rPr>
              <a:t> </a:t>
            </a:r>
            <a:r>
              <a:rPr sz="2200" spc="-15" dirty="0" smtClean="0">
                <a:latin typeface="Calibri"/>
                <a:cs typeface="Calibri"/>
              </a:rPr>
              <a:t>{</a:t>
            </a:r>
            <a:r>
              <a:rPr sz="2200" spc="-35" dirty="0" smtClean="0">
                <a:latin typeface="Calibri"/>
                <a:cs typeface="Calibri"/>
              </a:rPr>
              <a:t>c</a:t>
            </a:r>
            <a:r>
              <a:rPr sz="2200" spc="-15" dirty="0" smtClean="0">
                <a:latin typeface="Calibri"/>
                <a:cs typeface="Calibri"/>
              </a:rPr>
              <a:t>o</a:t>
            </a:r>
            <a:r>
              <a:rPr sz="2200" spc="-40" dirty="0" smtClean="0">
                <a:latin typeface="Calibri"/>
                <a:cs typeface="Calibri"/>
              </a:rPr>
              <a:t>n</a:t>
            </a:r>
            <a:r>
              <a:rPr sz="2200" spc="-10" dirty="0" smtClean="0">
                <a:latin typeface="Calibri"/>
                <a:cs typeface="Calibri"/>
              </a:rPr>
              <a:t>t</a:t>
            </a:r>
            <a:r>
              <a:rPr sz="2200" spc="-50" dirty="0" smtClean="0">
                <a:latin typeface="Calibri"/>
                <a:cs typeface="Calibri"/>
              </a:rPr>
              <a:t>r</a:t>
            </a:r>
            <a:r>
              <a:rPr sz="2200" spc="-15" dirty="0" smtClean="0">
                <a:latin typeface="Calibri"/>
                <a:cs typeface="Calibri"/>
              </a:rPr>
              <a:t>o</a:t>
            </a:r>
            <a:r>
              <a:rPr sz="2200" dirty="0" smtClean="0">
                <a:latin typeface="Calibri"/>
                <a:cs typeface="Calibri"/>
              </a:rPr>
              <a:t>ll</a:t>
            </a:r>
            <a:r>
              <a:rPr sz="2200" spc="-10" dirty="0" smtClean="0">
                <a:latin typeface="Calibri"/>
                <a:cs typeface="Calibri"/>
              </a:rPr>
              <a:t>er}</a:t>
            </a:r>
            <a:r>
              <a:rPr sz="2200" spc="-65" dirty="0" smtClean="0">
                <a:latin typeface="Times New Roman"/>
                <a:cs typeface="Times New Roman"/>
              </a:rPr>
              <a:t> </a:t>
            </a:r>
            <a:r>
              <a:rPr sz="2200" spc="-45" dirty="0" smtClean="0">
                <a:latin typeface="Calibri"/>
                <a:cs typeface="Calibri"/>
              </a:rPr>
              <a:t>v</a:t>
            </a:r>
            <a:r>
              <a:rPr sz="2200" spc="-10" dirty="0" smtClean="0">
                <a:latin typeface="Calibri"/>
                <a:cs typeface="Calibri"/>
              </a:rPr>
              <a:t>aria</a:t>
            </a:r>
            <a:r>
              <a:rPr sz="2200" spc="-20" dirty="0" smtClean="0">
                <a:latin typeface="Calibri"/>
                <a:cs typeface="Calibri"/>
              </a:rPr>
              <a:t>b</a:t>
            </a:r>
            <a:r>
              <a:rPr sz="2200" spc="-10" dirty="0" smtClean="0">
                <a:latin typeface="Calibri"/>
                <a:cs typeface="Calibri"/>
              </a:rPr>
              <a:t>le.</a:t>
            </a:r>
            <a:endParaRPr sz="2200" dirty="0" smtClean="0">
              <a:latin typeface="Calibri"/>
              <a:cs typeface="Calibri"/>
            </a:endParaRPr>
          </a:p>
          <a:p>
            <a:pPr marL="287020" marR="5080" indent="-274320">
              <a:lnSpc>
                <a:spcPts val="2110"/>
              </a:lnSpc>
              <a:spcBef>
                <a:spcPts val="585"/>
              </a:spcBef>
              <a:tabLst>
                <a:tab pos="286385" algn="l"/>
              </a:tabLst>
            </a:pPr>
            <a:r>
              <a:rPr sz="1650" spc="5" dirty="0" smtClean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650" spc="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200" spc="-21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f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d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acti</a:t>
            </a:r>
            <a:r>
              <a:rPr sz="2200" spc="-20" dirty="0">
                <a:latin typeface="Calibri"/>
                <a:cs typeface="Calibri"/>
              </a:rPr>
              <a:t>on</a:t>
            </a:r>
            <a:r>
              <a:rPr sz="2200" spc="-10" dirty="0">
                <a:latin typeface="Calibri"/>
                <a:cs typeface="Calibri"/>
              </a:rPr>
              <a:t>,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lang="en-US" sz="2200" spc="-105" dirty="0" smtClean="0">
                <a:latin typeface="Calibri"/>
                <a:cs typeface="Calibri"/>
              </a:rPr>
              <a:t>MVC</a:t>
            </a:r>
            <a:r>
              <a:rPr lang="he-IL" sz="2200" spc="-105" dirty="0" smtClean="0">
                <a:latin typeface="Calibri"/>
                <a:cs typeface="Calibri"/>
              </a:rPr>
              <a:t> 5 </a:t>
            </a:r>
            <a:r>
              <a:rPr sz="2200" dirty="0" smtClean="0">
                <a:latin typeface="Calibri"/>
                <a:cs typeface="Calibri"/>
              </a:rPr>
              <a:t>l</a:t>
            </a:r>
            <a:r>
              <a:rPr sz="2200" spc="-20" dirty="0" smtClean="0">
                <a:latin typeface="Calibri"/>
                <a:cs typeface="Calibri"/>
              </a:rPr>
              <a:t>o</a:t>
            </a:r>
            <a:r>
              <a:rPr sz="2200" spc="-10" dirty="0" smtClean="0">
                <a:latin typeface="Calibri"/>
                <a:cs typeface="Calibri"/>
              </a:rPr>
              <a:t>o</a:t>
            </a:r>
            <a:r>
              <a:rPr sz="2200" spc="-40" dirty="0" smtClean="0">
                <a:latin typeface="Calibri"/>
                <a:cs typeface="Calibri"/>
              </a:rPr>
              <a:t>k</a:t>
            </a:r>
            <a:r>
              <a:rPr sz="2200" spc="-10" dirty="0" smtClean="0">
                <a:latin typeface="Calibri"/>
                <a:cs typeface="Calibri"/>
              </a:rPr>
              <a:t>s</a:t>
            </a:r>
            <a:r>
              <a:rPr sz="2200" spc="-45" dirty="0" smtClean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H</a:t>
            </a:r>
            <a:r>
              <a:rPr sz="2200" spc="10" dirty="0">
                <a:latin typeface="Calibri"/>
                <a:cs typeface="Calibri"/>
              </a:rPr>
              <a:t>T</a:t>
            </a:r>
            <a:r>
              <a:rPr sz="2200" spc="-2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P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m</a:t>
            </a:r>
            <a:r>
              <a:rPr sz="2200" spc="-30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thod,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and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th</a:t>
            </a:r>
            <a:r>
              <a:rPr sz="2200" spc="-25" dirty="0">
                <a:latin typeface="Calibri"/>
                <a:cs typeface="Calibri"/>
              </a:rPr>
              <a:t>e</a:t>
            </a:r>
            <a:r>
              <a:rPr sz="2200" spc="-15" dirty="0">
                <a:latin typeface="Calibri"/>
                <a:cs typeface="Calibri"/>
              </a:rPr>
              <a:t>n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spc="-20" dirty="0">
                <a:latin typeface="Calibri"/>
                <a:cs typeface="Calibri"/>
              </a:rPr>
              <a:t>o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spc="-40" dirty="0">
                <a:latin typeface="Calibri"/>
                <a:cs typeface="Calibri"/>
              </a:rPr>
              <a:t>k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Calibri"/>
                <a:cs typeface="Calibri"/>
              </a:rPr>
              <a:t>f</a:t>
            </a:r>
            <a:r>
              <a:rPr sz="2200" spc="-10" dirty="0">
                <a:latin typeface="Calibri"/>
                <a:cs typeface="Calibri"/>
              </a:rPr>
              <a:t>or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an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ac</a:t>
            </a:r>
            <a:r>
              <a:rPr sz="2200" spc="-20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20" dirty="0">
                <a:latin typeface="Calibri"/>
                <a:cs typeface="Calibri"/>
              </a:rPr>
              <a:t>o</a:t>
            </a:r>
            <a:r>
              <a:rPr sz="2200" spc="-15" dirty="0">
                <a:latin typeface="Calibri"/>
                <a:cs typeface="Calibri"/>
              </a:rPr>
              <a:t>n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whose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nam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beg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25" dirty="0">
                <a:latin typeface="Calibri"/>
                <a:cs typeface="Calibri"/>
              </a:rPr>
              <a:t>n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with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th</a:t>
            </a:r>
            <a:r>
              <a:rPr sz="2200" spc="-4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H</a:t>
            </a:r>
            <a:r>
              <a:rPr sz="2200" dirty="0">
                <a:latin typeface="Calibri"/>
                <a:cs typeface="Calibri"/>
              </a:rPr>
              <a:t>T</a:t>
            </a:r>
            <a:r>
              <a:rPr sz="2200" spc="-2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P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m</a:t>
            </a:r>
            <a:r>
              <a:rPr sz="2200" spc="-30" dirty="0">
                <a:latin typeface="Calibri"/>
                <a:cs typeface="Calibri"/>
              </a:rPr>
              <a:t>e</a:t>
            </a:r>
            <a:r>
              <a:rPr sz="2200" spc="-15" dirty="0">
                <a:latin typeface="Calibri"/>
                <a:cs typeface="Calibri"/>
              </a:rPr>
              <a:t>thod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name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86385" algn="l"/>
              </a:tabLst>
            </a:pPr>
            <a:r>
              <a:rPr sz="1650" spc="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650" spc="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Calibri"/>
                <a:cs typeface="Calibri"/>
              </a:rPr>
              <a:t>Pla</a:t>
            </a:r>
            <a:r>
              <a:rPr sz="2200" spc="-15" dirty="0">
                <a:latin typeface="Calibri"/>
                <a:cs typeface="Calibri"/>
              </a:rPr>
              <a:t>ce</a:t>
            </a:r>
            <a:r>
              <a:rPr sz="2200" spc="-25" dirty="0">
                <a:latin typeface="Calibri"/>
                <a:cs typeface="Calibri"/>
              </a:rPr>
              <a:t>h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spc="-20" dirty="0">
                <a:latin typeface="Calibri"/>
                <a:cs typeface="Calibri"/>
              </a:rPr>
              <a:t>de</a:t>
            </a:r>
            <a:r>
              <a:rPr sz="2200" spc="-10" dirty="0">
                <a:latin typeface="Calibri"/>
                <a:cs typeface="Calibri"/>
              </a:rPr>
              <a:t>r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libri"/>
                <a:cs typeface="Calibri"/>
              </a:rPr>
              <a:t>v</a:t>
            </a:r>
            <a:r>
              <a:rPr sz="2200" spc="-10" dirty="0">
                <a:latin typeface="Calibri"/>
                <a:cs typeface="Calibri"/>
              </a:rPr>
              <a:t>aria</a:t>
            </a:r>
            <a:r>
              <a:rPr sz="2200" spc="-20" dirty="0">
                <a:latin typeface="Calibri"/>
                <a:cs typeface="Calibri"/>
              </a:rPr>
              <a:t>b</a:t>
            </a:r>
            <a:r>
              <a:rPr sz="2200" spc="-10" dirty="0">
                <a:latin typeface="Calibri"/>
                <a:cs typeface="Calibri"/>
              </a:rPr>
              <a:t>les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such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as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{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20" dirty="0">
                <a:latin typeface="Calibri"/>
                <a:cs typeface="Calibri"/>
              </a:rPr>
              <a:t>d</a:t>
            </a:r>
            <a:r>
              <a:rPr sz="2200" spc="-10" dirty="0">
                <a:latin typeface="Calibri"/>
                <a:cs typeface="Calibri"/>
              </a:rPr>
              <a:t>}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30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Calibri"/>
                <a:cs typeface="Calibri"/>
              </a:rPr>
              <a:t>m</a:t>
            </a:r>
            <a:r>
              <a:rPr sz="2200" spc="-15" dirty="0">
                <a:latin typeface="Calibri"/>
                <a:cs typeface="Calibri"/>
              </a:rPr>
              <a:t>apped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acti</a:t>
            </a:r>
            <a:r>
              <a:rPr sz="2200" spc="-20" dirty="0">
                <a:latin typeface="Calibri"/>
                <a:cs typeface="Calibri"/>
              </a:rPr>
              <a:t>o</a:t>
            </a:r>
            <a:r>
              <a:rPr sz="2200" spc="-15" dirty="0">
                <a:latin typeface="Calibri"/>
                <a:cs typeface="Calibri"/>
              </a:rPr>
              <a:t>n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pa</a:t>
            </a:r>
            <a:r>
              <a:rPr sz="2200" spc="-5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am</a:t>
            </a:r>
            <a:r>
              <a:rPr sz="2200" spc="-30" dirty="0">
                <a:latin typeface="Calibri"/>
                <a:cs typeface="Calibri"/>
              </a:rPr>
              <a:t>e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s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2904" y="1983557"/>
            <a:ext cx="9606798" cy="1107996"/>
          </a:xfrm>
          <a:prstGeom prst="rect">
            <a:avLst/>
          </a:prstGeom>
          <a:ln w="9524">
            <a:solidFill>
              <a:srgbClr val="AAAFC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22275" marR="2312035" indent="-335280">
              <a:lnSpc>
                <a:spcPct val="100000"/>
              </a:lnSpc>
            </a:pPr>
            <a:r>
              <a:rPr lang="en-US" sz="1200" spc="-10" dirty="0" err="1">
                <a:latin typeface="Consolas"/>
                <a:cs typeface="Consolas"/>
              </a:rPr>
              <a:t>routes.MapRoute</a:t>
            </a:r>
            <a:r>
              <a:rPr lang="en-US" sz="1200" spc="-10" dirty="0">
                <a:latin typeface="Consolas"/>
                <a:cs typeface="Consolas"/>
              </a:rPr>
              <a:t>(</a:t>
            </a:r>
          </a:p>
          <a:p>
            <a:pPr marL="422275" marR="2312035" indent="-335280">
              <a:lnSpc>
                <a:spcPct val="100000"/>
              </a:lnSpc>
            </a:pPr>
            <a:r>
              <a:rPr lang="en-US" sz="1200" spc="-10" dirty="0">
                <a:latin typeface="Consolas"/>
                <a:cs typeface="Consolas"/>
              </a:rPr>
              <a:t>	name: "Default",</a:t>
            </a:r>
          </a:p>
          <a:p>
            <a:pPr marL="422275" marR="2312035" indent="-335280">
              <a:lnSpc>
                <a:spcPct val="100000"/>
              </a:lnSpc>
            </a:pPr>
            <a:r>
              <a:rPr lang="en-US" sz="1200" spc="-10" dirty="0">
                <a:latin typeface="Consolas"/>
                <a:cs typeface="Consolas"/>
              </a:rPr>
              <a:t>	url: "{controller}/{action}/{id}",</a:t>
            </a:r>
          </a:p>
          <a:p>
            <a:pPr marL="422275" marR="2312035" indent="-335280">
              <a:lnSpc>
                <a:spcPct val="100000"/>
              </a:lnSpc>
            </a:pPr>
            <a:r>
              <a:rPr lang="en-US" sz="1200" spc="-10" dirty="0">
                <a:latin typeface="Consolas"/>
                <a:cs typeface="Consolas"/>
              </a:rPr>
              <a:t>	defaults: new { controller = "First", action </a:t>
            </a:r>
            <a:r>
              <a:rPr lang="en-US" sz="1200" spc="-10" dirty="0" smtClean="0">
                <a:latin typeface="Consolas"/>
                <a:cs typeface="Consolas"/>
              </a:rPr>
              <a:t>= "</a:t>
            </a:r>
            <a:r>
              <a:rPr lang="en-US" sz="1200" spc="-10" dirty="0">
                <a:latin typeface="Consolas"/>
                <a:cs typeface="Consolas"/>
              </a:rPr>
              <a:t>Index", id = </a:t>
            </a:r>
            <a:r>
              <a:rPr lang="en-US" sz="1200" spc="-10" dirty="0" err="1" smtClean="0">
                <a:latin typeface="Consolas"/>
                <a:cs typeface="Consolas"/>
              </a:rPr>
              <a:t>UrlParameter.Optional</a:t>
            </a:r>
            <a:r>
              <a:rPr lang="en-US" sz="1200" spc="-10" dirty="0">
                <a:latin typeface="Consolas"/>
                <a:cs typeface="Consolas"/>
              </a:rPr>
              <a:t> </a:t>
            </a:r>
            <a:r>
              <a:rPr lang="en-US" sz="1200" spc="-10" dirty="0" smtClean="0">
                <a:latin typeface="Consolas"/>
                <a:cs typeface="Consolas"/>
              </a:rPr>
              <a:t>}</a:t>
            </a:r>
            <a:endParaRPr lang="en-US" sz="1200" spc="-10" dirty="0">
              <a:latin typeface="Consolas"/>
              <a:cs typeface="Consolas"/>
            </a:endParaRPr>
          </a:p>
          <a:p>
            <a:pPr marL="422275" marR="2312035" indent="-335280">
              <a:lnSpc>
                <a:spcPct val="100000"/>
              </a:lnSpc>
            </a:pPr>
            <a:r>
              <a:rPr lang="en-US" sz="1200" spc="-10" dirty="0">
                <a:latin typeface="Consolas"/>
                <a:cs typeface="Consolas"/>
              </a:rPr>
              <a:t>);</a:t>
            </a:r>
            <a:endParaRPr sz="12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12191999" y="6857999"/>
                </a:lnTo>
                <a:lnTo>
                  <a:pt x="12191999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464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19200" y="2819400"/>
            <a:ext cx="9753600" cy="1280160"/>
          </a:xfrm>
          <a:custGeom>
            <a:avLst/>
            <a:gdLst/>
            <a:ahLst/>
            <a:cxnLst/>
            <a:rect l="l" t="t" r="r" b="b"/>
            <a:pathLst>
              <a:path w="9753600" h="1280160">
                <a:moveTo>
                  <a:pt x="0" y="1280159"/>
                </a:moveTo>
                <a:lnTo>
                  <a:pt x="9753599" y="1280159"/>
                </a:lnTo>
                <a:lnTo>
                  <a:pt x="9753599" y="0"/>
                </a:lnTo>
                <a:lnTo>
                  <a:pt x="0" y="0"/>
                </a:lnTo>
                <a:lnTo>
                  <a:pt x="0" y="1280159"/>
                </a:lnTo>
                <a:close/>
              </a:path>
            </a:pathLst>
          </a:custGeom>
          <a:ln w="6349">
            <a:solidFill>
              <a:srgbClr val="717B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19200" y="2819400"/>
            <a:ext cx="304800" cy="1280160"/>
          </a:xfrm>
          <a:custGeom>
            <a:avLst/>
            <a:gdLst/>
            <a:ahLst/>
            <a:cxnLst/>
            <a:rect l="l" t="t" r="r" b="b"/>
            <a:pathLst>
              <a:path w="304800" h="1280160">
                <a:moveTo>
                  <a:pt x="0" y="1280159"/>
                </a:moveTo>
                <a:lnTo>
                  <a:pt x="304799" y="1280159"/>
                </a:lnTo>
                <a:lnTo>
                  <a:pt x="304799" y="0"/>
                </a:lnTo>
                <a:lnTo>
                  <a:pt x="0" y="0"/>
                </a:lnTo>
                <a:lnTo>
                  <a:pt x="0" y="1280159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04595" y="3081296"/>
            <a:ext cx="256260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25" dirty="0" smtClean="0">
                <a:solidFill>
                  <a:srgbClr val="DDE9EC"/>
                </a:solidFill>
                <a:latin typeface="Calibri"/>
                <a:cs typeface="Calibri"/>
              </a:rPr>
              <a:t>RAZOR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05446" y="6417440"/>
            <a:ext cx="2057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>
                <a:solidFill>
                  <a:srgbClr val="DDE9EC"/>
                </a:solidFill>
                <a:latin typeface="Gill Sans MT"/>
                <a:cs typeface="Gill Sans MT"/>
              </a:rPr>
              <a:t>16</a:t>
            </a:r>
            <a:endParaRPr sz="140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97314" y="6417440"/>
            <a:ext cx="236855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DDE9EC"/>
                </a:solidFill>
                <a:latin typeface="Gill Sans MT"/>
                <a:cs typeface="Gill Sans MT"/>
              </a:rPr>
              <a:t>R</a:t>
            </a:r>
            <a:r>
              <a:rPr sz="1400" spc="5" dirty="0">
                <a:solidFill>
                  <a:srgbClr val="DDE9EC"/>
                </a:solidFill>
                <a:latin typeface="Gill Sans MT"/>
                <a:cs typeface="Gill Sans MT"/>
              </a:rPr>
              <a:t>o</a:t>
            </a:r>
            <a:r>
              <a:rPr sz="1400" dirty="0">
                <a:solidFill>
                  <a:srgbClr val="DDE9EC"/>
                </a:solidFill>
                <a:latin typeface="Gill Sans MT"/>
                <a:cs typeface="Gill Sans MT"/>
              </a:rPr>
              <a:t>i</a:t>
            </a:r>
            <a:r>
              <a:rPr sz="1400" spc="-195" dirty="0">
                <a:solidFill>
                  <a:srgbClr val="DDE9EC"/>
                </a:solidFill>
                <a:latin typeface="Times New Roman"/>
                <a:cs typeface="Times New Roman"/>
              </a:rPr>
              <a:t> </a:t>
            </a:r>
            <a:r>
              <a:rPr sz="1400" spc="-180" dirty="0">
                <a:solidFill>
                  <a:srgbClr val="DDE9EC"/>
                </a:solidFill>
                <a:latin typeface="Gill Sans MT"/>
                <a:cs typeface="Gill Sans MT"/>
              </a:rPr>
              <a:t>Y</a:t>
            </a:r>
            <a:r>
              <a:rPr sz="1400" dirty="0">
                <a:solidFill>
                  <a:srgbClr val="DDE9EC"/>
                </a:solidFill>
                <a:latin typeface="Gill Sans MT"/>
                <a:cs typeface="Gill Sans MT"/>
              </a:rPr>
              <a:t>ehoshua,</a:t>
            </a:r>
            <a:r>
              <a:rPr sz="1400" spc="-130" dirty="0">
                <a:solidFill>
                  <a:srgbClr val="DDE9EC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DDE9EC"/>
                </a:solidFill>
                <a:latin typeface="Gill Sans MT"/>
                <a:cs typeface="Gill Sans MT"/>
              </a:rPr>
              <a:t>Bar</a:t>
            </a:r>
            <a:r>
              <a:rPr sz="1400" spc="30" dirty="0">
                <a:solidFill>
                  <a:srgbClr val="DDE9EC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DDE9EC"/>
                </a:solidFill>
                <a:latin typeface="Gill Sans MT"/>
                <a:cs typeface="Gill Sans MT"/>
              </a:rPr>
              <a:t>Ilan</a:t>
            </a:r>
            <a:r>
              <a:rPr sz="1400" spc="40" dirty="0">
                <a:solidFill>
                  <a:srgbClr val="DDE9EC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DDE9EC"/>
                </a:solidFill>
                <a:latin typeface="Gill Sans MT"/>
                <a:cs typeface="Gill Sans MT"/>
              </a:rPr>
              <a:t>U</a:t>
            </a:r>
            <a:r>
              <a:rPr sz="1400" spc="5" dirty="0">
                <a:solidFill>
                  <a:srgbClr val="DDE9EC"/>
                </a:solidFill>
                <a:latin typeface="Gill Sans MT"/>
                <a:cs typeface="Gill Sans MT"/>
              </a:rPr>
              <a:t>n</a:t>
            </a:r>
            <a:r>
              <a:rPr sz="1400" dirty="0">
                <a:solidFill>
                  <a:srgbClr val="DDE9EC"/>
                </a:solidFill>
                <a:latin typeface="Gill Sans MT"/>
                <a:cs typeface="Gill Sans MT"/>
              </a:rPr>
              <a:t>i</a:t>
            </a:r>
            <a:r>
              <a:rPr sz="1400" spc="-30" dirty="0">
                <a:solidFill>
                  <a:srgbClr val="DDE9EC"/>
                </a:solidFill>
                <a:latin typeface="Gill Sans MT"/>
                <a:cs typeface="Gill Sans MT"/>
              </a:rPr>
              <a:t>v</a:t>
            </a:r>
            <a:r>
              <a:rPr sz="1400" dirty="0">
                <a:solidFill>
                  <a:srgbClr val="DDE9EC"/>
                </a:solidFill>
                <a:latin typeface="Gill Sans MT"/>
                <a:cs typeface="Gill Sans MT"/>
              </a:rPr>
              <a:t>e</a:t>
            </a:r>
            <a:r>
              <a:rPr sz="1400" spc="-5" dirty="0">
                <a:solidFill>
                  <a:srgbClr val="DDE9EC"/>
                </a:solidFill>
                <a:latin typeface="Gill Sans MT"/>
                <a:cs typeface="Gill Sans MT"/>
              </a:rPr>
              <a:t>r</a:t>
            </a:r>
            <a:r>
              <a:rPr sz="1400" dirty="0">
                <a:solidFill>
                  <a:srgbClr val="DDE9EC"/>
                </a:solidFill>
                <a:latin typeface="Gill Sans MT"/>
                <a:cs typeface="Gill Sans MT"/>
              </a:rPr>
              <a:t>sity</a:t>
            </a:r>
            <a:endParaRPr sz="140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778106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43000"/>
            <a:ext cx="10972800" cy="0"/>
          </a:xfrm>
          <a:custGeom>
            <a:avLst/>
            <a:gdLst/>
            <a:ahLst/>
            <a:cxnLst/>
            <a:rect l="l" t="t" r="r" b="b"/>
            <a:pathLst>
              <a:path w="10972800">
                <a:moveTo>
                  <a:pt x="0" y="0"/>
                </a:moveTo>
                <a:lnTo>
                  <a:pt x="10972799" y="0"/>
                </a:lnTo>
              </a:path>
            </a:pathLst>
          </a:custGeom>
          <a:ln w="9524">
            <a:solidFill>
              <a:srgbClr val="9EB8C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5826" y="6432209"/>
            <a:ext cx="160655" cy="191135"/>
          </a:xfrm>
          <a:custGeom>
            <a:avLst/>
            <a:gdLst/>
            <a:ahLst/>
            <a:cxnLst/>
            <a:rect l="l" t="t" r="r" b="b"/>
            <a:pathLst>
              <a:path w="160654" h="191134">
                <a:moveTo>
                  <a:pt x="0" y="0"/>
                </a:moveTo>
                <a:lnTo>
                  <a:pt x="0" y="190844"/>
                </a:lnTo>
                <a:lnTo>
                  <a:pt x="160413" y="95426"/>
                </a:lnTo>
                <a:lnTo>
                  <a:pt x="0" y="0"/>
                </a:lnTo>
                <a:close/>
              </a:path>
            </a:pathLst>
          </a:custGeom>
          <a:solidFill>
            <a:srgbClr val="9E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78136" y="6314831"/>
            <a:ext cx="2638934" cy="5322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07365" y="689478"/>
            <a:ext cx="1117726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3675">
              <a:lnSpc>
                <a:spcPct val="100000"/>
              </a:lnSpc>
            </a:pPr>
            <a:r>
              <a:rPr lang="en-US" spc="25" dirty="0" smtClean="0"/>
              <a:t>Razor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688336" y="1313810"/>
            <a:ext cx="10665464" cy="1354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86385" algn="l"/>
              </a:tabLst>
            </a:pPr>
            <a:r>
              <a:rPr lang="en-US" sz="2800" dirty="0" smtClean="0"/>
              <a:t>Markup </a:t>
            </a:r>
            <a:r>
              <a:rPr lang="en-US" sz="2800" dirty="0"/>
              <a:t>syntax that lets you embed server-based code (Visual Basic and C#) into web pages</a:t>
            </a:r>
            <a:r>
              <a:rPr lang="en-US" sz="2800" dirty="0" smtClean="0"/>
              <a:t>.</a:t>
            </a: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86385" algn="l"/>
              </a:tabLst>
            </a:pPr>
            <a:r>
              <a:rPr lang="en-US" sz="3200" dirty="0"/>
              <a:t>Razor uses a syntax very similar to PHP and Classic ASP.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43200" y="3352801"/>
            <a:ext cx="6067166" cy="2057400"/>
          </a:xfrm>
          <a:custGeom>
            <a:avLst/>
            <a:gdLst/>
            <a:ahLst/>
            <a:cxnLst/>
            <a:rect l="l" t="t" r="r" b="b"/>
            <a:pathLst>
              <a:path w="7809865" h="5078730">
                <a:moveTo>
                  <a:pt x="0" y="5078364"/>
                </a:moveTo>
                <a:lnTo>
                  <a:pt x="7809493" y="5078364"/>
                </a:lnTo>
                <a:lnTo>
                  <a:pt x="7809493" y="0"/>
                </a:lnTo>
                <a:lnTo>
                  <a:pt x="0" y="0"/>
                </a:lnTo>
                <a:lnTo>
                  <a:pt x="0" y="5078364"/>
                </a:lnTo>
                <a:close/>
              </a:path>
            </a:pathLst>
          </a:custGeom>
          <a:ln w="9524">
            <a:solidFill>
              <a:srgbClr val="AAA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מלבן 7"/>
          <p:cNvSpPr/>
          <p:nvPr/>
        </p:nvSpPr>
        <p:spPr>
          <a:xfrm>
            <a:off x="2762534" y="3352800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&lt;ul</a:t>
            </a:r>
            <a:r>
              <a:rPr lang="nn-NO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nn-NO" sz="2400" dirty="0"/>
          </a:p>
          <a:p>
            <a:pPr lvl="1"/>
            <a:r>
              <a:rPr lang="nn-NO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for (int i = 0; i &lt; 10; i++) {</a:t>
            </a:r>
            <a:r>
              <a:rPr lang="nn-NO" sz="2400" dirty="0"/>
              <a:t/>
            </a:r>
            <a:br>
              <a:rPr lang="nn-NO" sz="2400" dirty="0"/>
            </a:b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&lt;li&gt;@i&lt;/li&gt;</a:t>
            </a:r>
            <a:r>
              <a:rPr lang="nn-NO" sz="2400" dirty="0"/>
              <a:t/>
            </a:r>
            <a:br>
              <a:rPr lang="nn-NO" sz="2400" dirty="0"/>
            </a:br>
            <a:r>
              <a:rPr lang="nn-NO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n-NO" sz="2400" dirty="0" smtClean="0"/>
          </a:p>
          <a:p>
            <a:r>
              <a:rPr lang="nn-NO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ul&gt;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114910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43000"/>
            <a:ext cx="10972800" cy="0"/>
          </a:xfrm>
          <a:custGeom>
            <a:avLst/>
            <a:gdLst/>
            <a:ahLst/>
            <a:cxnLst/>
            <a:rect l="l" t="t" r="r" b="b"/>
            <a:pathLst>
              <a:path w="10972800">
                <a:moveTo>
                  <a:pt x="0" y="0"/>
                </a:moveTo>
                <a:lnTo>
                  <a:pt x="10972799" y="0"/>
                </a:lnTo>
              </a:path>
            </a:pathLst>
          </a:custGeom>
          <a:ln w="9524">
            <a:solidFill>
              <a:srgbClr val="9EB8C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5826" y="6432209"/>
            <a:ext cx="160655" cy="191135"/>
          </a:xfrm>
          <a:custGeom>
            <a:avLst/>
            <a:gdLst/>
            <a:ahLst/>
            <a:cxnLst/>
            <a:rect l="l" t="t" r="r" b="b"/>
            <a:pathLst>
              <a:path w="160654" h="191134">
                <a:moveTo>
                  <a:pt x="0" y="0"/>
                </a:moveTo>
                <a:lnTo>
                  <a:pt x="0" y="190844"/>
                </a:lnTo>
                <a:lnTo>
                  <a:pt x="160413" y="95426"/>
                </a:lnTo>
                <a:lnTo>
                  <a:pt x="0" y="0"/>
                </a:lnTo>
                <a:close/>
              </a:path>
            </a:pathLst>
          </a:custGeom>
          <a:solidFill>
            <a:srgbClr val="9E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78136" y="6314831"/>
            <a:ext cx="2638934" cy="5322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07365" y="689478"/>
            <a:ext cx="1117726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3675">
              <a:lnSpc>
                <a:spcPct val="100000"/>
              </a:lnSpc>
            </a:pPr>
            <a:r>
              <a:rPr lang="en-US" spc="25" dirty="0" smtClean="0"/>
              <a:t>Razor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686153" y="1252791"/>
            <a:ext cx="10665464" cy="3016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Razor code blocks are enclosed in @{ ... 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Inline expressions (variables and functions) start with @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Code statements end with semicolon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Variables are declared with the </a:t>
            </a:r>
            <a:r>
              <a:rPr lang="en-US" sz="2800" dirty="0" err="1"/>
              <a:t>var</a:t>
            </a:r>
            <a:r>
              <a:rPr lang="en-US" sz="2800" dirty="0"/>
              <a:t> keyword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Strings are enclosed with quotation marks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C# code is case sensitive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C# files have the extension .</a:t>
            </a:r>
            <a:r>
              <a:rPr lang="en-US" sz="2800" dirty="0" err="1"/>
              <a:t>cshtml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928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43000"/>
            <a:ext cx="10972800" cy="0"/>
          </a:xfrm>
          <a:custGeom>
            <a:avLst/>
            <a:gdLst/>
            <a:ahLst/>
            <a:cxnLst/>
            <a:rect l="l" t="t" r="r" b="b"/>
            <a:pathLst>
              <a:path w="10972800">
                <a:moveTo>
                  <a:pt x="0" y="0"/>
                </a:moveTo>
                <a:lnTo>
                  <a:pt x="10972799" y="0"/>
                </a:lnTo>
              </a:path>
            </a:pathLst>
          </a:custGeom>
          <a:ln w="9524">
            <a:solidFill>
              <a:srgbClr val="9EB8C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5826" y="6432209"/>
            <a:ext cx="160655" cy="191135"/>
          </a:xfrm>
          <a:custGeom>
            <a:avLst/>
            <a:gdLst/>
            <a:ahLst/>
            <a:cxnLst/>
            <a:rect l="l" t="t" r="r" b="b"/>
            <a:pathLst>
              <a:path w="160654" h="191134">
                <a:moveTo>
                  <a:pt x="0" y="0"/>
                </a:moveTo>
                <a:lnTo>
                  <a:pt x="0" y="190844"/>
                </a:lnTo>
                <a:lnTo>
                  <a:pt x="160413" y="95426"/>
                </a:lnTo>
                <a:lnTo>
                  <a:pt x="0" y="0"/>
                </a:lnTo>
                <a:close/>
              </a:path>
            </a:pathLst>
          </a:custGeom>
          <a:solidFill>
            <a:srgbClr val="9E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78136" y="6314831"/>
            <a:ext cx="2638934" cy="5322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07365" y="689478"/>
            <a:ext cx="1117726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3675">
              <a:lnSpc>
                <a:spcPct val="100000"/>
              </a:lnSpc>
            </a:pPr>
            <a:r>
              <a:rPr lang="en-US" spc="25" dirty="0" smtClean="0"/>
              <a:t>Razor</a:t>
            </a:r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506228" y="1371600"/>
            <a:ext cx="5970772" cy="4800600"/>
          </a:xfrm>
          <a:custGeom>
            <a:avLst/>
            <a:gdLst/>
            <a:ahLst/>
            <a:cxnLst/>
            <a:rect l="l" t="t" r="r" b="b"/>
            <a:pathLst>
              <a:path w="7809865" h="5078730">
                <a:moveTo>
                  <a:pt x="0" y="5078364"/>
                </a:moveTo>
                <a:lnTo>
                  <a:pt x="7809493" y="5078364"/>
                </a:lnTo>
                <a:lnTo>
                  <a:pt x="7809493" y="0"/>
                </a:lnTo>
                <a:lnTo>
                  <a:pt x="0" y="0"/>
                </a:lnTo>
                <a:lnTo>
                  <a:pt x="0" y="5078364"/>
                </a:lnTo>
                <a:close/>
              </a:path>
            </a:pathLst>
          </a:custGeom>
          <a:ln w="9524">
            <a:solidFill>
              <a:srgbClr val="AAA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מלבן 7"/>
          <p:cNvSpPr/>
          <p:nvPr/>
        </p:nvSpPr>
        <p:spPr>
          <a:xfrm>
            <a:off x="605826" y="144193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&lt;!-- Single statement block --&gt;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E80000"/>
                </a:solidFill>
                <a:latin typeface="Consolas" panose="020B0609020204030204" pitchFamily="49" charset="0"/>
              </a:rPr>
              <a:t>@{ </a:t>
            </a:r>
            <a:r>
              <a:rPr lang="en-US" dirty="0" err="1">
                <a:solidFill>
                  <a:srgbClr val="E80000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E8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E80000"/>
                </a:solidFill>
                <a:latin typeface="Consolas" panose="020B0609020204030204" pitchFamily="49" charset="0"/>
              </a:rPr>
              <a:t>myMessage</a:t>
            </a:r>
            <a:r>
              <a:rPr lang="en-US" dirty="0">
                <a:solidFill>
                  <a:srgbClr val="E80000"/>
                </a:solidFill>
                <a:latin typeface="Consolas" panose="020B0609020204030204" pitchFamily="49" charset="0"/>
              </a:rPr>
              <a:t> = "Hello World"; 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&lt;!-- Inline expression or variable --&gt;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&lt;p&gt;The value of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myMessage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is: </a:t>
            </a:r>
            <a:r>
              <a:rPr lang="en-US" dirty="0">
                <a:solidFill>
                  <a:srgbClr val="E8000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E80000"/>
                </a:solidFill>
                <a:latin typeface="Consolas" panose="020B0609020204030204" pitchFamily="49" charset="0"/>
              </a:rPr>
              <a:t>myMessage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&lt;/p&gt; 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&lt;!-- Multi-statement block --&gt;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E80000"/>
                </a:solidFill>
                <a:latin typeface="Consolas" panose="020B0609020204030204" pitchFamily="49" charset="0"/>
              </a:rPr>
              <a:t>@{</a:t>
            </a:r>
            <a:br>
              <a:rPr lang="en-US" dirty="0">
                <a:solidFill>
                  <a:srgbClr val="E8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E80000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E80000"/>
                </a:solidFill>
                <a:latin typeface="Consolas" panose="020B0609020204030204" pitchFamily="49" charset="0"/>
              </a:rPr>
              <a:t> greeting = "Welcome to our site!";</a:t>
            </a:r>
            <a:br>
              <a:rPr lang="en-US" dirty="0">
                <a:solidFill>
                  <a:srgbClr val="E8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E80000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E8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E80000"/>
                </a:solidFill>
                <a:latin typeface="Consolas" panose="020B0609020204030204" pitchFamily="49" charset="0"/>
              </a:rPr>
              <a:t>weekDay</a:t>
            </a:r>
            <a:r>
              <a:rPr lang="en-US" dirty="0">
                <a:solidFill>
                  <a:srgbClr val="E8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E80000"/>
                </a:solidFill>
                <a:latin typeface="Consolas" panose="020B0609020204030204" pitchFamily="49" charset="0"/>
              </a:rPr>
              <a:t>DateTime.Now.DayOfWeek</a:t>
            </a:r>
            <a:r>
              <a:rPr lang="en-US" dirty="0">
                <a:solidFill>
                  <a:srgbClr val="E80000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E8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E80000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E8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E80000"/>
                </a:solidFill>
                <a:latin typeface="Consolas" panose="020B0609020204030204" pitchFamily="49" charset="0"/>
              </a:rPr>
              <a:t>greetingMessage</a:t>
            </a:r>
            <a:r>
              <a:rPr lang="en-US" dirty="0">
                <a:solidFill>
                  <a:srgbClr val="E80000"/>
                </a:solidFill>
                <a:latin typeface="Consolas" panose="020B0609020204030204" pitchFamily="49" charset="0"/>
              </a:rPr>
              <a:t> = greeting + " Here in Huston it is: " + </a:t>
            </a:r>
            <a:r>
              <a:rPr lang="en-US" dirty="0" err="1">
                <a:solidFill>
                  <a:srgbClr val="E80000"/>
                </a:solidFill>
                <a:latin typeface="Consolas" panose="020B0609020204030204" pitchFamily="49" charset="0"/>
              </a:rPr>
              <a:t>weekDay</a:t>
            </a:r>
            <a:r>
              <a:rPr lang="en-US" dirty="0">
                <a:solidFill>
                  <a:srgbClr val="E80000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E8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E80000"/>
                </a:solidFill>
                <a:latin typeface="Consolas" panose="020B0609020204030204" pitchFamily="49" charset="0"/>
              </a:rPr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&lt;p&gt;The greeting is: </a:t>
            </a:r>
            <a:r>
              <a:rPr lang="en-US" dirty="0">
                <a:solidFill>
                  <a:srgbClr val="E8000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E80000"/>
                </a:solidFill>
                <a:latin typeface="Consolas" panose="020B0609020204030204" pitchFamily="49" charset="0"/>
              </a:rPr>
              <a:t>greetingMessage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&lt;/p&gt;</a:t>
            </a:r>
            <a:endParaRPr lang="he-IL" dirty="0"/>
          </a:p>
        </p:txBody>
      </p:sp>
      <p:pic>
        <p:nvPicPr>
          <p:cNvPr id="9" name="תמונה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0204" y="2438400"/>
            <a:ext cx="5668926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007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43000"/>
            <a:ext cx="10972800" cy="0"/>
          </a:xfrm>
          <a:custGeom>
            <a:avLst/>
            <a:gdLst/>
            <a:ahLst/>
            <a:cxnLst/>
            <a:rect l="l" t="t" r="r" b="b"/>
            <a:pathLst>
              <a:path w="10972800">
                <a:moveTo>
                  <a:pt x="0" y="0"/>
                </a:moveTo>
                <a:lnTo>
                  <a:pt x="10972799" y="0"/>
                </a:lnTo>
              </a:path>
            </a:pathLst>
          </a:custGeom>
          <a:ln w="9524">
            <a:solidFill>
              <a:srgbClr val="9EB8C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5826" y="6432209"/>
            <a:ext cx="160655" cy="191135"/>
          </a:xfrm>
          <a:custGeom>
            <a:avLst/>
            <a:gdLst/>
            <a:ahLst/>
            <a:cxnLst/>
            <a:rect l="l" t="t" r="r" b="b"/>
            <a:pathLst>
              <a:path w="160654" h="191134">
                <a:moveTo>
                  <a:pt x="0" y="0"/>
                </a:moveTo>
                <a:lnTo>
                  <a:pt x="0" y="190844"/>
                </a:lnTo>
                <a:lnTo>
                  <a:pt x="160413" y="95426"/>
                </a:lnTo>
                <a:lnTo>
                  <a:pt x="0" y="0"/>
                </a:lnTo>
                <a:close/>
              </a:path>
            </a:pathLst>
          </a:custGeom>
          <a:solidFill>
            <a:srgbClr val="9E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78136" y="6314831"/>
            <a:ext cx="2638934" cy="5322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07365" y="689478"/>
            <a:ext cx="1117726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dirty="0"/>
              <a:t>If and Else Conditions</a:t>
            </a:r>
          </a:p>
        </p:txBody>
      </p:sp>
      <p:sp>
        <p:nvSpPr>
          <p:cNvPr id="7" name="object 7"/>
          <p:cNvSpPr/>
          <p:nvPr/>
        </p:nvSpPr>
        <p:spPr>
          <a:xfrm>
            <a:off x="7440954" y="2443386"/>
            <a:ext cx="4446772" cy="3622435"/>
          </a:xfrm>
          <a:custGeom>
            <a:avLst/>
            <a:gdLst/>
            <a:ahLst/>
            <a:cxnLst/>
            <a:rect l="l" t="t" r="r" b="b"/>
            <a:pathLst>
              <a:path w="7809865" h="5078730">
                <a:moveTo>
                  <a:pt x="0" y="5078364"/>
                </a:moveTo>
                <a:lnTo>
                  <a:pt x="7809493" y="5078364"/>
                </a:lnTo>
                <a:lnTo>
                  <a:pt x="7809493" y="0"/>
                </a:lnTo>
                <a:lnTo>
                  <a:pt x="0" y="0"/>
                </a:lnTo>
                <a:lnTo>
                  <a:pt x="0" y="5078364"/>
                </a:lnTo>
                <a:close/>
              </a:path>
            </a:pathLst>
          </a:custGeom>
          <a:ln w="9524">
            <a:solidFill>
              <a:srgbClr val="AAA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מלבן 7"/>
          <p:cNvSpPr/>
          <p:nvPr/>
        </p:nvSpPr>
        <p:spPr>
          <a:xfrm>
            <a:off x="7617925" y="2514600"/>
            <a:ext cx="427776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80000"/>
                </a:solidFill>
                <a:latin typeface="Consolas" panose="020B0609020204030204" pitchFamily="49" charset="0"/>
              </a:rPr>
              <a:t>@{</a:t>
            </a:r>
            <a:br>
              <a:rPr lang="en-US" dirty="0">
                <a:solidFill>
                  <a:srgbClr val="E8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E80000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E80000"/>
                </a:solidFill>
                <a:latin typeface="Consolas" panose="020B0609020204030204" pitchFamily="49" charset="0"/>
              </a:rPr>
              <a:t> txt = "";</a:t>
            </a:r>
            <a:br>
              <a:rPr lang="en-US" dirty="0">
                <a:solidFill>
                  <a:srgbClr val="E8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E80000"/>
                </a:solidFill>
                <a:latin typeface="Consolas" panose="020B0609020204030204" pitchFamily="49" charset="0"/>
              </a:rPr>
              <a:t>if(</a:t>
            </a:r>
            <a:r>
              <a:rPr lang="en-US" dirty="0" err="1">
                <a:solidFill>
                  <a:srgbClr val="E80000"/>
                </a:solidFill>
                <a:latin typeface="Consolas" panose="020B0609020204030204" pitchFamily="49" charset="0"/>
              </a:rPr>
              <a:t>DateTime.Now.Hour</a:t>
            </a:r>
            <a:r>
              <a:rPr lang="en-US" dirty="0">
                <a:solidFill>
                  <a:srgbClr val="E80000"/>
                </a:solidFill>
                <a:latin typeface="Consolas" panose="020B0609020204030204" pitchFamily="49" charset="0"/>
              </a:rPr>
              <a:t> &gt; 12)</a:t>
            </a:r>
            <a:br>
              <a:rPr lang="en-US" dirty="0">
                <a:solidFill>
                  <a:srgbClr val="E8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E80000"/>
                </a:solidFill>
                <a:latin typeface="Consolas" panose="020B0609020204030204" pitchFamily="49" charset="0"/>
              </a:rPr>
              <a:t>  {txt = "Good Evening";}</a:t>
            </a:r>
            <a:br>
              <a:rPr lang="en-US" dirty="0">
                <a:solidFill>
                  <a:srgbClr val="E8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E80000"/>
                </a:solidFill>
                <a:latin typeface="Consolas" panose="020B0609020204030204" pitchFamily="49" charset="0"/>
              </a:rPr>
              <a:t>else</a:t>
            </a:r>
            <a:br>
              <a:rPr lang="en-US" dirty="0">
                <a:solidFill>
                  <a:srgbClr val="E8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E80000"/>
                </a:solidFill>
                <a:latin typeface="Consolas" panose="020B0609020204030204" pitchFamily="49" charset="0"/>
              </a:rPr>
              <a:t>  {txt = "Good Morning";}</a:t>
            </a:r>
            <a:br>
              <a:rPr lang="en-US" dirty="0">
                <a:solidFill>
                  <a:srgbClr val="E8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E80000"/>
                </a:solidFill>
                <a:latin typeface="Consolas" panose="020B0609020204030204" pitchFamily="49" charset="0"/>
              </a:rPr>
              <a:t>}</a:t>
            </a:r>
            <a:br>
              <a:rPr lang="en-US" dirty="0">
                <a:solidFill>
                  <a:srgbClr val="E8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&lt;html&gt;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&lt;body&gt;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&lt;p&gt;The message is </a:t>
            </a:r>
            <a:r>
              <a:rPr lang="en-US" dirty="0">
                <a:solidFill>
                  <a:srgbClr val="E80000"/>
                </a:solidFill>
                <a:latin typeface="Consolas" panose="020B0609020204030204" pitchFamily="49" charset="0"/>
              </a:rPr>
              <a:t>@txt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&lt;/p&gt;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&lt;/body&gt;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&lt;/html&gt;</a:t>
            </a:r>
            <a:endParaRPr lang="he-IL" dirty="0"/>
          </a:p>
        </p:txBody>
      </p:sp>
      <p:sp>
        <p:nvSpPr>
          <p:cNvPr id="10" name="object 6"/>
          <p:cNvSpPr txBox="1"/>
          <p:nvPr/>
        </p:nvSpPr>
        <p:spPr>
          <a:xfrm>
            <a:off x="483223" y="1548122"/>
            <a:ext cx="6933847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 important feature of dynamic web pages is that you can determine what to do based on conditions.</a:t>
            </a:r>
          </a:p>
        </p:txBody>
      </p:sp>
    </p:spTree>
    <p:extLst>
      <p:ext uri="{BB962C8B-B14F-4D97-AF65-F5344CB8AC3E}">
        <p14:creationId xmlns:p14="http://schemas.microsoft.com/office/powerpoint/2010/main" val="2983525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12191999" y="6857999"/>
                </a:lnTo>
                <a:lnTo>
                  <a:pt x="12191999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464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19200" y="2819400"/>
            <a:ext cx="9753600" cy="1280160"/>
          </a:xfrm>
          <a:custGeom>
            <a:avLst/>
            <a:gdLst/>
            <a:ahLst/>
            <a:cxnLst/>
            <a:rect l="l" t="t" r="r" b="b"/>
            <a:pathLst>
              <a:path w="9753600" h="1280160">
                <a:moveTo>
                  <a:pt x="0" y="1280159"/>
                </a:moveTo>
                <a:lnTo>
                  <a:pt x="9753599" y="1280159"/>
                </a:lnTo>
                <a:lnTo>
                  <a:pt x="9753599" y="0"/>
                </a:lnTo>
                <a:lnTo>
                  <a:pt x="0" y="0"/>
                </a:lnTo>
                <a:lnTo>
                  <a:pt x="0" y="1280159"/>
                </a:lnTo>
                <a:close/>
              </a:path>
            </a:pathLst>
          </a:custGeom>
          <a:ln w="6349">
            <a:solidFill>
              <a:srgbClr val="717B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19200" y="2819400"/>
            <a:ext cx="304800" cy="1280160"/>
          </a:xfrm>
          <a:custGeom>
            <a:avLst/>
            <a:gdLst/>
            <a:ahLst/>
            <a:cxnLst/>
            <a:rect l="l" t="t" r="r" b="b"/>
            <a:pathLst>
              <a:path w="304800" h="1280160">
                <a:moveTo>
                  <a:pt x="0" y="1280159"/>
                </a:moveTo>
                <a:lnTo>
                  <a:pt x="304799" y="1280159"/>
                </a:lnTo>
                <a:lnTo>
                  <a:pt x="304799" y="0"/>
                </a:lnTo>
                <a:lnTo>
                  <a:pt x="0" y="0"/>
                </a:lnTo>
                <a:lnTo>
                  <a:pt x="0" y="1280159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04595" y="3081296"/>
            <a:ext cx="1367790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DDE9EC"/>
                </a:solidFill>
                <a:latin typeface="Calibri"/>
                <a:cs typeface="Calibri"/>
              </a:rPr>
              <a:t>AS</a:t>
            </a:r>
            <a:r>
              <a:rPr sz="3200" spc="-415" dirty="0">
                <a:solidFill>
                  <a:srgbClr val="DDE9EC"/>
                </a:solidFill>
                <a:latin typeface="Calibri"/>
                <a:cs typeface="Calibri"/>
              </a:rPr>
              <a:t>P</a:t>
            </a:r>
            <a:r>
              <a:rPr sz="3200" spc="-5" dirty="0">
                <a:solidFill>
                  <a:srgbClr val="DDE9EC"/>
                </a:solidFill>
                <a:latin typeface="Calibri"/>
                <a:cs typeface="Calibri"/>
              </a:rPr>
              <a:t>.</a:t>
            </a:r>
            <a:r>
              <a:rPr sz="3200" spc="-15" dirty="0">
                <a:solidFill>
                  <a:srgbClr val="DDE9EC"/>
                </a:solidFill>
                <a:latin typeface="Calibri"/>
                <a:cs typeface="Calibri"/>
              </a:rPr>
              <a:t>N</a:t>
            </a:r>
            <a:r>
              <a:rPr sz="3200" spc="-5" dirty="0">
                <a:solidFill>
                  <a:srgbClr val="DDE9EC"/>
                </a:solidFill>
                <a:latin typeface="Calibri"/>
                <a:cs typeface="Calibri"/>
              </a:rPr>
              <a:t>ET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97314" y="6417440"/>
            <a:ext cx="236855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DDE9EC"/>
                </a:solidFill>
                <a:latin typeface="Gill Sans MT"/>
                <a:cs typeface="Gill Sans MT"/>
              </a:rPr>
              <a:t>R</a:t>
            </a:r>
            <a:r>
              <a:rPr sz="1400" spc="5" dirty="0">
                <a:solidFill>
                  <a:srgbClr val="DDE9EC"/>
                </a:solidFill>
                <a:latin typeface="Gill Sans MT"/>
                <a:cs typeface="Gill Sans MT"/>
              </a:rPr>
              <a:t>o</a:t>
            </a:r>
            <a:r>
              <a:rPr sz="1400" dirty="0">
                <a:solidFill>
                  <a:srgbClr val="DDE9EC"/>
                </a:solidFill>
                <a:latin typeface="Gill Sans MT"/>
                <a:cs typeface="Gill Sans MT"/>
              </a:rPr>
              <a:t>i</a:t>
            </a:r>
            <a:r>
              <a:rPr sz="1400" spc="-195" dirty="0">
                <a:solidFill>
                  <a:srgbClr val="DDE9EC"/>
                </a:solidFill>
                <a:latin typeface="Times New Roman"/>
                <a:cs typeface="Times New Roman"/>
              </a:rPr>
              <a:t> </a:t>
            </a:r>
            <a:r>
              <a:rPr sz="1400" spc="-180" dirty="0">
                <a:solidFill>
                  <a:srgbClr val="DDE9EC"/>
                </a:solidFill>
                <a:latin typeface="Gill Sans MT"/>
                <a:cs typeface="Gill Sans MT"/>
              </a:rPr>
              <a:t>Y</a:t>
            </a:r>
            <a:r>
              <a:rPr sz="1400" dirty="0">
                <a:solidFill>
                  <a:srgbClr val="DDE9EC"/>
                </a:solidFill>
                <a:latin typeface="Gill Sans MT"/>
                <a:cs typeface="Gill Sans MT"/>
              </a:rPr>
              <a:t>ehoshua,</a:t>
            </a:r>
            <a:r>
              <a:rPr sz="1400" spc="-130" dirty="0">
                <a:solidFill>
                  <a:srgbClr val="DDE9EC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DDE9EC"/>
                </a:solidFill>
                <a:latin typeface="Gill Sans MT"/>
                <a:cs typeface="Gill Sans MT"/>
              </a:rPr>
              <a:t>Bar</a:t>
            </a:r>
            <a:r>
              <a:rPr sz="1400" spc="30" dirty="0">
                <a:solidFill>
                  <a:srgbClr val="DDE9EC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DDE9EC"/>
                </a:solidFill>
                <a:latin typeface="Gill Sans MT"/>
                <a:cs typeface="Gill Sans MT"/>
              </a:rPr>
              <a:t>Ilan</a:t>
            </a:r>
            <a:r>
              <a:rPr sz="1400" spc="40" dirty="0">
                <a:solidFill>
                  <a:srgbClr val="DDE9EC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DDE9EC"/>
                </a:solidFill>
                <a:latin typeface="Gill Sans MT"/>
                <a:cs typeface="Gill Sans MT"/>
              </a:rPr>
              <a:t>U</a:t>
            </a:r>
            <a:r>
              <a:rPr sz="1400" spc="5" dirty="0">
                <a:solidFill>
                  <a:srgbClr val="DDE9EC"/>
                </a:solidFill>
                <a:latin typeface="Gill Sans MT"/>
                <a:cs typeface="Gill Sans MT"/>
              </a:rPr>
              <a:t>n</a:t>
            </a:r>
            <a:r>
              <a:rPr sz="1400" dirty="0">
                <a:solidFill>
                  <a:srgbClr val="DDE9EC"/>
                </a:solidFill>
                <a:latin typeface="Gill Sans MT"/>
                <a:cs typeface="Gill Sans MT"/>
              </a:rPr>
              <a:t>i</a:t>
            </a:r>
            <a:r>
              <a:rPr sz="1400" spc="-30" dirty="0">
                <a:solidFill>
                  <a:srgbClr val="DDE9EC"/>
                </a:solidFill>
                <a:latin typeface="Gill Sans MT"/>
                <a:cs typeface="Gill Sans MT"/>
              </a:rPr>
              <a:t>v</a:t>
            </a:r>
            <a:r>
              <a:rPr sz="1400" dirty="0">
                <a:solidFill>
                  <a:srgbClr val="DDE9EC"/>
                </a:solidFill>
                <a:latin typeface="Gill Sans MT"/>
                <a:cs typeface="Gill Sans MT"/>
              </a:rPr>
              <a:t>e</a:t>
            </a:r>
            <a:r>
              <a:rPr sz="1400" spc="-5" dirty="0">
                <a:solidFill>
                  <a:srgbClr val="DDE9EC"/>
                </a:solidFill>
                <a:latin typeface="Gill Sans MT"/>
                <a:cs typeface="Gill Sans MT"/>
              </a:rPr>
              <a:t>r</a:t>
            </a:r>
            <a:r>
              <a:rPr sz="1400" dirty="0">
                <a:solidFill>
                  <a:srgbClr val="DDE9EC"/>
                </a:solidFill>
                <a:latin typeface="Gill Sans MT"/>
                <a:cs typeface="Gill Sans MT"/>
              </a:rPr>
              <a:t>sity</a:t>
            </a:r>
            <a:endParaRPr sz="140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05446" y="6417440"/>
            <a:ext cx="11493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DDE9EC"/>
                </a:solidFill>
                <a:latin typeface="Gill Sans MT"/>
                <a:cs typeface="Gill Sans MT"/>
              </a:rPr>
              <a:t>2</a:t>
            </a:r>
            <a:endParaRPr sz="14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07365" y="689478"/>
            <a:ext cx="11177269" cy="492443"/>
          </a:xfrm>
        </p:spPr>
        <p:txBody>
          <a:bodyPr/>
          <a:lstStyle/>
          <a:p>
            <a:r>
              <a:rPr lang="en-US" dirty="0"/>
              <a:t>Reading User </a:t>
            </a:r>
            <a:r>
              <a:rPr lang="en-US" dirty="0" smtClean="0"/>
              <a:t>Input</a:t>
            </a:r>
            <a:endParaRPr lang="he-IL" dirty="0"/>
          </a:p>
        </p:txBody>
      </p:sp>
      <p:sp>
        <p:nvSpPr>
          <p:cNvPr id="4" name="object 7"/>
          <p:cNvSpPr/>
          <p:nvPr/>
        </p:nvSpPr>
        <p:spPr>
          <a:xfrm>
            <a:off x="6477000" y="152400"/>
            <a:ext cx="5410726" cy="6705600"/>
          </a:xfrm>
          <a:custGeom>
            <a:avLst/>
            <a:gdLst/>
            <a:ahLst/>
            <a:cxnLst/>
            <a:rect l="l" t="t" r="r" b="b"/>
            <a:pathLst>
              <a:path w="7809865" h="5078730">
                <a:moveTo>
                  <a:pt x="0" y="5078364"/>
                </a:moveTo>
                <a:lnTo>
                  <a:pt x="7809493" y="5078364"/>
                </a:lnTo>
                <a:lnTo>
                  <a:pt x="7809493" y="0"/>
                </a:lnTo>
                <a:lnTo>
                  <a:pt x="0" y="0"/>
                </a:lnTo>
                <a:lnTo>
                  <a:pt x="0" y="5078364"/>
                </a:lnTo>
                <a:close/>
              </a:path>
            </a:pathLst>
          </a:custGeom>
          <a:solidFill>
            <a:schemeClr val="bg1"/>
          </a:solidFill>
          <a:ln w="9524">
            <a:solidFill>
              <a:srgbClr val="AAA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6"/>
          <p:cNvSpPr txBox="1"/>
          <p:nvPr/>
        </p:nvSpPr>
        <p:spPr>
          <a:xfrm>
            <a:off x="100437" y="1581611"/>
            <a:ext cx="5462163" cy="2585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Another important feature of dynamic web pages is that you can read user input</a:t>
            </a:r>
            <a:r>
              <a:rPr lang="en-US" sz="28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Input is read by the Request[] function</a:t>
            </a:r>
          </a:p>
        </p:txBody>
      </p:sp>
      <p:sp>
        <p:nvSpPr>
          <p:cNvPr id="7" name="מלבן 6"/>
          <p:cNvSpPr/>
          <p:nvPr/>
        </p:nvSpPr>
        <p:spPr>
          <a:xfrm>
            <a:off x="7034284" y="152400"/>
            <a:ext cx="467423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E80000"/>
                </a:solidFill>
                <a:latin typeface="Consolas" panose="020B0609020204030204" pitchFamily="49" charset="0"/>
              </a:rPr>
              <a:t>@{</a:t>
            </a:r>
            <a:br>
              <a:rPr lang="en-US" sz="1600" dirty="0">
                <a:solidFill>
                  <a:srgbClr val="E80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E80000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E8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E80000"/>
                </a:solidFill>
                <a:latin typeface="Consolas" panose="020B0609020204030204" pitchFamily="49" charset="0"/>
              </a:rPr>
              <a:t>totalMessage</a:t>
            </a:r>
            <a:r>
              <a:rPr lang="en-US" sz="1600" dirty="0">
                <a:solidFill>
                  <a:srgbClr val="E80000"/>
                </a:solidFill>
                <a:latin typeface="Consolas" panose="020B0609020204030204" pitchFamily="49" charset="0"/>
              </a:rPr>
              <a:t> = "";</a:t>
            </a:r>
            <a:br>
              <a:rPr lang="en-US" sz="1600" dirty="0">
                <a:solidFill>
                  <a:srgbClr val="E8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E80000"/>
                </a:solidFill>
                <a:latin typeface="Consolas" panose="020B0609020204030204" pitchFamily="49" charset="0"/>
              </a:rPr>
              <a:t>if(</a:t>
            </a:r>
            <a:r>
              <a:rPr lang="en-US" sz="1600" dirty="0" err="1">
                <a:solidFill>
                  <a:srgbClr val="E80000"/>
                </a:solidFill>
                <a:latin typeface="Consolas" panose="020B0609020204030204" pitchFamily="49" charset="0"/>
              </a:rPr>
              <a:t>IsPost</a:t>
            </a:r>
            <a:r>
              <a:rPr lang="en-US" sz="1600" dirty="0">
                <a:solidFill>
                  <a:srgbClr val="E80000"/>
                </a:solidFill>
                <a:latin typeface="Consolas" panose="020B0609020204030204" pitchFamily="49" charset="0"/>
              </a:rPr>
              <a:t>)</a:t>
            </a:r>
            <a:br>
              <a:rPr lang="en-US" sz="1600" dirty="0">
                <a:solidFill>
                  <a:srgbClr val="E8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E80000"/>
                </a:solidFill>
                <a:latin typeface="Consolas" panose="020B0609020204030204" pitchFamily="49" charset="0"/>
              </a:rPr>
              <a:t>    {</a:t>
            </a:r>
            <a:br>
              <a:rPr lang="en-US" sz="1600" dirty="0">
                <a:solidFill>
                  <a:srgbClr val="E8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E80000"/>
                </a:solidFill>
                <a:latin typeface="Consolas" panose="020B0609020204030204" pitchFamily="49" charset="0"/>
              </a:rPr>
              <a:t>    </a:t>
            </a:r>
            <a:r>
              <a:rPr lang="en-US" sz="1600" dirty="0" err="1">
                <a:solidFill>
                  <a:srgbClr val="E80000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E80000"/>
                </a:solidFill>
                <a:latin typeface="Consolas" panose="020B0609020204030204" pitchFamily="49" charset="0"/>
              </a:rPr>
              <a:t> num1 = Request["text1"];</a:t>
            </a:r>
            <a:br>
              <a:rPr lang="en-US" sz="1600" dirty="0">
                <a:solidFill>
                  <a:srgbClr val="E8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E80000"/>
                </a:solidFill>
                <a:latin typeface="Consolas" panose="020B0609020204030204" pitchFamily="49" charset="0"/>
              </a:rPr>
              <a:t>    </a:t>
            </a:r>
            <a:r>
              <a:rPr lang="en-US" sz="1600" dirty="0" err="1">
                <a:solidFill>
                  <a:srgbClr val="E80000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E80000"/>
                </a:solidFill>
                <a:latin typeface="Consolas" panose="020B0609020204030204" pitchFamily="49" charset="0"/>
              </a:rPr>
              <a:t> num2 = Request["text2"];</a:t>
            </a:r>
            <a:br>
              <a:rPr lang="en-US" sz="1600" dirty="0">
                <a:solidFill>
                  <a:srgbClr val="E8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E80000"/>
                </a:solidFill>
                <a:latin typeface="Consolas" panose="020B0609020204030204" pitchFamily="49" charset="0"/>
              </a:rPr>
              <a:t>    </a:t>
            </a:r>
            <a:r>
              <a:rPr lang="en-US" sz="1600" dirty="0" err="1">
                <a:solidFill>
                  <a:srgbClr val="E80000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E80000"/>
                </a:solidFill>
                <a:latin typeface="Consolas" panose="020B0609020204030204" pitchFamily="49" charset="0"/>
              </a:rPr>
              <a:t> total = num1.AsInt() + num2.AsInt();</a:t>
            </a:r>
            <a:br>
              <a:rPr lang="en-US" sz="1600" dirty="0">
                <a:solidFill>
                  <a:srgbClr val="E8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E80000"/>
                </a:solidFill>
                <a:latin typeface="Consolas" panose="020B0609020204030204" pitchFamily="49" charset="0"/>
              </a:rPr>
              <a:t>    </a:t>
            </a:r>
            <a:r>
              <a:rPr lang="en-US" sz="1600" dirty="0" err="1">
                <a:solidFill>
                  <a:srgbClr val="E80000"/>
                </a:solidFill>
                <a:latin typeface="Consolas" panose="020B0609020204030204" pitchFamily="49" charset="0"/>
              </a:rPr>
              <a:t>totalMessage</a:t>
            </a:r>
            <a:r>
              <a:rPr lang="en-US" sz="1600" dirty="0">
                <a:solidFill>
                  <a:srgbClr val="E80000"/>
                </a:solidFill>
                <a:latin typeface="Consolas" panose="020B0609020204030204" pitchFamily="49" charset="0"/>
              </a:rPr>
              <a:t> = "Total = " + total;</a:t>
            </a:r>
            <a:br>
              <a:rPr lang="en-US" sz="1600" dirty="0">
                <a:solidFill>
                  <a:srgbClr val="E8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E80000"/>
                </a:solidFill>
                <a:latin typeface="Consolas" panose="020B0609020204030204" pitchFamily="49" charset="0"/>
              </a:rPr>
              <a:t>    }</a:t>
            </a:r>
            <a:br>
              <a:rPr lang="en-US" sz="1600" dirty="0">
                <a:solidFill>
                  <a:srgbClr val="E8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E80000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&lt;html&gt;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&lt;body style="background-color: beige; font-family: Verdana, Arial;"&gt;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&lt;form action="" method="post"&gt;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&lt;p&gt;&lt;label for="text1"&gt;First Number:&lt;/label&gt;&lt;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&lt;input type="text" name="text1" /&gt;&lt;/p&gt;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&lt;p&gt;&lt;label for="text2"&gt;Second Number:&lt;/label&gt;&lt;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&lt;input type="text" name="text2" /&gt;&lt;/p&gt;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&lt;p&gt;&lt;input type="submit" value=" Add " /&gt;&lt;/p&gt;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&lt;/form&gt;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&lt;p&gt;</a:t>
            </a:r>
            <a:r>
              <a:rPr lang="en-US" sz="1600" dirty="0">
                <a:solidFill>
                  <a:srgbClr val="E80000"/>
                </a:solidFill>
                <a:latin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srgbClr val="E80000"/>
                </a:solidFill>
                <a:latin typeface="Consolas" panose="020B0609020204030204" pitchFamily="49" charset="0"/>
              </a:rPr>
              <a:t>totalMessage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&lt;/p&gt;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&lt;/body&gt;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&lt;/html&gt;</a:t>
            </a:r>
            <a:endParaRPr lang="he-IL" sz="1600" dirty="0"/>
          </a:p>
        </p:txBody>
      </p:sp>
      <p:sp>
        <p:nvSpPr>
          <p:cNvPr id="8" name="object 2"/>
          <p:cNvSpPr/>
          <p:nvPr/>
        </p:nvSpPr>
        <p:spPr>
          <a:xfrm>
            <a:off x="609600" y="1143000"/>
            <a:ext cx="10972800" cy="0"/>
          </a:xfrm>
          <a:custGeom>
            <a:avLst/>
            <a:gdLst/>
            <a:ahLst/>
            <a:cxnLst/>
            <a:rect l="l" t="t" r="r" b="b"/>
            <a:pathLst>
              <a:path w="10972800">
                <a:moveTo>
                  <a:pt x="0" y="0"/>
                </a:moveTo>
                <a:lnTo>
                  <a:pt x="10972799" y="0"/>
                </a:lnTo>
              </a:path>
            </a:pathLst>
          </a:custGeom>
          <a:ln w="9524">
            <a:solidFill>
              <a:srgbClr val="9EB8C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3371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07365" y="689478"/>
            <a:ext cx="11177269" cy="492443"/>
          </a:xfrm>
        </p:spPr>
        <p:txBody>
          <a:bodyPr/>
          <a:lstStyle/>
          <a:p>
            <a:r>
              <a:rPr lang="en-US" dirty="0" smtClean="0"/>
              <a:t>Redirecting To pages</a:t>
            </a:r>
            <a:endParaRPr lang="he-IL" dirty="0"/>
          </a:p>
        </p:txBody>
      </p:sp>
      <p:sp>
        <p:nvSpPr>
          <p:cNvPr id="5" name="object 6"/>
          <p:cNvSpPr txBox="1"/>
          <p:nvPr/>
        </p:nvSpPr>
        <p:spPr>
          <a:xfrm>
            <a:off x="633836" y="1902388"/>
            <a:ext cx="11329564" cy="1723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Generates a fully qualified URL to an action method by using the specified action name and controller name</a:t>
            </a:r>
            <a:r>
              <a:rPr lang="en-US" sz="28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Can be used for redirection:</a:t>
            </a:r>
          </a:p>
          <a:p>
            <a:r>
              <a:rPr lang="en-US" sz="2800" dirty="0" smtClean="0"/>
              <a:t>	</a:t>
            </a:r>
            <a:r>
              <a:rPr lang="en-US" sz="2800" dirty="0" err="1" smtClean="0">
                <a:solidFill>
                  <a:srgbClr val="7030A0"/>
                </a:solidFill>
              </a:rPr>
              <a:t>Response.Redirect</a:t>
            </a:r>
            <a:r>
              <a:rPr lang="en-US" sz="2800" dirty="0" smtClean="0">
                <a:solidFill>
                  <a:srgbClr val="7030A0"/>
                </a:solidFill>
              </a:rPr>
              <a:t>(</a:t>
            </a:r>
            <a:r>
              <a:rPr lang="en-US" sz="2800" dirty="0" err="1" smtClean="0">
                <a:solidFill>
                  <a:srgbClr val="7030A0"/>
                </a:solidFill>
              </a:rPr>
              <a:t>Url.Action</a:t>
            </a:r>
            <a:r>
              <a:rPr lang="en-US" sz="2800" dirty="0">
                <a:solidFill>
                  <a:srgbClr val="7030A0"/>
                </a:solidFill>
              </a:rPr>
              <a:t>("Details", new { id = Model.ID }));</a:t>
            </a:r>
          </a:p>
        </p:txBody>
      </p:sp>
      <p:sp>
        <p:nvSpPr>
          <p:cNvPr id="3" name="מלבן 2"/>
          <p:cNvSpPr/>
          <p:nvPr/>
        </p:nvSpPr>
        <p:spPr>
          <a:xfrm>
            <a:off x="773373" y="1342099"/>
            <a:ext cx="114560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101FD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101FD"/>
                </a:solidFill>
                <a:latin typeface="Consolas" panose="020B0609020204030204" pitchFamily="49" charset="0"/>
              </a:rPr>
              <a:t>virtual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101FD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7D9A"/>
                </a:solidFill>
                <a:latin typeface="Consolas" panose="020B0609020204030204" pitchFamily="49" charset="0"/>
              </a:rPr>
              <a:t>Action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0101FD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actionName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101FD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controllerName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  <a:endParaRPr lang="he-IL" sz="2000" dirty="0"/>
          </a:p>
        </p:txBody>
      </p:sp>
      <p:sp>
        <p:nvSpPr>
          <p:cNvPr id="6" name="מלבן 5"/>
          <p:cNvSpPr/>
          <p:nvPr/>
        </p:nvSpPr>
        <p:spPr>
          <a:xfrm>
            <a:off x="762000" y="4648200"/>
            <a:ext cx="95559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42729"/>
                </a:solidFill>
                <a:latin typeface="Consolas" panose="020B0609020204030204" pitchFamily="49" charset="0"/>
              </a:rPr>
              <a:t>@</a:t>
            </a:r>
            <a:r>
              <a:rPr lang="en-US" dirty="0" err="1" smtClean="0">
                <a:solidFill>
                  <a:srgbClr val="242729"/>
                </a:solidFill>
                <a:latin typeface="Consolas" panose="020B0609020204030204" pitchFamily="49" charset="0"/>
              </a:rPr>
              <a:t>Url.Action</a:t>
            </a:r>
            <a:r>
              <a:rPr lang="en-US" dirty="0">
                <a:solidFill>
                  <a:srgbClr val="242729"/>
                </a:solidFill>
                <a:latin typeface="Consolas" panose="020B0609020204030204" pitchFamily="49" charset="0"/>
              </a:rPr>
              <a:t>("</a:t>
            </a:r>
            <a:r>
              <a:rPr lang="en-US" dirty="0" err="1">
                <a:solidFill>
                  <a:srgbClr val="242729"/>
                </a:solidFill>
                <a:latin typeface="Consolas" panose="020B0609020204030204" pitchFamily="49" charset="0"/>
              </a:rPr>
              <a:t>someaction</a:t>
            </a:r>
            <a:r>
              <a:rPr lang="en-US" dirty="0">
                <a:solidFill>
                  <a:srgbClr val="242729"/>
                </a:solidFill>
                <a:latin typeface="Consolas" panose="020B0609020204030204" pitchFamily="49" charset="0"/>
              </a:rPr>
              <a:t>", "</a:t>
            </a:r>
            <a:r>
              <a:rPr lang="en-US" dirty="0" err="1">
                <a:solidFill>
                  <a:srgbClr val="242729"/>
                </a:solidFill>
                <a:latin typeface="Consolas" panose="020B0609020204030204" pitchFamily="49" charset="0"/>
              </a:rPr>
              <a:t>somecontroller</a:t>
            </a:r>
            <a:r>
              <a:rPr lang="en-US" dirty="0">
                <a:solidFill>
                  <a:srgbClr val="242729"/>
                </a:solidFill>
                <a:latin typeface="Consolas" panose="020B0609020204030204" pitchFamily="49" charset="0"/>
              </a:rPr>
              <a:t>", new { id = "123" })</a:t>
            </a:r>
            <a:endParaRPr lang="he-IL" dirty="0"/>
          </a:p>
        </p:txBody>
      </p:sp>
      <p:sp>
        <p:nvSpPr>
          <p:cNvPr id="9" name="מלבן 8"/>
          <p:cNvSpPr/>
          <p:nvPr/>
        </p:nvSpPr>
        <p:spPr>
          <a:xfrm>
            <a:off x="769961" y="5347156"/>
            <a:ext cx="5051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/</a:t>
            </a:r>
            <a:r>
              <a:rPr lang="en-US" sz="2800" dirty="0" err="1">
                <a:solidFill>
                  <a:srgbClr val="7030A0"/>
                </a:solidFill>
              </a:rPr>
              <a:t>somecontroller</a:t>
            </a:r>
            <a:r>
              <a:rPr lang="en-US" sz="2800" dirty="0">
                <a:solidFill>
                  <a:srgbClr val="7030A0"/>
                </a:solidFill>
              </a:rPr>
              <a:t>/</a:t>
            </a:r>
            <a:r>
              <a:rPr lang="en-US" sz="2800" dirty="0" err="1">
                <a:solidFill>
                  <a:srgbClr val="7030A0"/>
                </a:solidFill>
              </a:rPr>
              <a:t>someaction</a:t>
            </a:r>
            <a:r>
              <a:rPr lang="en-US" sz="2800" dirty="0">
                <a:solidFill>
                  <a:srgbClr val="7030A0"/>
                </a:solidFill>
              </a:rPr>
              <a:t>/123</a:t>
            </a:r>
            <a:endParaRPr lang="he-IL" sz="2800" dirty="0">
              <a:solidFill>
                <a:srgbClr val="7030A0"/>
              </a:solidFill>
            </a:endParaRPr>
          </a:p>
        </p:txBody>
      </p:sp>
      <p:cxnSp>
        <p:nvCxnSpPr>
          <p:cNvPr id="11" name="מחבר חץ ישר 10"/>
          <p:cNvCxnSpPr>
            <a:endCxn id="9" idx="0"/>
          </p:cNvCxnSpPr>
          <p:nvPr/>
        </p:nvCxnSpPr>
        <p:spPr>
          <a:xfrm>
            <a:off x="3295588" y="5105400"/>
            <a:ext cx="1" cy="241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bject 2"/>
          <p:cNvSpPr/>
          <p:nvPr/>
        </p:nvSpPr>
        <p:spPr>
          <a:xfrm>
            <a:off x="609600" y="1143000"/>
            <a:ext cx="10972800" cy="0"/>
          </a:xfrm>
          <a:custGeom>
            <a:avLst/>
            <a:gdLst/>
            <a:ahLst/>
            <a:cxnLst/>
            <a:rect l="l" t="t" r="r" b="b"/>
            <a:pathLst>
              <a:path w="10972800">
                <a:moveTo>
                  <a:pt x="0" y="0"/>
                </a:moveTo>
                <a:lnTo>
                  <a:pt x="10972799" y="0"/>
                </a:lnTo>
              </a:path>
            </a:pathLst>
          </a:custGeom>
          <a:ln w="9524">
            <a:solidFill>
              <a:srgbClr val="9EB8C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9029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07365" y="689478"/>
            <a:ext cx="11177269" cy="492443"/>
          </a:xfrm>
        </p:spPr>
        <p:txBody>
          <a:bodyPr/>
          <a:lstStyle/>
          <a:p>
            <a:r>
              <a:rPr lang="en-US" dirty="0" err="1" smtClean="0"/>
              <a:t>ViewBag</a:t>
            </a:r>
            <a:endParaRPr lang="he-IL" dirty="0"/>
          </a:p>
        </p:txBody>
      </p:sp>
      <p:sp>
        <p:nvSpPr>
          <p:cNvPr id="5" name="object 6"/>
          <p:cNvSpPr txBox="1"/>
          <p:nvPr/>
        </p:nvSpPr>
        <p:spPr>
          <a:xfrm>
            <a:off x="685800" y="1303264"/>
            <a:ext cx="11329564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</a:t>
            </a:r>
            <a:r>
              <a:rPr lang="en-US" sz="2800" dirty="0" smtClean="0"/>
              <a:t>nables </a:t>
            </a:r>
            <a:r>
              <a:rPr lang="en-US" sz="2800" dirty="0"/>
              <a:t>you to dynamically share values from the controller to the view</a:t>
            </a:r>
            <a:r>
              <a:rPr lang="en-US" sz="2800" dirty="0" smtClean="0"/>
              <a:t>.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4" name="מלבן 3"/>
          <p:cNvSpPr/>
          <p:nvPr/>
        </p:nvSpPr>
        <p:spPr>
          <a:xfrm>
            <a:off x="992875" y="1882115"/>
            <a:ext cx="8382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D9A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ViewBag.MyMessageToUsers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 from me."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ViewBag.AnswerText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"Your answer goes here."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smtClean="0">
                <a:solidFill>
                  <a:srgbClr val="0101FD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View();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dirty="0"/>
          </a:p>
        </p:txBody>
      </p:sp>
      <p:sp>
        <p:nvSpPr>
          <p:cNvPr id="8" name="מלבן 7"/>
          <p:cNvSpPr/>
          <p:nvPr/>
        </p:nvSpPr>
        <p:spPr>
          <a:xfrm>
            <a:off x="992875" y="3366126"/>
            <a:ext cx="457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ViewBag.MyMessageToUsers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Html.TextBox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AnswerText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he-IL" dirty="0"/>
          </a:p>
        </p:txBody>
      </p:sp>
      <p:sp>
        <p:nvSpPr>
          <p:cNvPr id="12" name="object 6"/>
          <p:cNvSpPr txBox="1"/>
          <p:nvPr/>
        </p:nvSpPr>
        <p:spPr>
          <a:xfrm>
            <a:off x="685800" y="4140633"/>
            <a:ext cx="11329564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</a:t>
            </a:r>
            <a:r>
              <a:rPr lang="en-US" sz="2800" dirty="0" smtClean="0"/>
              <a:t>nables </a:t>
            </a:r>
            <a:r>
              <a:rPr lang="en-US" sz="2800" dirty="0"/>
              <a:t>you to dynamically share values </a:t>
            </a:r>
            <a:r>
              <a:rPr lang="en-US" sz="2800" dirty="0" smtClean="0"/>
              <a:t>within a session (Multiple Pages)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14" name="מלבן 13"/>
          <p:cNvSpPr/>
          <p:nvPr/>
        </p:nvSpPr>
        <p:spPr>
          <a:xfrm>
            <a:off x="838200" y="471662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@{</a:t>
            </a:r>
          </a:p>
          <a:p>
            <a:r>
              <a:rPr lang="en-US" dirty="0"/>
              <a:t>        Session["a"] = "foo";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&lt;h1&gt;@Session["a"].</a:t>
            </a:r>
            <a:r>
              <a:rPr lang="en-US" dirty="0" err="1"/>
              <a:t>ToString</a:t>
            </a:r>
            <a:r>
              <a:rPr lang="en-US" dirty="0"/>
              <a:t>()&lt;/h1&gt;</a:t>
            </a:r>
            <a:endParaRPr lang="he-IL" dirty="0"/>
          </a:p>
        </p:txBody>
      </p:sp>
      <p:sp>
        <p:nvSpPr>
          <p:cNvPr id="15" name="object 2"/>
          <p:cNvSpPr/>
          <p:nvPr/>
        </p:nvSpPr>
        <p:spPr>
          <a:xfrm>
            <a:off x="609600" y="1143000"/>
            <a:ext cx="10972800" cy="0"/>
          </a:xfrm>
          <a:custGeom>
            <a:avLst/>
            <a:gdLst/>
            <a:ahLst/>
            <a:cxnLst/>
            <a:rect l="l" t="t" r="r" b="b"/>
            <a:pathLst>
              <a:path w="10972800">
                <a:moveTo>
                  <a:pt x="0" y="0"/>
                </a:moveTo>
                <a:lnTo>
                  <a:pt x="10972799" y="0"/>
                </a:lnTo>
              </a:path>
            </a:pathLst>
          </a:custGeom>
          <a:ln w="9524">
            <a:solidFill>
              <a:srgbClr val="9EB8C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9236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07365" y="689478"/>
            <a:ext cx="11177269" cy="492443"/>
          </a:xfrm>
        </p:spPr>
        <p:txBody>
          <a:bodyPr/>
          <a:lstStyle/>
          <a:p>
            <a:r>
              <a:rPr lang="en-US" dirty="0" smtClean="0"/>
              <a:t>Local File Path</a:t>
            </a:r>
            <a:endParaRPr lang="he-IL" dirty="0"/>
          </a:p>
        </p:txBody>
      </p:sp>
      <p:sp>
        <p:nvSpPr>
          <p:cNvPr id="5" name="object 6"/>
          <p:cNvSpPr txBox="1"/>
          <p:nvPr/>
        </p:nvSpPr>
        <p:spPr>
          <a:xfrm>
            <a:off x="685800" y="1303264"/>
            <a:ext cx="11329564" cy="3016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In order to read a file within a web server, we need to specify an absolute path.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30A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The following code maps a given local path </a:t>
            </a:r>
            <a:r>
              <a:rPr lang="en-US" sz="2800" dirty="0" smtClean="0"/>
              <a:t>of a file in the solution to an absolute path: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15" name="object 2"/>
          <p:cNvSpPr/>
          <p:nvPr/>
        </p:nvSpPr>
        <p:spPr>
          <a:xfrm>
            <a:off x="609600" y="1143000"/>
            <a:ext cx="10972800" cy="0"/>
          </a:xfrm>
          <a:custGeom>
            <a:avLst/>
            <a:gdLst/>
            <a:ahLst/>
            <a:cxnLst/>
            <a:rect l="l" t="t" r="r" b="b"/>
            <a:pathLst>
              <a:path w="10972800">
                <a:moveTo>
                  <a:pt x="0" y="0"/>
                </a:moveTo>
                <a:lnTo>
                  <a:pt x="10972799" y="0"/>
                </a:lnTo>
              </a:path>
            </a:pathLst>
          </a:custGeom>
          <a:ln w="9524">
            <a:solidFill>
              <a:srgbClr val="9EB8C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מלבן 5"/>
          <p:cNvSpPr/>
          <p:nvPr/>
        </p:nvSpPr>
        <p:spPr>
          <a:xfrm>
            <a:off x="711958" y="3657600"/>
            <a:ext cx="1048944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public class </a:t>
            </a:r>
            <a:r>
              <a:rPr lang="en-US" sz="2400" dirty="0" err="1"/>
              <a:t>SampleClass</a:t>
            </a:r>
            <a:endParaRPr lang="en-US" sz="2400" dirty="0"/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 public string </a:t>
            </a:r>
            <a:r>
              <a:rPr lang="en-US" sz="2400" dirty="0" err="1"/>
              <a:t>GetFilePath</a:t>
            </a:r>
            <a:r>
              <a:rPr lang="en-US" sz="2400" dirty="0"/>
              <a:t>()</a:t>
            </a:r>
          </a:p>
          <a:p>
            <a:r>
              <a:rPr lang="en-US" sz="2400" dirty="0"/>
              <a:t>    {</a:t>
            </a:r>
          </a:p>
          <a:p>
            <a:r>
              <a:rPr lang="en-US" sz="2400" dirty="0">
                <a:solidFill>
                  <a:srgbClr val="7030A0"/>
                </a:solidFill>
              </a:rPr>
              <a:t>        return </a:t>
            </a:r>
            <a:r>
              <a:rPr lang="en-US" sz="2400" dirty="0" err="1">
                <a:solidFill>
                  <a:srgbClr val="7030A0"/>
                </a:solidFill>
              </a:rPr>
              <a:t>HttpContext.Current.Server.MapPath</a:t>
            </a:r>
            <a:r>
              <a:rPr lang="en-US" sz="2400" dirty="0">
                <a:solidFill>
                  <a:srgbClr val="7030A0"/>
                </a:solidFill>
              </a:rPr>
              <a:t>("/</a:t>
            </a:r>
            <a:r>
              <a:rPr lang="en-US" sz="2400" dirty="0" err="1">
                <a:solidFill>
                  <a:srgbClr val="7030A0"/>
                </a:solidFill>
              </a:rPr>
              <a:t>UploadedFiles</a:t>
            </a:r>
            <a:r>
              <a:rPr lang="en-US" sz="2400" dirty="0">
                <a:solidFill>
                  <a:srgbClr val="7030A0"/>
                </a:solidFill>
              </a:rPr>
              <a:t>");</a:t>
            </a:r>
          </a:p>
          <a:p>
            <a:r>
              <a:rPr lang="en-US" sz="2400" dirty="0"/>
              <a:t>    }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2716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07365" y="689478"/>
            <a:ext cx="11177269" cy="492443"/>
          </a:xfrm>
        </p:spPr>
        <p:txBody>
          <a:bodyPr/>
          <a:lstStyle/>
          <a:p>
            <a:r>
              <a:rPr lang="en-US" dirty="0" smtClean="0"/>
              <a:t>Displaying an Image Albu</a:t>
            </a:r>
            <a:r>
              <a:rPr lang="en-US" dirty="0"/>
              <a:t>m</a:t>
            </a:r>
            <a:endParaRPr lang="he-IL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10659739" cy="83099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https://getbootstrap.com/docs/3.3/components/#</a:t>
            </a:r>
            <a:r>
              <a:rPr lang="en-US" dirty="0" smtClean="0">
                <a:hlinkClick r:id="rId2"/>
              </a:rPr>
              <a:t>thumbnails</a:t>
            </a:r>
            <a:endParaRPr lang="he-IL" dirty="0" smtClean="0"/>
          </a:p>
          <a:p>
            <a:endParaRPr lang="he-IL" dirty="0"/>
          </a:p>
          <a:p>
            <a:r>
              <a:rPr lang="en-US" dirty="0">
                <a:hlinkClick r:id="rId3"/>
              </a:rPr>
              <a:t>https://www.w3schools.com/bootstrap/bootstrap_images.asp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25324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12191999" y="6857999"/>
                </a:lnTo>
                <a:lnTo>
                  <a:pt x="12191999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464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19200" y="2819400"/>
            <a:ext cx="9753600" cy="1280160"/>
          </a:xfrm>
          <a:custGeom>
            <a:avLst/>
            <a:gdLst/>
            <a:ahLst/>
            <a:cxnLst/>
            <a:rect l="l" t="t" r="r" b="b"/>
            <a:pathLst>
              <a:path w="9753600" h="1280160">
                <a:moveTo>
                  <a:pt x="0" y="1280159"/>
                </a:moveTo>
                <a:lnTo>
                  <a:pt x="9753599" y="1280159"/>
                </a:lnTo>
                <a:lnTo>
                  <a:pt x="9753599" y="0"/>
                </a:lnTo>
                <a:lnTo>
                  <a:pt x="0" y="0"/>
                </a:lnTo>
                <a:lnTo>
                  <a:pt x="0" y="1280159"/>
                </a:lnTo>
                <a:close/>
              </a:path>
            </a:pathLst>
          </a:custGeom>
          <a:ln w="6349">
            <a:solidFill>
              <a:srgbClr val="717B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19200" y="2819400"/>
            <a:ext cx="304800" cy="1280160"/>
          </a:xfrm>
          <a:custGeom>
            <a:avLst/>
            <a:gdLst/>
            <a:ahLst/>
            <a:cxnLst/>
            <a:rect l="l" t="t" r="r" b="b"/>
            <a:pathLst>
              <a:path w="304800" h="1280160">
                <a:moveTo>
                  <a:pt x="0" y="1280159"/>
                </a:moveTo>
                <a:lnTo>
                  <a:pt x="304799" y="1280159"/>
                </a:lnTo>
                <a:lnTo>
                  <a:pt x="304799" y="0"/>
                </a:lnTo>
                <a:lnTo>
                  <a:pt x="0" y="0"/>
                </a:lnTo>
                <a:lnTo>
                  <a:pt x="0" y="1280159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04595" y="3081296"/>
            <a:ext cx="833755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25" dirty="0">
                <a:solidFill>
                  <a:srgbClr val="DDE9EC"/>
                </a:solidFill>
                <a:latin typeface="Calibri"/>
                <a:cs typeface="Calibri"/>
              </a:rPr>
              <a:t>A</a:t>
            </a:r>
            <a:r>
              <a:rPr sz="3200" spc="-65" dirty="0">
                <a:solidFill>
                  <a:srgbClr val="DDE9EC"/>
                </a:solidFill>
                <a:latin typeface="Calibri"/>
                <a:cs typeface="Calibri"/>
              </a:rPr>
              <a:t>J</a:t>
            </a:r>
            <a:r>
              <a:rPr sz="3200" dirty="0">
                <a:solidFill>
                  <a:srgbClr val="DDE9EC"/>
                </a:solidFill>
                <a:latin typeface="Calibri"/>
                <a:cs typeface="Calibri"/>
              </a:rPr>
              <a:t>AX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05446" y="6417440"/>
            <a:ext cx="2057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>
                <a:solidFill>
                  <a:srgbClr val="DDE9EC"/>
                </a:solidFill>
                <a:latin typeface="Gill Sans MT"/>
                <a:cs typeface="Gill Sans MT"/>
              </a:rPr>
              <a:t>16</a:t>
            </a:r>
            <a:endParaRPr sz="140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97314" y="6417440"/>
            <a:ext cx="236855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DDE9EC"/>
                </a:solidFill>
                <a:latin typeface="Gill Sans MT"/>
                <a:cs typeface="Gill Sans MT"/>
              </a:rPr>
              <a:t>R</a:t>
            </a:r>
            <a:r>
              <a:rPr sz="1400" spc="5" dirty="0">
                <a:solidFill>
                  <a:srgbClr val="DDE9EC"/>
                </a:solidFill>
                <a:latin typeface="Gill Sans MT"/>
                <a:cs typeface="Gill Sans MT"/>
              </a:rPr>
              <a:t>o</a:t>
            </a:r>
            <a:r>
              <a:rPr sz="1400" dirty="0">
                <a:solidFill>
                  <a:srgbClr val="DDE9EC"/>
                </a:solidFill>
                <a:latin typeface="Gill Sans MT"/>
                <a:cs typeface="Gill Sans MT"/>
              </a:rPr>
              <a:t>i</a:t>
            </a:r>
            <a:r>
              <a:rPr sz="1400" spc="-195" dirty="0">
                <a:solidFill>
                  <a:srgbClr val="DDE9EC"/>
                </a:solidFill>
                <a:latin typeface="Times New Roman"/>
                <a:cs typeface="Times New Roman"/>
              </a:rPr>
              <a:t> </a:t>
            </a:r>
            <a:r>
              <a:rPr sz="1400" spc="-180" dirty="0">
                <a:solidFill>
                  <a:srgbClr val="DDE9EC"/>
                </a:solidFill>
                <a:latin typeface="Gill Sans MT"/>
                <a:cs typeface="Gill Sans MT"/>
              </a:rPr>
              <a:t>Y</a:t>
            </a:r>
            <a:r>
              <a:rPr sz="1400" dirty="0">
                <a:solidFill>
                  <a:srgbClr val="DDE9EC"/>
                </a:solidFill>
                <a:latin typeface="Gill Sans MT"/>
                <a:cs typeface="Gill Sans MT"/>
              </a:rPr>
              <a:t>ehoshua,</a:t>
            </a:r>
            <a:r>
              <a:rPr sz="1400" spc="-130" dirty="0">
                <a:solidFill>
                  <a:srgbClr val="DDE9EC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DDE9EC"/>
                </a:solidFill>
                <a:latin typeface="Gill Sans MT"/>
                <a:cs typeface="Gill Sans MT"/>
              </a:rPr>
              <a:t>Bar</a:t>
            </a:r>
            <a:r>
              <a:rPr sz="1400" spc="30" dirty="0">
                <a:solidFill>
                  <a:srgbClr val="DDE9EC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DDE9EC"/>
                </a:solidFill>
                <a:latin typeface="Gill Sans MT"/>
                <a:cs typeface="Gill Sans MT"/>
              </a:rPr>
              <a:t>Ilan</a:t>
            </a:r>
            <a:r>
              <a:rPr sz="1400" spc="40" dirty="0">
                <a:solidFill>
                  <a:srgbClr val="DDE9EC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DDE9EC"/>
                </a:solidFill>
                <a:latin typeface="Gill Sans MT"/>
                <a:cs typeface="Gill Sans MT"/>
              </a:rPr>
              <a:t>U</a:t>
            </a:r>
            <a:r>
              <a:rPr sz="1400" spc="5" dirty="0">
                <a:solidFill>
                  <a:srgbClr val="DDE9EC"/>
                </a:solidFill>
                <a:latin typeface="Gill Sans MT"/>
                <a:cs typeface="Gill Sans MT"/>
              </a:rPr>
              <a:t>n</a:t>
            </a:r>
            <a:r>
              <a:rPr sz="1400" dirty="0">
                <a:solidFill>
                  <a:srgbClr val="DDE9EC"/>
                </a:solidFill>
                <a:latin typeface="Gill Sans MT"/>
                <a:cs typeface="Gill Sans MT"/>
              </a:rPr>
              <a:t>i</a:t>
            </a:r>
            <a:r>
              <a:rPr sz="1400" spc="-30" dirty="0">
                <a:solidFill>
                  <a:srgbClr val="DDE9EC"/>
                </a:solidFill>
                <a:latin typeface="Gill Sans MT"/>
                <a:cs typeface="Gill Sans MT"/>
              </a:rPr>
              <a:t>v</a:t>
            </a:r>
            <a:r>
              <a:rPr sz="1400" dirty="0">
                <a:solidFill>
                  <a:srgbClr val="DDE9EC"/>
                </a:solidFill>
                <a:latin typeface="Gill Sans MT"/>
                <a:cs typeface="Gill Sans MT"/>
              </a:rPr>
              <a:t>e</a:t>
            </a:r>
            <a:r>
              <a:rPr sz="1400" spc="-5" dirty="0">
                <a:solidFill>
                  <a:srgbClr val="DDE9EC"/>
                </a:solidFill>
                <a:latin typeface="Gill Sans MT"/>
                <a:cs typeface="Gill Sans MT"/>
              </a:rPr>
              <a:t>r</a:t>
            </a:r>
            <a:r>
              <a:rPr sz="1400" dirty="0">
                <a:solidFill>
                  <a:srgbClr val="DDE9EC"/>
                </a:solidFill>
                <a:latin typeface="Gill Sans MT"/>
                <a:cs typeface="Gill Sans MT"/>
              </a:rPr>
              <a:t>sity</a:t>
            </a:r>
            <a:endParaRPr sz="14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43000"/>
            <a:ext cx="10972800" cy="0"/>
          </a:xfrm>
          <a:custGeom>
            <a:avLst/>
            <a:gdLst/>
            <a:ahLst/>
            <a:cxnLst/>
            <a:rect l="l" t="t" r="r" b="b"/>
            <a:pathLst>
              <a:path w="10972800">
                <a:moveTo>
                  <a:pt x="0" y="0"/>
                </a:moveTo>
                <a:lnTo>
                  <a:pt x="10972799" y="0"/>
                </a:lnTo>
              </a:path>
            </a:pathLst>
          </a:custGeom>
          <a:ln w="9524">
            <a:solidFill>
              <a:srgbClr val="9EB8C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5826" y="6432209"/>
            <a:ext cx="160655" cy="191135"/>
          </a:xfrm>
          <a:custGeom>
            <a:avLst/>
            <a:gdLst/>
            <a:ahLst/>
            <a:cxnLst/>
            <a:rect l="l" t="t" r="r" b="b"/>
            <a:pathLst>
              <a:path w="160654" h="191134">
                <a:moveTo>
                  <a:pt x="0" y="0"/>
                </a:moveTo>
                <a:lnTo>
                  <a:pt x="0" y="190844"/>
                </a:lnTo>
                <a:lnTo>
                  <a:pt x="160413" y="95426"/>
                </a:lnTo>
                <a:lnTo>
                  <a:pt x="0" y="0"/>
                </a:lnTo>
                <a:close/>
              </a:path>
            </a:pathLst>
          </a:custGeom>
          <a:solidFill>
            <a:srgbClr val="9E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78136" y="6314831"/>
            <a:ext cx="2638934" cy="5322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3675">
              <a:lnSpc>
                <a:spcPct val="100000"/>
              </a:lnSpc>
            </a:pPr>
            <a:r>
              <a:rPr spc="25" dirty="0"/>
              <a:t>A</a:t>
            </a:r>
            <a:r>
              <a:rPr spc="-65" dirty="0"/>
              <a:t>J</a:t>
            </a:r>
            <a:r>
              <a:rPr dirty="0"/>
              <a:t>AX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8336" y="1313810"/>
            <a:ext cx="6622415" cy="3431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6385" algn="l"/>
              </a:tabLst>
            </a:pPr>
            <a:r>
              <a:rPr sz="1950" spc="10" dirty="0">
                <a:solidFill>
                  <a:srgbClr val="BAC637"/>
                </a:solidFill>
                <a:latin typeface="Wingdings 3"/>
                <a:cs typeface="Wingdings 3"/>
              </a:rPr>
              <a:t></a:t>
            </a:r>
            <a:r>
              <a:rPr sz="1950" spc="10" dirty="0">
                <a:solidFill>
                  <a:srgbClr val="BAC637"/>
                </a:solidFill>
                <a:latin typeface="Times New Roman"/>
                <a:cs typeface="Times New Roman"/>
              </a:rPr>
              <a:t>	</a:t>
            </a:r>
            <a:r>
              <a:rPr sz="2600" b="1" spc="5" dirty="0">
                <a:solidFill>
                  <a:srgbClr val="BAC637"/>
                </a:solidFill>
                <a:latin typeface="Calibri"/>
                <a:cs typeface="Calibri"/>
              </a:rPr>
              <a:t>A</a:t>
            </a:r>
            <a:r>
              <a:rPr sz="2600" b="1" spc="-35" dirty="0">
                <a:latin typeface="Calibri"/>
                <a:cs typeface="Calibri"/>
              </a:rPr>
              <a:t>s</a:t>
            </a:r>
            <a:r>
              <a:rPr sz="2600" b="1" dirty="0">
                <a:latin typeface="Calibri"/>
                <a:cs typeface="Calibri"/>
              </a:rPr>
              <a:t>ynch</a:t>
            </a:r>
            <a:r>
              <a:rPr sz="2600" b="1" spc="-50" dirty="0">
                <a:latin typeface="Calibri"/>
                <a:cs typeface="Calibri"/>
              </a:rPr>
              <a:t>r</a:t>
            </a:r>
            <a:r>
              <a:rPr sz="2600" b="1" dirty="0">
                <a:latin typeface="Calibri"/>
                <a:cs typeface="Calibri"/>
              </a:rPr>
              <a:t>onous</a:t>
            </a:r>
            <a:r>
              <a:rPr sz="2600" b="1" spc="-80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BAC637"/>
                </a:solidFill>
                <a:latin typeface="Calibri"/>
                <a:cs typeface="Calibri"/>
              </a:rPr>
              <a:t>J</a:t>
            </a:r>
            <a:r>
              <a:rPr sz="2600" b="1" spc="-40" dirty="0">
                <a:latin typeface="Calibri"/>
                <a:cs typeface="Calibri"/>
              </a:rPr>
              <a:t>a</a:t>
            </a:r>
            <a:r>
              <a:rPr sz="2600" b="1" spc="-35" dirty="0">
                <a:latin typeface="Calibri"/>
                <a:cs typeface="Calibri"/>
              </a:rPr>
              <a:t>v</a:t>
            </a:r>
            <a:r>
              <a:rPr sz="2600" b="1" dirty="0">
                <a:latin typeface="Calibri"/>
                <a:cs typeface="Calibri"/>
              </a:rPr>
              <a:t>ascri</a:t>
            </a:r>
            <a:r>
              <a:rPr sz="2600" b="1" spc="-25" dirty="0">
                <a:latin typeface="Calibri"/>
                <a:cs typeface="Calibri"/>
              </a:rPr>
              <a:t>p</a:t>
            </a:r>
            <a:r>
              <a:rPr sz="2600" b="1" dirty="0">
                <a:latin typeface="Calibri"/>
                <a:cs typeface="Calibri"/>
              </a:rPr>
              <a:t>t</a:t>
            </a:r>
            <a:r>
              <a:rPr sz="2600" b="1" spc="-75" dirty="0">
                <a:latin typeface="Times New Roman"/>
                <a:cs typeface="Times New Roman"/>
              </a:rPr>
              <a:t> </a:t>
            </a:r>
            <a:r>
              <a:rPr sz="2600" b="1" spc="5" dirty="0">
                <a:solidFill>
                  <a:srgbClr val="BAC637"/>
                </a:solidFill>
                <a:latin typeface="Calibri"/>
                <a:cs typeface="Calibri"/>
              </a:rPr>
              <a:t>A</a:t>
            </a:r>
            <a:r>
              <a:rPr sz="2600" b="1" spc="-5" dirty="0">
                <a:latin typeface="Calibri"/>
                <a:cs typeface="Calibri"/>
              </a:rPr>
              <a:t>n</a:t>
            </a:r>
            <a:r>
              <a:rPr sz="2600" b="1" dirty="0">
                <a:latin typeface="Calibri"/>
                <a:cs typeface="Calibri"/>
              </a:rPr>
              <a:t>d</a:t>
            </a:r>
            <a:r>
              <a:rPr sz="2600" b="1" spc="-60" dirty="0">
                <a:latin typeface="Times New Roman"/>
                <a:cs typeface="Times New Roman"/>
              </a:rPr>
              <a:t> </a:t>
            </a:r>
            <a:r>
              <a:rPr sz="2600" b="1" spc="5" dirty="0">
                <a:solidFill>
                  <a:srgbClr val="BAC637"/>
                </a:solidFill>
                <a:latin typeface="Calibri"/>
                <a:cs typeface="Calibri"/>
              </a:rPr>
              <a:t>X</a:t>
            </a:r>
            <a:r>
              <a:rPr sz="2600" b="1" dirty="0">
                <a:latin typeface="Calibri"/>
                <a:cs typeface="Calibri"/>
              </a:rPr>
              <a:t>ML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286385" algn="l"/>
              </a:tabLst>
            </a:pPr>
            <a:r>
              <a:rPr sz="1950" spc="10" dirty="0">
                <a:latin typeface="Wingdings 3"/>
                <a:cs typeface="Wingdings 3"/>
              </a:rPr>
              <a:t></a:t>
            </a:r>
            <a:r>
              <a:rPr sz="1950" spc="10" dirty="0">
                <a:latin typeface="Times New Roman"/>
                <a:cs typeface="Times New Roman"/>
              </a:rPr>
              <a:t>	</a:t>
            </a:r>
            <a:r>
              <a:rPr sz="2600" spc="10" dirty="0">
                <a:latin typeface="Calibri"/>
                <a:cs typeface="Calibri"/>
              </a:rPr>
              <a:t>A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b="1" spc="-15" dirty="0">
                <a:latin typeface="Calibri"/>
                <a:cs typeface="Calibri"/>
              </a:rPr>
              <a:t>c</a:t>
            </a:r>
            <a:r>
              <a:rPr sz="2600" b="1" dirty="0">
                <a:latin typeface="Calibri"/>
                <a:cs typeface="Calibri"/>
              </a:rPr>
              <a:t>ombi</a:t>
            </a:r>
            <a:r>
              <a:rPr sz="2600" b="1" spc="-15" dirty="0">
                <a:latin typeface="Calibri"/>
                <a:cs typeface="Calibri"/>
              </a:rPr>
              <a:t>n</a:t>
            </a:r>
            <a:r>
              <a:rPr sz="2600" b="1" spc="-30" dirty="0">
                <a:latin typeface="Calibri"/>
                <a:cs typeface="Calibri"/>
              </a:rPr>
              <a:t>a</a:t>
            </a:r>
            <a:r>
              <a:rPr sz="2600" b="1" dirty="0">
                <a:latin typeface="Calibri"/>
                <a:cs typeface="Calibri"/>
              </a:rPr>
              <a:t>t</a:t>
            </a:r>
            <a:r>
              <a:rPr sz="2600" b="1" spc="-10" dirty="0">
                <a:latin typeface="Calibri"/>
                <a:cs typeface="Calibri"/>
              </a:rPr>
              <a:t>i</a:t>
            </a:r>
            <a:r>
              <a:rPr sz="2600" b="1" dirty="0">
                <a:latin typeface="Calibri"/>
                <a:cs typeface="Calibri"/>
              </a:rPr>
              <a:t>on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f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b="1" spc="-45" dirty="0">
                <a:latin typeface="Calibri"/>
                <a:cs typeface="Calibri"/>
              </a:rPr>
              <a:t>t</a:t>
            </a:r>
            <a:r>
              <a:rPr sz="2600" b="1" spc="-5" dirty="0">
                <a:latin typeface="Calibri"/>
                <a:cs typeface="Calibri"/>
              </a:rPr>
              <a:t>ec</a:t>
            </a:r>
            <a:r>
              <a:rPr sz="2600" b="1" spc="-10" dirty="0">
                <a:latin typeface="Calibri"/>
                <a:cs typeface="Calibri"/>
              </a:rPr>
              <a:t>h</a:t>
            </a:r>
            <a:r>
              <a:rPr sz="2600" b="1" dirty="0">
                <a:latin typeface="Calibri"/>
                <a:cs typeface="Calibri"/>
              </a:rPr>
              <a:t>no</a:t>
            </a:r>
            <a:r>
              <a:rPr sz="2600" b="1" spc="-10" dirty="0">
                <a:latin typeface="Calibri"/>
                <a:cs typeface="Calibri"/>
              </a:rPr>
              <a:t>l</a:t>
            </a:r>
            <a:r>
              <a:rPr sz="2600" b="1" dirty="0">
                <a:latin typeface="Calibri"/>
                <a:cs typeface="Calibri"/>
              </a:rPr>
              <a:t>ogies</a:t>
            </a:r>
            <a:endParaRPr sz="2600">
              <a:latin typeface="Calibri"/>
              <a:cs typeface="Calibri"/>
            </a:endParaRPr>
          </a:p>
          <a:p>
            <a:pPr marL="287020">
              <a:lnSpc>
                <a:spcPct val="100000"/>
              </a:lnSpc>
              <a:spcBef>
                <a:spcPts val="515"/>
              </a:spcBef>
              <a:tabLst>
                <a:tab pos="560705" algn="l"/>
              </a:tabLst>
            </a:pPr>
            <a:r>
              <a:rPr sz="1750" dirty="0">
                <a:latin typeface="Wingdings 3"/>
                <a:cs typeface="Wingdings 3"/>
              </a:rPr>
              <a:t></a:t>
            </a:r>
            <a:r>
              <a:rPr sz="1750" dirty="0">
                <a:latin typeface="Times New Roman"/>
                <a:cs typeface="Times New Roman"/>
              </a:rPr>
              <a:t>	</a:t>
            </a:r>
            <a:r>
              <a:rPr sz="2300" spc="-5" dirty="0">
                <a:latin typeface="Calibri"/>
                <a:cs typeface="Calibri"/>
              </a:rPr>
              <a:t>XM</a:t>
            </a:r>
            <a:r>
              <a:rPr sz="2300" dirty="0">
                <a:latin typeface="Calibri"/>
                <a:cs typeface="Calibri"/>
              </a:rPr>
              <a:t>L</a:t>
            </a:r>
            <a:r>
              <a:rPr sz="2300" spc="-7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–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d</a:t>
            </a:r>
            <a:r>
              <a:rPr sz="2300" spc="-25" dirty="0">
                <a:latin typeface="Calibri"/>
                <a:cs typeface="Calibri"/>
              </a:rPr>
              <a:t>a</a:t>
            </a:r>
            <a:r>
              <a:rPr sz="2300" spc="-30" dirty="0">
                <a:latin typeface="Calibri"/>
                <a:cs typeface="Calibri"/>
              </a:rPr>
              <a:t>t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50" dirty="0">
                <a:latin typeface="Times New Roman"/>
                <a:cs typeface="Times New Roman"/>
              </a:rPr>
              <a:t> </a:t>
            </a:r>
            <a:r>
              <a:rPr sz="2300" spc="-35" dirty="0">
                <a:latin typeface="Calibri"/>
                <a:cs typeface="Calibri"/>
              </a:rPr>
              <a:t>e</a:t>
            </a:r>
            <a:r>
              <a:rPr sz="2300" spc="-55" dirty="0">
                <a:latin typeface="Calibri"/>
                <a:cs typeface="Calibri"/>
              </a:rPr>
              <a:t>x</a:t>
            </a:r>
            <a:r>
              <a:rPr sz="2300" dirty="0">
                <a:latin typeface="Calibri"/>
                <a:cs typeface="Calibri"/>
              </a:rPr>
              <a:t>chan</a:t>
            </a:r>
            <a:r>
              <a:rPr sz="2300" spc="-30" dirty="0">
                <a:latin typeface="Calibri"/>
                <a:cs typeface="Calibri"/>
              </a:rPr>
              <a:t>g</a:t>
            </a:r>
            <a:r>
              <a:rPr sz="2300" dirty="0">
                <a:latin typeface="Calibri"/>
                <a:cs typeface="Calibri"/>
              </a:rPr>
              <a:t>e</a:t>
            </a:r>
            <a:r>
              <a:rPr sz="2300" spc="-4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Calibri"/>
                <a:cs typeface="Calibri"/>
              </a:rPr>
              <a:t>(</a:t>
            </a:r>
            <a:r>
              <a:rPr sz="2300" dirty="0">
                <a:latin typeface="Calibri"/>
                <a:cs typeface="Calibri"/>
              </a:rPr>
              <a:t>+</a:t>
            </a:r>
            <a:r>
              <a:rPr sz="2300" spc="-5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JSON,</a:t>
            </a:r>
            <a:r>
              <a:rPr sz="2300" spc="-4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Calibri"/>
                <a:cs typeface="Calibri"/>
              </a:rPr>
              <a:t>H</a:t>
            </a:r>
            <a:r>
              <a:rPr sz="2300" spc="5" dirty="0">
                <a:latin typeface="Calibri"/>
                <a:cs typeface="Calibri"/>
              </a:rPr>
              <a:t>T</a:t>
            </a:r>
            <a:r>
              <a:rPr sz="2300" dirty="0">
                <a:latin typeface="Calibri"/>
                <a:cs typeface="Calibri"/>
              </a:rPr>
              <a:t>ML</a:t>
            </a:r>
            <a:r>
              <a:rPr sz="2300" spc="-7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&amp;</a:t>
            </a:r>
            <a:r>
              <a:rPr sz="2300" spc="-5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Calibri"/>
                <a:cs typeface="Calibri"/>
              </a:rPr>
              <a:t>p</a:t>
            </a:r>
            <a:r>
              <a:rPr sz="2300" dirty="0">
                <a:latin typeface="Calibri"/>
                <a:cs typeface="Calibri"/>
              </a:rPr>
              <a:t>lain</a:t>
            </a:r>
            <a:r>
              <a:rPr sz="2300" spc="-60" dirty="0">
                <a:latin typeface="Times New Roman"/>
                <a:cs typeface="Times New Roman"/>
              </a:rPr>
              <a:t> </a:t>
            </a:r>
            <a:r>
              <a:rPr sz="2300" spc="-35" dirty="0">
                <a:latin typeface="Calibri"/>
                <a:cs typeface="Calibri"/>
              </a:rPr>
              <a:t>te</a:t>
            </a:r>
            <a:r>
              <a:rPr sz="2300" spc="5" dirty="0">
                <a:latin typeface="Calibri"/>
                <a:cs typeface="Calibri"/>
              </a:rPr>
              <a:t>x</a:t>
            </a:r>
            <a:r>
              <a:rPr sz="2300" dirty="0">
                <a:latin typeface="Calibri"/>
                <a:cs typeface="Calibri"/>
              </a:rPr>
              <a:t>t)</a:t>
            </a:r>
            <a:endParaRPr sz="2300">
              <a:latin typeface="Calibri"/>
              <a:cs typeface="Calibri"/>
            </a:endParaRPr>
          </a:p>
          <a:p>
            <a:pPr marL="287020">
              <a:lnSpc>
                <a:spcPct val="100000"/>
              </a:lnSpc>
              <a:spcBef>
                <a:spcPts val="505"/>
              </a:spcBef>
              <a:tabLst>
                <a:tab pos="560705" algn="l"/>
              </a:tabLst>
            </a:pPr>
            <a:r>
              <a:rPr sz="1750" dirty="0">
                <a:latin typeface="Wingdings 3"/>
                <a:cs typeface="Wingdings 3"/>
              </a:rPr>
              <a:t></a:t>
            </a:r>
            <a:r>
              <a:rPr sz="1750" dirty="0">
                <a:latin typeface="Times New Roman"/>
                <a:cs typeface="Times New Roman"/>
              </a:rPr>
              <a:t>	</a:t>
            </a:r>
            <a:r>
              <a:rPr sz="2300" dirty="0">
                <a:latin typeface="Calibri"/>
                <a:cs typeface="Calibri"/>
              </a:rPr>
              <a:t>J</a:t>
            </a:r>
            <a:r>
              <a:rPr sz="2300" spc="-40" dirty="0">
                <a:latin typeface="Calibri"/>
                <a:cs typeface="Calibri"/>
              </a:rPr>
              <a:t>a</a:t>
            </a:r>
            <a:r>
              <a:rPr sz="2300" spc="-35" dirty="0">
                <a:latin typeface="Calibri"/>
                <a:cs typeface="Calibri"/>
              </a:rPr>
              <a:t>v</a:t>
            </a:r>
            <a:r>
              <a:rPr sz="2300" dirty="0">
                <a:latin typeface="Calibri"/>
                <a:cs typeface="Calibri"/>
              </a:rPr>
              <a:t>aScri</a:t>
            </a:r>
            <a:r>
              <a:rPr sz="2300" spc="-20" dirty="0">
                <a:latin typeface="Calibri"/>
                <a:cs typeface="Calibri"/>
              </a:rPr>
              <a:t>p</a:t>
            </a:r>
            <a:r>
              <a:rPr sz="2300" dirty="0">
                <a:latin typeface="Calibri"/>
                <a:cs typeface="Calibri"/>
              </a:rPr>
              <a:t>t</a:t>
            </a:r>
            <a:r>
              <a:rPr sz="2300" spc="-6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–XML</a:t>
            </a:r>
            <a:r>
              <a:rPr sz="2300" spc="5" dirty="0">
                <a:latin typeface="Calibri"/>
                <a:cs typeface="Calibri"/>
              </a:rPr>
              <a:t>H</a:t>
            </a:r>
            <a:r>
              <a:rPr sz="2300" spc="35" dirty="0">
                <a:latin typeface="Calibri"/>
                <a:cs typeface="Calibri"/>
              </a:rPr>
              <a:t>T</a:t>
            </a:r>
            <a:r>
              <a:rPr sz="2300" spc="-5" dirty="0">
                <a:latin typeface="Calibri"/>
                <a:cs typeface="Calibri"/>
              </a:rPr>
              <a:t>TPR</a:t>
            </a:r>
            <a:r>
              <a:rPr sz="2300" spc="-35" dirty="0">
                <a:latin typeface="Calibri"/>
                <a:cs typeface="Calibri"/>
              </a:rPr>
              <a:t>E</a:t>
            </a:r>
            <a:r>
              <a:rPr sz="2300" dirty="0">
                <a:latin typeface="Calibri"/>
                <a:cs typeface="Calibri"/>
              </a:rPr>
              <a:t>QU</a:t>
            </a:r>
            <a:r>
              <a:rPr sz="2300" spc="-30" dirty="0">
                <a:latin typeface="Calibri"/>
                <a:cs typeface="Calibri"/>
              </a:rPr>
              <a:t>E</a:t>
            </a:r>
            <a:r>
              <a:rPr sz="2300" spc="-15" dirty="0">
                <a:latin typeface="Calibri"/>
                <a:cs typeface="Calibri"/>
              </a:rPr>
              <a:t>S</a:t>
            </a:r>
            <a:r>
              <a:rPr sz="2300" dirty="0">
                <a:latin typeface="Calibri"/>
                <a:cs typeface="Calibri"/>
              </a:rPr>
              <a:t>T</a:t>
            </a:r>
            <a:r>
              <a:rPr sz="2300" spc="-8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Calibri"/>
                <a:cs typeface="Calibri"/>
              </a:rPr>
              <a:t>objec</a:t>
            </a:r>
            <a:r>
              <a:rPr sz="2300" dirty="0">
                <a:latin typeface="Calibri"/>
                <a:cs typeface="Calibri"/>
              </a:rPr>
              <a:t>t</a:t>
            </a:r>
            <a:r>
              <a:rPr sz="2300" spc="-45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Calibri"/>
                <a:cs typeface="Calibri"/>
              </a:rPr>
              <a:t>(</a:t>
            </a:r>
            <a:r>
              <a:rPr sz="2300" b="1" dirty="0">
                <a:latin typeface="Calibri"/>
                <a:cs typeface="Calibri"/>
              </a:rPr>
              <a:t>XH</a:t>
            </a:r>
            <a:r>
              <a:rPr sz="2300" b="1" spc="-5" dirty="0">
                <a:latin typeface="Calibri"/>
                <a:cs typeface="Calibri"/>
              </a:rPr>
              <a:t>R</a:t>
            </a:r>
            <a:r>
              <a:rPr sz="2300" dirty="0">
                <a:latin typeface="Calibri"/>
                <a:cs typeface="Calibri"/>
              </a:rPr>
              <a:t>)</a:t>
            </a: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286385" algn="l"/>
              </a:tabLst>
            </a:pPr>
            <a:r>
              <a:rPr sz="1950" spc="10" dirty="0">
                <a:latin typeface="Wingdings 3"/>
                <a:cs typeface="Wingdings 3"/>
              </a:rPr>
              <a:t></a:t>
            </a:r>
            <a:r>
              <a:rPr sz="1950" spc="10" dirty="0">
                <a:latin typeface="Times New Roman"/>
                <a:cs typeface="Times New Roman"/>
              </a:rPr>
              <a:t>	</a:t>
            </a:r>
            <a:r>
              <a:rPr sz="2600" b="1" spc="10" dirty="0">
                <a:latin typeface="Calibri"/>
                <a:cs typeface="Calibri"/>
              </a:rPr>
              <a:t>Send</a:t>
            </a:r>
            <a:r>
              <a:rPr sz="2600" b="1" spc="-8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Calibri"/>
                <a:cs typeface="Calibri"/>
              </a:rPr>
              <a:t>&amp;</a:t>
            </a:r>
            <a:r>
              <a:rPr sz="2600" b="1" spc="-60" dirty="0">
                <a:latin typeface="Times New Roman"/>
                <a:cs typeface="Times New Roman"/>
              </a:rPr>
              <a:t> </a:t>
            </a:r>
            <a:r>
              <a:rPr sz="2600" b="1" spc="-30" dirty="0">
                <a:latin typeface="Calibri"/>
                <a:cs typeface="Calibri"/>
              </a:rPr>
              <a:t>r</a:t>
            </a:r>
            <a:r>
              <a:rPr sz="2600" b="1" spc="-5" dirty="0">
                <a:latin typeface="Calibri"/>
                <a:cs typeface="Calibri"/>
              </a:rPr>
              <a:t>ece</a:t>
            </a:r>
            <a:r>
              <a:rPr sz="2600" b="1" spc="-10" dirty="0">
                <a:latin typeface="Calibri"/>
                <a:cs typeface="Calibri"/>
              </a:rPr>
              <a:t>i</a:t>
            </a:r>
            <a:r>
              <a:rPr sz="2600" b="1" spc="-25" dirty="0">
                <a:latin typeface="Calibri"/>
                <a:cs typeface="Calibri"/>
              </a:rPr>
              <a:t>v</a:t>
            </a:r>
            <a:r>
              <a:rPr sz="2600" b="1" dirty="0">
                <a:latin typeface="Calibri"/>
                <a:cs typeface="Calibri"/>
              </a:rPr>
              <a:t>e</a:t>
            </a:r>
            <a:r>
              <a:rPr sz="2600" b="1" spc="-8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d</a:t>
            </a:r>
            <a:r>
              <a:rPr sz="2600" spc="-30" dirty="0">
                <a:latin typeface="Calibri"/>
                <a:cs typeface="Calibri"/>
              </a:rPr>
              <a:t>a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Calibri"/>
                <a:cs typeface="Calibri"/>
              </a:rPr>
              <a:t>b</a:t>
            </a:r>
            <a:r>
              <a:rPr sz="2600" b="1" spc="-10" dirty="0">
                <a:latin typeface="Calibri"/>
                <a:cs typeface="Calibri"/>
              </a:rPr>
              <a:t>a</a:t>
            </a:r>
            <a:r>
              <a:rPr sz="2600" b="1" spc="-5" dirty="0">
                <a:latin typeface="Calibri"/>
                <a:cs typeface="Calibri"/>
              </a:rPr>
              <a:t>ckg</a:t>
            </a:r>
            <a:r>
              <a:rPr sz="2600" b="1" spc="-40" dirty="0">
                <a:latin typeface="Calibri"/>
                <a:cs typeface="Calibri"/>
              </a:rPr>
              <a:t>r</a:t>
            </a:r>
            <a:r>
              <a:rPr sz="2600" b="1" dirty="0">
                <a:latin typeface="Calibri"/>
                <a:cs typeface="Calibri"/>
              </a:rPr>
              <a:t>ou</a:t>
            </a:r>
            <a:r>
              <a:rPr sz="2600" b="1" spc="-15" dirty="0">
                <a:latin typeface="Calibri"/>
                <a:cs typeface="Calibri"/>
              </a:rPr>
              <a:t>n</a:t>
            </a:r>
            <a:r>
              <a:rPr sz="2600" b="1" dirty="0">
                <a:latin typeface="Calibri"/>
                <a:cs typeface="Calibri"/>
              </a:rPr>
              <a:t>d</a:t>
            </a:r>
            <a:endParaRPr sz="2600">
              <a:latin typeface="Calibri"/>
              <a:cs typeface="Calibri"/>
            </a:endParaRPr>
          </a:p>
          <a:p>
            <a:pPr marL="287020">
              <a:lnSpc>
                <a:spcPct val="100000"/>
              </a:lnSpc>
              <a:spcBef>
                <a:spcPts val="515"/>
              </a:spcBef>
              <a:tabLst>
                <a:tab pos="560705" algn="l"/>
              </a:tabLst>
            </a:pPr>
            <a:r>
              <a:rPr sz="1750" dirty="0">
                <a:latin typeface="Wingdings 3"/>
                <a:cs typeface="Wingdings 3"/>
              </a:rPr>
              <a:t></a:t>
            </a:r>
            <a:r>
              <a:rPr sz="1750" dirty="0">
                <a:latin typeface="Times New Roman"/>
                <a:cs typeface="Times New Roman"/>
              </a:rPr>
              <a:t>	</a:t>
            </a:r>
            <a:r>
              <a:rPr sz="2300" spc="-50" dirty="0">
                <a:latin typeface="Calibri"/>
                <a:cs typeface="Calibri"/>
              </a:rPr>
              <a:t>P</a:t>
            </a:r>
            <a:r>
              <a:rPr sz="2300" dirty="0">
                <a:latin typeface="Calibri"/>
                <a:cs typeface="Calibri"/>
              </a:rPr>
              <a:t>arts</a:t>
            </a:r>
            <a:r>
              <a:rPr sz="2300" spc="-7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Calibri"/>
                <a:cs typeface="Calibri"/>
              </a:rPr>
              <a:t>o</a:t>
            </a:r>
            <a:r>
              <a:rPr sz="2300" dirty="0">
                <a:latin typeface="Calibri"/>
                <a:cs typeface="Calibri"/>
              </a:rPr>
              <a:t>f</a:t>
            </a:r>
            <a:r>
              <a:rPr sz="2300" spc="-5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5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Calibri"/>
                <a:cs typeface="Calibri"/>
              </a:rPr>
              <a:t>pa</a:t>
            </a:r>
            <a:r>
              <a:rPr sz="2300" spc="-25" dirty="0">
                <a:latin typeface="Calibri"/>
                <a:cs typeface="Calibri"/>
              </a:rPr>
              <a:t>g</a:t>
            </a:r>
            <a:r>
              <a:rPr sz="2300" dirty="0">
                <a:latin typeface="Calibri"/>
                <a:cs typeface="Calibri"/>
              </a:rPr>
              <a:t>e</a:t>
            </a:r>
            <a:r>
              <a:rPr sz="2300" spc="-4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40" dirty="0">
                <a:latin typeface="Calibri"/>
                <a:cs typeface="Calibri"/>
              </a:rPr>
              <a:t>r</a:t>
            </a:r>
            <a:r>
              <a:rPr sz="2300" dirty="0">
                <a:latin typeface="Calibri"/>
                <a:cs typeface="Calibri"/>
              </a:rPr>
              <a:t>e</a:t>
            </a:r>
            <a:r>
              <a:rPr sz="2300" spc="-45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Calibri"/>
                <a:cs typeface="Calibri"/>
              </a:rPr>
              <a:t>"</a:t>
            </a:r>
            <a:r>
              <a:rPr sz="2300" spc="-40" dirty="0">
                <a:latin typeface="Calibri"/>
                <a:cs typeface="Calibri"/>
              </a:rPr>
              <a:t>r</a:t>
            </a:r>
            <a:r>
              <a:rPr sz="2300" spc="-20" dirty="0">
                <a:latin typeface="Calibri"/>
                <a:cs typeface="Calibri"/>
              </a:rPr>
              <a:t>e</a:t>
            </a:r>
            <a:r>
              <a:rPr sz="2300" dirty="0">
                <a:latin typeface="Calibri"/>
                <a:cs typeface="Calibri"/>
              </a:rPr>
              <a:t>f</a:t>
            </a:r>
            <a:r>
              <a:rPr sz="2300" spc="-30" dirty="0">
                <a:latin typeface="Calibri"/>
                <a:cs typeface="Calibri"/>
              </a:rPr>
              <a:t>r</a:t>
            </a:r>
            <a:r>
              <a:rPr sz="2300" dirty="0">
                <a:latin typeface="Calibri"/>
                <a:cs typeface="Calibri"/>
              </a:rPr>
              <a:t>esh</a:t>
            </a:r>
            <a:r>
              <a:rPr sz="2300" spc="5" dirty="0">
                <a:latin typeface="Calibri"/>
                <a:cs typeface="Calibri"/>
              </a:rPr>
              <a:t>e</a:t>
            </a:r>
            <a:r>
              <a:rPr sz="2300" dirty="0">
                <a:latin typeface="Calibri"/>
                <a:cs typeface="Calibri"/>
              </a:rPr>
              <a:t>d͞</a:t>
            </a:r>
            <a:endParaRPr sz="2300">
              <a:latin typeface="Calibri"/>
              <a:cs typeface="Calibri"/>
            </a:endParaRPr>
          </a:p>
          <a:p>
            <a:pPr marL="287020">
              <a:lnSpc>
                <a:spcPct val="100000"/>
              </a:lnSpc>
              <a:spcBef>
                <a:spcPts val="505"/>
              </a:spcBef>
              <a:tabLst>
                <a:tab pos="560705" algn="l"/>
              </a:tabLst>
            </a:pPr>
            <a:r>
              <a:rPr sz="1750" dirty="0">
                <a:latin typeface="Wingdings 3"/>
                <a:cs typeface="Wingdings 3"/>
              </a:rPr>
              <a:t></a:t>
            </a:r>
            <a:r>
              <a:rPr sz="1750" dirty="0">
                <a:latin typeface="Times New Roman"/>
                <a:cs typeface="Times New Roman"/>
              </a:rPr>
              <a:t>	</a:t>
            </a:r>
            <a:r>
              <a:rPr sz="2300" spc="-5" dirty="0">
                <a:latin typeface="Calibri"/>
                <a:cs typeface="Calibri"/>
              </a:rPr>
              <a:t>Sm</a:t>
            </a:r>
            <a:r>
              <a:rPr sz="2300" spc="-10" dirty="0">
                <a:latin typeface="Calibri"/>
                <a:cs typeface="Calibri"/>
              </a:rPr>
              <a:t>o</a:t>
            </a:r>
            <a:r>
              <a:rPr sz="2300" spc="-5" dirty="0">
                <a:latin typeface="Calibri"/>
                <a:cs typeface="Calibri"/>
              </a:rPr>
              <a:t>othe</a:t>
            </a:r>
            <a:r>
              <a:rPr sz="2300" dirty="0">
                <a:latin typeface="Calibri"/>
                <a:cs typeface="Calibri"/>
              </a:rPr>
              <a:t>r</a:t>
            </a:r>
            <a:r>
              <a:rPr sz="2300" spc="-4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– </a:t>
            </a:r>
            <a:r>
              <a:rPr sz="2300" spc="-5" dirty="0">
                <a:latin typeface="Calibri"/>
                <a:cs typeface="Calibri"/>
              </a:rPr>
              <a:t>n</a:t>
            </a:r>
            <a:r>
              <a:rPr sz="2300" dirty="0">
                <a:latin typeface="Calibri"/>
                <a:cs typeface="Calibri"/>
              </a:rPr>
              <a:t>o</a:t>
            </a:r>
            <a:r>
              <a:rPr sz="2300" spc="-5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Calibri"/>
                <a:cs typeface="Calibri"/>
              </a:rPr>
              <a:t>n</a:t>
            </a:r>
            <a:r>
              <a:rPr sz="2300" spc="5" dirty="0">
                <a:latin typeface="Calibri"/>
                <a:cs typeface="Calibri"/>
              </a:rPr>
              <a:t>e</a:t>
            </a:r>
            <a:r>
              <a:rPr sz="2300" dirty="0">
                <a:latin typeface="Calibri"/>
                <a:cs typeface="Calibri"/>
              </a:rPr>
              <a:t>ed</a:t>
            </a:r>
            <a:r>
              <a:rPr sz="2300" spc="-40" dirty="0">
                <a:latin typeface="Times New Roman"/>
                <a:cs typeface="Times New Roman"/>
              </a:rPr>
              <a:t> </a:t>
            </a:r>
            <a:r>
              <a:rPr sz="2300" spc="-30" dirty="0">
                <a:latin typeface="Calibri"/>
                <a:cs typeface="Calibri"/>
              </a:rPr>
              <a:t>t</a:t>
            </a:r>
            <a:r>
              <a:rPr sz="2300" dirty="0">
                <a:latin typeface="Calibri"/>
                <a:cs typeface="Calibri"/>
              </a:rPr>
              <a:t>o</a:t>
            </a:r>
            <a:r>
              <a:rPr sz="2300" spc="-50" dirty="0">
                <a:latin typeface="Times New Roman"/>
                <a:cs typeface="Times New Roman"/>
              </a:rPr>
              <a:t> </a:t>
            </a:r>
            <a:r>
              <a:rPr sz="2300" spc="-30" dirty="0">
                <a:latin typeface="Calibri"/>
                <a:cs typeface="Calibri"/>
              </a:rPr>
              <a:t>w</a:t>
            </a:r>
            <a:r>
              <a:rPr sz="2300" dirty="0">
                <a:latin typeface="Calibri"/>
                <a:cs typeface="Calibri"/>
              </a:rPr>
              <a:t>ait</a:t>
            </a:r>
            <a:r>
              <a:rPr sz="2300" spc="-55" dirty="0">
                <a:latin typeface="Times New Roman"/>
                <a:cs typeface="Times New Roman"/>
              </a:rPr>
              <a:t> </a:t>
            </a:r>
            <a:r>
              <a:rPr sz="2300" spc="-45" dirty="0">
                <a:latin typeface="Calibri"/>
                <a:cs typeface="Calibri"/>
              </a:rPr>
              <a:t>f</a:t>
            </a:r>
            <a:r>
              <a:rPr sz="2300" spc="-5" dirty="0">
                <a:latin typeface="Calibri"/>
                <a:cs typeface="Calibri"/>
              </a:rPr>
              <a:t>o</a:t>
            </a:r>
            <a:r>
              <a:rPr sz="2300" dirty="0">
                <a:latin typeface="Calibri"/>
                <a:cs typeface="Calibri"/>
              </a:rPr>
              <a:t>r</a:t>
            </a:r>
            <a:r>
              <a:rPr sz="2300" spc="-6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5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Calibri"/>
                <a:cs typeface="Calibri"/>
              </a:rPr>
              <a:t>n</a:t>
            </a:r>
            <a:r>
              <a:rPr sz="2300" spc="-10" dirty="0">
                <a:latin typeface="Calibri"/>
                <a:cs typeface="Calibri"/>
              </a:rPr>
              <a:t>e</a:t>
            </a:r>
            <a:r>
              <a:rPr sz="2300" dirty="0">
                <a:latin typeface="Calibri"/>
                <a:cs typeface="Calibri"/>
              </a:rPr>
              <a:t>w</a:t>
            </a:r>
            <a:r>
              <a:rPr sz="2300" spc="-4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Calibri"/>
                <a:cs typeface="Calibri"/>
              </a:rPr>
              <a:t>pa</a:t>
            </a:r>
            <a:r>
              <a:rPr sz="2300" spc="-25" dirty="0">
                <a:latin typeface="Calibri"/>
                <a:cs typeface="Calibri"/>
              </a:rPr>
              <a:t>g</a:t>
            </a:r>
            <a:r>
              <a:rPr sz="2300" dirty="0">
                <a:latin typeface="Calibri"/>
                <a:cs typeface="Calibri"/>
              </a:rPr>
              <a:t>e</a:t>
            </a:r>
            <a:r>
              <a:rPr sz="2300" spc="-45" dirty="0">
                <a:latin typeface="Times New Roman"/>
                <a:cs typeface="Times New Roman"/>
              </a:rPr>
              <a:t> </a:t>
            </a:r>
            <a:r>
              <a:rPr sz="2300" spc="-30" dirty="0">
                <a:latin typeface="Calibri"/>
                <a:cs typeface="Calibri"/>
              </a:rPr>
              <a:t>t</a:t>
            </a:r>
            <a:r>
              <a:rPr sz="2300" dirty="0">
                <a:latin typeface="Calibri"/>
                <a:cs typeface="Calibri"/>
              </a:rPr>
              <a:t>o</a:t>
            </a:r>
            <a:r>
              <a:rPr sz="2300" spc="-5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l</a:t>
            </a:r>
            <a:r>
              <a:rPr sz="2300" spc="-5" dirty="0">
                <a:latin typeface="Calibri"/>
                <a:cs typeface="Calibri"/>
              </a:rPr>
              <a:t>oad</a:t>
            </a: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  <a:tabLst>
                <a:tab pos="286385" algn="l"/>
              </a:tabLst>
            </a:pPr>
            <a:r>
              <a:rPr sz="1950" spc="10" dirty="0">
                <a:latin typeface="Wingdings 3"/>
                <a:cs typeface="Wingdings 3"/>
              </a:rPr>
              <a:t></a:t>
            </a:r>
            <a:r>
              <a:rPr sz="1950" spc="10" dirty="0">
                <a:latin typeface="Times New Roman"/>
                <a:cs typeface="Times New Roman"/>
              </a:rPr>
              <a:t>	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equ</a:t>
            </a:r>
            <a:r>
              <a:rPr sz="2600" spc="-5" dirty="0">
                <a:latin typeface="Calibri"/>
                <a:cs typeface="Calibri"/>
              </a:rPr>
              <a:t>i</a:t>
            </a:r>
            <a:r>
              <a:rPr sz="2600" spc="-40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es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ne</a:t>
            </a:r>
            <a:r>
              <a:rPr sz="2600" dirty="0">
                <a:latin typeface="Calibri"/>
                <a:cs typeface="Calibri"/>
              </a:rPr>
              <a:t>ither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XM</a:t>
            </a:r>
            <a:r>
              <a:rPr sz="2600" dirty="0">
                <a:latin typeface="Calibri"/>
                <a:cs typeface="Calibri"/>
              </a:rPr>
              <a:t>L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no</a:t>
            </a:r>
            <a:r>
              <a:rPr sz="2600" dirty="0">
                <a:latin typeface="Calibri"/>
                <a:cs typeface="Calibri"/>
              </a:rPr>
              <a:t>r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50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ync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eque</a:t>
            </a:r>
            <a:r>
              <a:rPr sz="2600" spc="-3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ts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3675">
              <a:lnSpc>
                <a:spcPct val="100000"/>
              </a:lnSpc>
            </a:pPr>
            <a:r>
              <a:rPr spc="-5" dirty="0"/>
              <a:t>C</a:t>
            </a:r>
            <a:r>
              <a:rPr dirty="0"/>
              <a:t>la</a:t>
            </a:r>
            <a:r>
              <a:rPr spc="-15" dirty="0"/>
              <a:t>s</a:t>
            </a:r>
            <a:r>
              <a:rPr spc="-5" dirty="0"/>
              <a:t>s</a:t>
            </a:r>
            <a:r>
              <a:rPr spc="-10" dirty="0"/>
              <a:t>i</a:t>
            </a:r>
            <a:r>
              <a:rPr dirty="0"/>
              <a:t>c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10" dirty="0"/>
              <a:t>v</a:t>
            </a:r>
            <a:r>
              <a:rPr spc="-5" dirty="0"/>
              <a:t>s</a:t>
            </a:r>
            <a:r>
              <a:rPr dirty="0"/>
              <a:t>.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AJ</a:t>
            </a:r>
            <a:r>
              <a:rPr spc="-20" dirty="0"/>
              <a:t>A</a:t>
            </a:r>
            <a:r>
              <a:rPr dirty="0"/>
              <a:t>X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Web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10" dirty="0"/>
              <a:t>r</a:t>
            </a:r>
            <a:r>
              <a:rPr dirty="0"/>
              <a:t>ch</a:t>
            </a:r>
            <a:r>
              <a:rPr spc="-5" dirty="0"/>
              <a:t>i</a:t>
            </a:r>
            <a:r>
              <a:rPr spc="-15" dirty="0"/>
              <a:t>t</a:t>
            </a:r>
            <a:r>
              <a:rPr dirty="0"/>
              <a:t>ectures</a:t>
            </a:r>
          </a:p>
        </p:txBody>
      </p:sp>
      <p:sp>
        <p:nvSpPr>
          <p:cNvPr id="3" name="object 3"/>
          <p:cNvSpPr/>
          <p:nvPr/>
        </p:nvSpPr>
        <p:spPr>
          <a:xfrm>
            <a:off x="8094481" y="1755394"/>
            <a:ext cx="1822451" cy="1947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3435" y="2763530"/>
            <a:ext cx="1247140" cy="792480"/>
          </a:xfrm>
          <a:custGeom>
            <a:avLst/>
            <a:gdLst/>
            <a:ahLst/>
            <a:cxnLst/>
            <a:rect l="l" t="t" r="r" b="b"/>
            <a:pathLst>
              <a:path w="1247139" h="792479">
                <a:moveTo>
                  <a:pt x="0" y="131947"/>
                </a:moveTo>
                <a:lnTo>
                  <a:pt x="7007" y="89427"/>
                </a:lnTo>
                <a:lnTo>
                  <a:pt x="26483" y="52676"/>
                </a:lnTo>
                <a:lnTo>
                  <a:pt x="56111" y="23998"/>
                </a:lnTo>
                <a:lnTo>
                  <a:pt x="93573" y="5696"/>
                </a:lnTo>
                <a:lnTo>
                  <a:pt x="132075" y="0"/>
                </a:lnTo>
                <a:lnTo>
                  <a:pt x="1114674" y="0"/>
                </a:lnTo>
                <a:lnTo>
                  <a:pt x="1129349" y="805"/>
                </a:lnTo>
                <a:lnTo>
                  <a:pt x="1143555" y="3164"/>
                </a:lnTo>
                <a:lnTo>
                  <a:pt x="1182513" y="18714"/>
                </a:lnTo>
                <a:lnTo>
                  <a:pt x="1214174" y="45177"/>
                </a:lnTo>
                <a:lnTo>
                  <a:pt x="1236225" y="80251"/>
                </a:lnTo>
                <a:lnTo>
                  <a:pt x="1246347" y="121633"/>
                </a:lnTo>
                <a:lnTo>
                  <a:pt x="1246744" y="131947"/>
                </a:lnTo>
                <a:lnTo>
                  <a:pt x="1246744" y="660135"/>
                </a:lnTo>
                <a:lnTo>
                  <a:pt x="1245937" y="674808"/>
                </a:lnTo>
                <a:lnTo>
                  <a:pt x="1243573" y="689010"/>
                </a:lnTo>
                <a:lnTo>
                  <a:pt x="1227997" y="727941"/>
                </a:lnTo>
                <a:lnTo>
                  <a:pt x="1201498" y="759566"/>
                </a:lnTo>
                <a:lnTo>
                  <a:pt x="1166390" y="781583"/>
                </a:lnTo>
                <a:lnTo>
                  <a:pt x="1124990" y="791687"/>
                </a:lnTo>
                <a:lnTo>
                  <a:pt x="1114674" y="792083"/>
                </a:lnTo>
                <a:lnTo>
                  <a:pt x="132075" y="792083"/>
                </a:lnTo>
                <a:lnTo>
                  <a:pt x="117403" y="791278"/>
                </a:lnTo>
                <a:lnTo>
                  <a:pt x="103197" y="788918"/>
                </a:lnTo>
                <a:lnTo>
                  <a:pt x="64240" y="773370"/>
                </a:lnTo>
                <a:lnTo>
                  <a:pt x="32576" y="746908"/>
                </a:lnTo>
                <a:lnTo>
                  <a:pt x="10522" y="711835"/>
                </a:lnTo>
                <a:lnTo>
                  <a:pt x="397" y="670455"/>
                </a:lnTo>
                <a:lnTo>
                  <a:pt x="0" y="660135"/>
                </a:lnTo>
                <a:lnTo>
                  <a:pt x="0" y="131947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96008" y="2855214"/>
            <a:ext cx="68135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i="1" dirty="0">
                <a:latin typeface="Gill Sans MT"/>
                <a:cs typeface="Gill Sans MT"/>
              </a:rPr>
              <a:t>HTML</a:t>
            </a:r>
            <a:r>
              <a:rPr sz="1400" b="1" i="1" spc="5" dirty="0">
                <a:latin typeface="Times New Roman"/>
                <a:cs typeface="Times New Roman"/>
              </a:rPr>
              <a:t> </a:t>
            </a:r>
            <a:r>
              <a:rPr sz="1400" b="1" i="1" dirty="0">
                <a:latin typeface="Gill Sans MT"/>
                <a:cs typeface="Gill Sans MT"/>
              </a:rPr>
              <a:t>2</a:t>
            </a:r>
            <a:endParaRPr sz="14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08681" y="3123809"/>
            <a:ext cx="491069" cy="3968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62221" y="2222113"/>
            <a:ext cx="4222750" cy="76200"/>
          </a:xfrm>
          <a:custGeom>
            <a:avLst/>
            <a:gdLst/>
            <a:ahLst/>
            <a:cxnLst/>
            <a:rect l="l" t="t" r="r" b="b"/>
            <a:pathLst>
              <a:path w="4222750" h="76200">
                <a:moveTo>
                  <a:pt x="4146560" y="0"/>
                </a:moveTo>
                <a:lnTo>
                  <a:pt x="4146560" y="76199"/>
                </a:lnTo>
                <a:lnTo>
                  <a:pt x="4210031" y="44464"/>
                </a:lnTo>
                <a:lnTo>
                  <a:pt x="4159239" y="44464"/>
                </a:lnTo>
                <a:lnTo>
                  <a:pt x="4159239" y="31760"/>
                </a:lnTo>
                <a:lnTo>
                  <a:pt x="4210080" y="31760"/>
                </a:lnTo>
                <a:lnTo>
                  <a:pt x="4146560" y="0"/>
                </a:lnTo>
                <a:close/>
              </a:path>
              <a:path w="4222750" h="76200">
                <a:moveTo>
                  <a:pt x="4146560" y="31760"/>
                </a:moveTo>
                <a:lnTo>
                  <a:pt x="0" y="31760"/>
                </a:lnTo>
                <a:lnTo>
                  <a:pt x="0" y="44464"/>
                </a:lnTo>
                <a:lnTo>
                  <a:pt x="4146560" y="44464"/>
                </a:lnTo>
                <a:lnTo>
                  <a:pt x="4146560" y="31760"/>
                </a:lnTo>
                <a:close/>
              </a:path>
              <a:path w="4222750" h="76200">
                <a:moveTo>
                  <a:pt x="4210080" y="31760"/>
                </a:moveTo>
                <a:lnTo>
                  <a:pt x="4159239" y="31760"/>
                </a:lnTo>
                <a:lnTo>
                  <a:pt x="4159239" y="44464"/>
                </a:lnTo>
                <a:lnTo>
                  <a:pt x="4210031" y="44464"/>
                </a:lnTo>
                <a:lnTo>
                  <a:pt x="4222760" y="38099"/>
                </a:lnTo>
                <a:lnTo>
                  <a:pt x="4210080" y="317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62221" y="2941320"/>
            <a:ext cx="4127500" cy="76200"/>
          </a:xfrm>
          <a:custGeom>
            <a:avLst/>
            <a:gdLst/>
            <a:ahLst/>
            <a:cxnLst/>
            <a:rect l="l" t="t" r="r" b="b"/>
            <a:pathLst>
              <a:path w="4127500" h="76200">
                <a:moveTo>
                  <a:pt x="76199" y="0"/>
                </a:moveTo>
                <a:lnTo>
                  <a:pt x="0" y="38099"/>
                </a:lnTo>
                <a:lnTo>
                  <a:pt x="76199" y="76199"/>
                </a:lnTo>
                <a:lnTo>
                  <a:pt x="76199" y="44439"/>
                </a:lnTo>
                <a:lnTo>
                  <a:pt x="63489" y="44439"/>
                </a:lnTo>
                <a:lnTo>
                  <a:pt x="63489" y="31747"/>
                </a:lnTo>
                <a:lnTo>
                  <a:pt x="76199" y="31747"/>
                </a:lnTo>
                <a:lnTo>
                  <a:pt x="76199" y="0"/>
                </a:lnTo>
                <a:close/>
              </a:path>
              <a:path w="4127500" h="76200">
                <a:moveTo>
                  <a:pt x="76199" y="31747"/>
                </a:moveTo>
                <a:lnTo>
                  <a:pt x="63489" y="31747"/>
                </a:lnTo>
                <a:lnTo>
                  <a:pt x="63489" y="44439"/>
                </a:lnTo>
                <a:lnTo>
                  <a:pt x="76199" y="44439"/>
                </a:lnTo>
                <a:lnTo>
                  <a:pt x="76199" y="31747"/>
                </a:lnTo>
                <a:close/>
              </a:path>
              <a:path w="4127500" h="76200">
                <a:moveTo>
                  <a:pt x="4127510" y="31747"/>
                </a:moveTo>
                <a:lnTo>
                  <a:pt x="76199" y="31747"/>
                </a:lnTo>
                <a:lnTo>
                  <a:pt x="76199" y="44439"/>
                </a:lnTo>
                <a:lnTo>
                  <a:pt x="4127510" y="44439"/>
                </a:lnTo>
                <a:lnTo>
                  <a:pt x="4127510" y="317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41236" y="2353866"/>
            <a:ext cx="842427" cy="6365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533900" y="2425372"/>
            <a:ext cx="842427" cy="6365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726411" y="2558722"/>
            <a:ext cx="842427" cy="6365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30267" y="2763530"/>
            <a:ext cx="386715" cy="221615"/>
          </a:xfrm>
          <a:custGeom>
            <a:avLst/>
            <a:gdLst/>
            <a:ahLst/>
            <a:cxnLst/>
            <a:rect l="l" t="t" r="r" b="b"/>
            <a:pathLst>
              <a:path w="386714" h="221614">
                <a:moveTo>
                  <a:pt x="69548" y="31827"/>
                </a:moveTo>
                <a:lnTo>
                  <a:pt x="63296" y="42948"/>
                </a:lnTo>
                <a:lnTo>
                  <a:pt x="380119" y="221345"/>
                </a:lnTo>
                <a:lnTo>
                  <a:pt x="386333" y="210311"/>
                </a:lnTo>
                <a:lnTo>
                  <a:pt x="69548" y="31827"/>
                </a:lnTo>
                <a:close/>
              </a:path>
              <a:path w="386714" h="221614">
                <a:moveTo>
                  <a:pt x="0" y="0"/>
                </a:moveTo>
                <a:lnTo>
                  <a:pt x="47756" y="70591"/>
                </a:lnTo>
                <a:lnTo>
                  <a:pt x="63296" y="42948"/>
                </a:lnTo>
                <a:lnTo>
                  <a:pt x="52196" y="36697"/>
                </a:lnTo>
                <a:lnTo>
                  <a:pt x="58555" y="25633"/>
                </a:lnTo>
                <a:lnTo>
                  <a:pt x="73030" y="25633"/>
                </a:lnTo>
                <a:lnTo>
                  <a:pt x="85094" y="4175"/>
                </a:lnTo>
                <a:lnTo>
                  <a:pt x="0" y="0"/>
                </a:lnTo>
                <a:close/>
              </a:path>
              <a:path w="386714" h="221614">
                <a:moveTo>
                  <a:pt x="58555" y="25633"/>
                </a:moveTo>
                <a:lnTo>
                  <a:pt x="52196" y="36697"/>
                </a:lnTo>
                <a:lnTo>
                  <a:pt x="63296" y="42948"/>
                </a:lnTo>
                <a:lnTo>
                  <a:pt x="69548" y="31827"/>
                </a:lnTo>
                <a:lnTo>
                  <a:pt x="58555" y="25633"/>
                </a:lnTo>
                <a:close/>
              </a:path>
              <a:path w="386714" h="221614">
                <a:moveTo>
                  <a:pt x="73030" y="25633"/>
                </a:moveTo>
                <a:lnTo>
                  <a:pt x="58555" y="25633"/>
                </a:lnTo>
                <a:lnTo>
                  <a:pt x="69548" y="31827"/>
                </a:lnTo>
                <a:lnTo>
                  <a:pt x="73030" y="256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30267" y="2476103"/>
            <a:ext cx="1534795" cy="144780"/>
          </a:xfrm>
          <a:custGeom>
            <a:avLst/>
            <a:gdLst/>
            <a:ahLst/>
            <a:cxnLst/>
            <a:rect l="l" t="t" r="r" b="b"/>
            <a:pathLst>
              <a:path w="1534795" h="144780">
                <a:moveTo>
                  <a:pt x="0" y="144536"/>
                </a:moveTo>
                <a:lnTo>
                  <a:pt x="1534661" y="0"/>
                </a:lnTo>
              </a:path>
            </a:pathLst>
          </a:custGeom>
          <a:ln w="952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30267" y="1755404"/>
            <a:ext cx="383540" cy="865505"/>
          </a:xfrm>
          <a:custGeom>
            <a:avLst/>
            <a:gdLst/>
            <a:ahLst/>
            <a:cxnLst/>
            <a:rect l="l" t="t" r="r" b="b"/>
            <a:pathLst>
              <a:path w="383539" h="865505">
                <a:moveTo>
                  <a:pt x="0" y="865235"/>
                </a:moveTo>
                <a:lnTo>
                  <a:pt x="383167" y="0"/>
                </a:lnTo>
              </a:path>
            </a:pathLst>
          </a:custGeom>
          <a:ln w="952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30267" y="2404750"/>
            <a:ext cx="478790" cy="215900"/>
          </a:xfrm>
          <a:custGeom>
            <a:avLst/>
            <a:gdLst/>
            <a:ahLst/>
            <a:cxnLst/>
            <a:rect l="l" t="t" r="r" b="b"/>
            <a:pathLst>
              <a:path w="478789" h="215900">
                <a:moveTo>
                  <a:pt x="0" y="215889"/>
                </a:moveTo>
                <a:lnTo>
                  <a:pt x="478417" y="0"/>
                </a:lnTo>
              </a:path>
            </a:pathLst>
          </a:custGeom>
          <a:ln w="952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13435" y="1684020"/>
            <a:ext cx="1247140" cy="792480"/>
          </a:xfrm>
          <a:custGeom>
            <a:avLst/>
            <a:gdLst/>
            <a:ahLst/>
            <a:cxnLst/>
            <a:rect l="l" t="t" r="r" b="b"/>
            <a:pathLst>
              <a:path w="1247139" h="792480">
                <a:moveTo>
                  <a:pt x="1114674" y="0"/>
                </a:moveTo>
                <a:lnTo>
                  <a:pt x="132075" y="0"/>
                </a:lnTo>
                <a:lnTo>
                  <a:pt x="121756" y="397"/>
                </a:lnTo>
                <a:lnTo>
                  <a:pt x="80358" y="10501"/>
                </a:lnTo>
                <a:lnTo>
                  <a:pt x="45250" y="32518"/>
                </a:lnTo>
                <a:lnTo>
                  <a:pt x="18748" y="64143"/>
                </a:lnTo>
                <a:lnTo>
                  <a:pt x="3171" y="103073"/>
                </a:lnTo>
                <a:lnTo>
                  <a:pt x="0" y="131947"/>
                </a:lnTo>
                <a:lnTo>
                  <a:pt x="0" y="660135"/>
                </a:lnTo>
                <a:lnTo>
                  <a:pt x="5708" y="698628"/>
                </a:lnTo>
                <a:lnTo>
                  <a:pt x="24042" y="736060"/>
                </a:lnTo>
                <a:lnTo>
                  <a:pt x="52760" y="765648"/>
                </a:lnTo>
                <a:lnTo>
                  <a:pt x="89544" y="785091"/>
                </a:lnTo>
                <a:lnTo>
                  <a:pt x="132075" y="792083"/>
                </a:lnTo>
                <a:lnTo>
                  <a:pt x="1114674" y="792083"/>
                </a:lnTo>
                <a:lnTo>
                  <a:pt x="1153175" y="786388"/>
                </a:lnTo>
                <a:lnTo>
                  <a:pt x="1190637" y="768087"/>
                </a:lnTo>
                <a:lnTo>
                  <a:pt x="1220264" y="739408"/>
                </a:lnTo>
                <a:lnTo>
                  <a:pt x="1239738" y="702656"/>
                </a:lnTo>
                <a:lnTo>
                  <a:pt x="1246744" y="660135"/>
                </a:lnTo>
                <a:lnTo>
                  <a:pt x="1246744" y="131947"/>
                </a:lnTo>
                <a:lnTo>
                  <a:pt x="1241038" y="93458"/>
                </a:lnTo>
                <a:lnTo>
                  <a:pt x="1222707" y="56026"/>
                </a:lnTo>
                <a:lnTo>
                  <a:pt x="1193992" y="26436"/>
                </a:lnTo>
                <a:lnTo>
                  <a:pt x="1157209" y="6993"/>
                </a:lnTo>
                <a:lnTo>
                  <a:pt x="11146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13435" y="1684020"/>
            <a:ext cx="1247140" cy="792480"/>
          </a:xfrm>
          <a:custGeom>
            <a:avLst/>
            <a:gdLst/>
            <a:ahLst/>
            <a:cxnLst/>
            <a:rect l="l" t="t" r="r" b="b"/>
            <a:pathLst>
              <a:path w="1247139" h="792480">
                <a:moveTo>
                  <a:pt x="0" y="131947"/>
                </a:moveTo>
                <a:lnTo>
                  <a:pt x="7007" y="89427"/>
                </a:lnTo>
                <a:lnTo>
                  <a:pt x="26483" y="52676"/>
                </a:lnTo>
                <a:lnTo>
                  <a:pt x="56111" y="23998"/>
                </a:lnTo>
                <a:lnTo>
                  <a:pt x="93573" y="5696"/>
                </a:lnTo>
                <a:lnTo>
                  <a:pt x="132075" y="0"/>
                </a:lnTo>
                <a:lnTo>
                  <a:pt x="1114674" y="0"/>
                </a:lnTo>
                <a:lnTo>
                  <a:pt x="1129349" y="805"/>
                </a:lnTo>
                <a:lnTo>
                  <a:pt x="1143555" y="3164"/>
                </a:lnTo>
                <a:lnTo>
                  <a:pt x="1182513" y="18714"/>
                </a:lnTo>
                <a:lnTo>
                  <a:pt x="1214174" y="45177"/>
                </a:lnTo>
                <a:lnTo>
                  <a:pt x="1236225" y="80251"/>
                </a:lnTo>
                <a:lnTo>
                  <a:pt x="1246347" y="121633"/>
                </a:lnTo>
                <a:lnTo>
                  <a:pt x="1246744" y="131947"/>
                </a:lnTo>
                <a:lnTo>
                  <a:pt x="1246744" y="660135"/>
                </a:lnTo>
                <a:lnTo>
                  <a:pt x="1245937" y="674808"/>
                </a:lnTo>
                <a:lnTo>
                  <a:pt x="1243573" y="689010"/>
                </a:lnTo>
                <a:lnTo>
                  <a:pt x="1227997" y="727941"/>
                </a:lnTo>
                <a:lnTo>
                  <a:pt x="1201498" y="759566"/>
                </a:lnTo>
                <a:lnTo>
                  <a:pt x="1166390" y="781583"/>
                </a:lnTo>
                <a:lnTo>
                  <a:pt x="1124990" y="791687"/>
                </a:lnTo>
                <a:lnTo>
                  <a:pt x="1114674" y="792083"/>
                </a:lnTo>
                <a:lnTo>
                  <a:pt x="132075" y="792083"/>
                </a:lnTo>
                <a:lnTo>
                  <a:pt x="117403" y="791278"/>
                </a:lnTo>
                <a:lnTo>
                  <a:pt x="103197" y="788918"/>
                </a:lnTo>
                <a:lnTo>
                  <a:pt x="64240" y="773370"/>
                </a:lnTo>
                <a:lnTo>
                  <a:pt x="32576" y="746908"/>
                </a:lnTo>
                <a:lnTo>
                  <a:pt x="10522" y="711835"/>
                </a:lnTo>
                <a:lnTo>
                  <a:pt x="397" y="670455"/>
                </a:lnTo>
                <a:lnTo>
                  <a:pt x="0" y="660135"/>
                </a:lnTo>
                <a:lnTo>
                  <a:pt x="0" y="131947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096008" y="1775586"/>
            <a:ext cx="68135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i="1" dirty="0">
                <a:latin typeface="Gill Sans MT"/>
                <a:cs typeface="Gill Sans MT"/>
              </a:rPr>
              <a:t>HTML</a:t>
            </a:r>
            <a:r>
              <a:rPr sz="1400" b="1" i="1" spc="5" dirty="0">
                <a:latin typeface="Times New Roman"/>
                <a:cs typeface="Times New Roman"/>
              </a:rPr>
              <a:t> </a:t>
            </a:r>
            <a:r>
              <a:rPr sz="1400" b="1" i="1" dirty="0">
                <a:latin typeface="Gill Sans MT"/>
                <a:cs typeface="Gill Sans MT"/>
              </a:rPr>
              <a:t>1</a:t>
            </a:r>
            <a:endParaRPr sz="1400">
              <a:latin typeface="Gill Sans MT"/>
              <a:cs typeface="Gill Sans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908681" y="2044302"/>
            <a:ext cx="550328" cy="4318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477646" y="1539570"/>
            <a:ext cx="1249045" cy="217804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48920">
              <a:lnSpc>
                <a:spcPct val="100000"/>
              </a:lnSpc>
            </a:pPr>
            <a:r>
              <a:rPr sz="1200" spc="-130" dirty="0">
                <a:latin typeface="Gill Sans MT"/>
                <a:cs typeface="Gill Sans MT"/>
              </a:rPr>
              <a:t>W</a:t>
            </a:r>
            <a:r>
              <a:rPr sz="1200" dirty="0">
                <a:latin typeface="Gill Sans MT"/>
                <a:cs typeface="Gill Sans MT"/>
              </a:rPr>
              <a:t>eb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Gill Sans MT"/>
                <a:cs typeface="Gill Sans MT"/>
              </a:rPr>
              <a:t>Se</a:t>
            </a:r>
            <a:r>
              <a:rPr sz="1200" spc="25" dirty="0">
                <a:latin typeface="Gill Sans MT"/>
                <a:cs typeface="Gill Sans MT"/>
              </a:rPr>
              <a:t>r</a:t>
            </a:r>
            <a:r>
              <a:rPr sz="1200" spc="-35" dirty="0">
                <a:latin typeface="Gill Sans MT"/>
                <a:cs typeface="Gill Sans MT"/>
              </a:rPr>
              <a:t>v</a:t>
            </a:r>
            <a:r>
              <a:rPr sz="1200" dirty="0">
                <a:latin typeface="Gill Sans MT"/>
                <a:cs typeface="Gill Sans MT"/>
              </a:rPr>
              <a:t>er</a:t>
            </a:r>
            <a:endParaRPr sz="1200">
              <a:latin typeface="Gill Sans MT"/>
              <a:cs typeface="Gill Sans M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84124" y="1326764"/>
            <a:ext cx="9889490" cy="2520950"/>
          </a:xfrm>
          <a:custGeom>
            <a:avLst/>
            <a:gdLst/>
            <a:ahLst/>
            <a:cxnLst/>
            <a:rect l="l" t="t" r="r" b="b"/>
            <a:pathLst>
              <a:path w="9889490" h="2520950">
                <a:moveTo>
                  <a:pt x="0" y="420258"/>
                </a:moveTo>
                <a:lnTo>
                  <a:pt x="5500" y="352074"/>
                </a:lnTo>
                <a:lnTo>
                  <a:pt x="21425" y="287399"/>
                </a:lnTo>
                <a:lnTo>
                  <a:pt x="46908" y="227097"/>
                </a:lnTo>
                <a:lnTo>
                  <a:pt x="81084" y="172031"/>
                </a:lnTo>
                <a:lnTo>
                  <a:pt x="123086" y="123066"/>
                </a:lnTo>
                <a:lnTo>
                  <a:pt x="172049" y="81067"/>
                </a:lnTo>
                <a:lnTo>
                  <a:pt x="227107" y="46896"/>
                </a:lnTo>
                <a:lnTo>
                  <a:pt x="287394" y="21418"/>
                </a:lnTo>
                <a:lnTo>
                  <a:pt x="352045" y="5498"/>
                </a:lnTo>
                <a:lnTo>
                  <a:pt x="420194" y="0"/>
                </a:lnTo>
                <a:lnTo>
                  <a:pt x="9468934" y="0"/>
                </a:lnTo>
                <a:lnTo>
                  <a:pt x="9503393" y="1392"/>
                </a:lnTo>
                <a:lnTo>
                  <a:pt x="9537085" y="5498"/>
                </a:lnTo>
                <a:lnTo>
                  <a:pt x="9601734" y="21418"/>
                </a:lnTo>
                <a:lnTo>
                  <a:pt x="9662015" y="46896"/>
                </a:lnTo>
                <a:lnTo>
                  <a:pt x="9717065" y="81067"/>
                </a:lnTo>
                <a:lnTo>
                  <a:pt x="9766019" y="123066"/>
                </a:lnTo>
                <a:lnTo>
                  <a:pt x="9808011" y="172031"/>
                </a:lnTo>
                <a:lnTo>
                  <a:pt x="9842178" y="227097"/>
                </a:lnTo>
                <a:lnTo>
                  <a:pt x="9867653" y="287399"/>
                </a:lnTo>
                <a:lnTo>
                  <a:pt x="9883572" y="352074"/>
                </a:lnTo>
                <a:lnTo>
                  <a:pt x="9889071" y="420258"/>
                </a:lnTo>
                <a:lnTo>
                  <a:pt x="9889071" y="2100833"/>
                </a:lnTo>
                <a:lnTo>
                  <a:pt x="9887678" y="2135292"/>
                </a:lnTo>
                <a:lnTo>
                  <a:pt x="9883572" y="2168984"/>
                </a:lnTo>
                <a:lnTo>
                  <a:pt x="9867653" y="2233631"/>
                </a:lnTo>
                <a:lnTo>
                  <a:pt x="9842178" y="2293911"/>
                </a:lnTo>
                <a:lnTo>
                  <a:pt x="9808011" y="2348959"/>
                </a:lnTo>
                <a:lnTo>
                  <a:pt x="9766019" y="2397911"/>
                </a:lnTo>
                <a:lnTo>
                  <a:pt x="9717065" y="2439901"/>
                </a:lnTo>
                <a:lnTo>
                  <a:pt x="9662015" y="2474065"/>
                </a:lnTo>
                <a:lnTo>
                  <a:pt x="9601734" y="2499538"/>
                </a:lnTo>
                <a:lnTo>
                  <a:pt x="9537085" y="2515456"/>
                </a:lnTo>
                <a:lnTo>
                  <a:pt x="9468934" y="2520955"/>
                </a:lnTo>
                <a:lnTo>
                  <a:pt x="420194" y="2520955"/>
                </a:lnTo>
                <a:lnTo>
                  <a:pt x="385736" y="2519562"/>
                </a:lnTo>
                <a:lnTo>
                  <a:pt x="352045" y="2515456"/>
                </a:lnTo>
                <a:lnTo>
                  <a:pt x="287394" y="2499538"/>
                </a:lnTo>
                <a:lnTo>
                  <a:pt x="227107" y="2474065"/>
                </a:lnTo>
                <a:lnTo>
                  <a:pt x="172049" y="2439901"/>
                </a:lnTo>
                <a:lnTo>
                  <a:pt x="123086" y="2397911"/>
                </a:lnTo>
                <a:lnTo>
                  <a:pt x="81084" y="2348959"/>
                </a:lnTo>
                <a:lnTo>
                  <a:pt x="46908" y="2293911"/>
                </a:lnTo>
                <a:lnTo>
                  <a:pt x="21425" y="2233631"/>
                </a:lnTo>
                <a:lnTo>
                  <a:pt x="5500" y="2168984"/>
                </a:lnTo>
                <a:lnTo>
                  <a:pt x="0" y="2100833"/>
                </a:lnTo>
                <a:lnTo>
                  <a:pt x="0" y="420258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71980" y="1755448"/>
            <a:ext cx="1249045" cy="217804"/>
          </a:xfrm>
          <a:custGeom>
            <a:avLst/>
            <a:gdLst/>
            <a:ahLst/>
            <a:cxnLst/>
            <a:rect l="l" t="t" r="r" b="b"/>
            <a:pathLst>
              <a:path w="1249045" h="217805">
                <a:moveTo>
                  <a:pt x="0" y="217491"/>
                </a:moveTo>
                <a:lnTo>
                  <a:pt x="1248835" y="217491"/>
                </a:lnTo>
                <a:lnTo>
                  <a:pt x="1248835" y="0"/>
                </a:lnTo>
                <a:lnTo>
                  <a:pt x="0" y="0"/>
                </a:lnTo>
                <a:lnTo>
                  <a:pt x="0" y="2174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371980" y="1755448"/>
            <a:ext cx="1249045" cy="217804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54965">
              <a:lnSpc>
                <a:spcPct val="100000"/>
              </a:lnSpc>
            </a:pPr>
            <a:r>
              <a:rPr sz="1200" spc="-15" dirty="0">
                <a:latin typeface="Gill Sans MT"/>
                <a:cs typeface="Gill Sans MT"/>
              </a:rPr>
              <a:t>B</a:t>
            </a:r>
            <a:r>
              <a:rPr sz="1200" spc="-25" dirty="0">
                <a:latin typeface="Gill Sans MT"/>
                <a:cs typeface="Gill Sans MT"/>
              </a:rPr>
              <a:t>ro</a:t>
            </a:r>
            <a:r>
              <a:rPr sz="1200" spc="-5" dirty="0">
                <a:latin typeface="Gill Sans MT"/>
                <a:cs typeface="Gill Sans MT"/>
              </a:rPr>
              <a:t>ws</a:t>
            </a:r>
            <a:r>
              <a:rPr sz="1200" dirty="0">
                <a:latin typeface="Gill Sans MT"/>
                <a:cs typeface="Gill Sans MT"/>
              </a:rPr>
              <a:t>er</a:t>
            </a:r>
            <a:endParaRPr sz="1200">
              <a:latin typeface="Gill Sans MT"/>
              <a:cs typeface="Gill Sans M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404225" y="1974538"/>
            <a:ext cx="1536700" cy="217804"/>
          </a:xfrm>
          <a:custGeom>
            <a:avLst/>
            <a:gdLst/>
            <a:ahLst/>
            <a:cxnLst/>
            <a:rect l="l" t="t" r="r" b="b"/>
            <a:pathLst>
              <a:path w="1536700" h="217805">
                <a:moveTo>
                  <a:pt x="0" y="217491"/>
                </a:moveTo>
                <a:lnTo>
                  <a:pt x="1536691" y="217491"/>
                </a:lnTo>
                <a:lnTo>
                  <a:pt x="1536691" y="0"/>
                </a:lnTo>
                <a:lnTo>
                  <a:pt x="0" y="0"/>
                </a:lnTo>
                <a:lnTo>
                  <a:pt x="0" y="2174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404225" y="1974538"/>
            <a:ext cx="1536700" cy="217804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07340">
              <a:lnSpc>
                <a:spcPct val="100000"/>
              </a:lnSpc>
            </a:pPr>
            <a:r>
              <a:rPr sz="1200" dirty="0">
                <a:latin typeface="Gill Sans MT"/>
                <a:cs typeface="Gill Sans MT"/>
              </a:rPr>
              <a:t>H</a:t>
            </a:r>
            <a:r>
              <a:rPr sz="1200" spc="-10" dirty="0">
                <a:latin typeface="Gill Sans MT"/>
                <a:cs typeface="Gill Sans MT"/>
              </a:rPr>
              <a:t>TT</a:t>
            </a:r>
            <a:r>
              <a:rPr sz="1200" dirty="0">
                <a:latin typeface="Gill Sans MT"/>
                <a:cs typeface="Gill Sans MT"/>
              </a:rPr>
              <a:t>P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Gill Sans MT"/>
                <a:cs typeface="Gill Sans MT"/>
              </a:rPr>
              <a:t>R</a:t>
            </a:r>
            <a:r>
              <a:rPr sz="1200" dirty="0">
                <a:latin typeface="Gill Sans MT"/>
                <a:cs typeface="Gill Sans MT"/>
              </a:rPr>
              <a:t>eque</a:t>
            </a:r>
            <a:r>
              <a:rPr sz="1200" spc="-10" dirty="0">
                <a:latin typeface="Gill Sans MT"/>
                <a:cs typeface="Gill Sans MT"/>
              </a:rPr>
              <a:t>s</a:t>
            </a:r>
            <a:r>
              <a:rPr sz="1200" dirty="0">
                <a:latin typeface="Gill Sans MT"/>
                <a:cs typeface="Gill Sans MT"/>
              </a:rPr>
              <a:t>t</a:t>
            </a:r>
            <a:endParaRPr sz="1200">
              <a:latin typeface="Gill Sans MT"/>
              <a:cs typeface="Gill Sans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404225" y="3054030"/>
            <a:ext cx="1536700" cy="217804"/>
          </a:xfrm>
          <a:custGeom>
            <a:avLst/>
            <a:gdLst/>
            <a:ahLst/>
            <a:cxnLst/>
            <a:rect l="l" t="t" r="r" b="b"/>
            <a:pathLst>
              <a:path w="1536700" h="217804">
                <a:moveTo>
                  <a:pt x="0" y="217479"/>
                </a:moveTo>
                <a:lnTo>
                  <a:pt x="1536691" y="217479"/>
                </a:lnTo>
                <a:lnTo>
                  <a:pt x="1536691" y="0"/>
                </a:lnTo>
                <a:lnTo>
                  <a:pt x="0" y="0"/>
                </a:lnTo>
                <a:lnTo>
                  <a:pt x="0" y="2174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404225" y="3054030"/>
            <a:ext cx="1536700" cy="217804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61620">
              <a:lnSpc>
                <a:spcPct val="100000"/>
              </a:lnSpc>
            </a:pPr>
            <a:r>
              <a:rPr sz="1200" dirty="0">
                <a:latin typeface="Gill Sans MT"/>
                <a:cs typeface="Gill Sans MT"/>
              </a:rPr>
              <a:t>HT</a:t>
            </a:r>
            <a:r>
              <a:rPr sz="1200" spc="-10" dirty="0">
                <a:latin typeface="Gill Sans MT"/>
                <a:cs typeface="Gill Sans MT"/>
              </a:rPr>
              <a:t>TP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Gill Sans MT"/>
                <a:cs typeface="Gill Sans MT"/>
              </a:rPr>
              <a:t>Re</a:t>
            </a:r>
            <a:r>
              <a:rPr sz="1200" spc="-15" dirty="0">
                <a:latin typeface="Gill Sans MT"/>
                <a:cs typeface="Gill Sans MT"/>
              </a:rPr>
              <a:t>s</a:t>
            </a:r>
            <a:r>
              <a:rPr sz="1200" spc="-10" dirty="0">
                <a:latin typeface="Gill Sans MT"/>
                <a:cs typeface="Gill Sans MT"/>
              </a:rPr>
              <a:t>pon</a:t>
            </a:r>
            <a:r>
              <a:rPr sz="1200" spc="-15" dirty="0">
                <a:latin typeface="Gill Sans MT"/>
                <a:cs typeface="Gill Sans MT"/>
              </a:rPr>
              <a:t>s</a:t>
            </a:r>
            <a:r>
              <a:rPr sz="1200" dirty="0">
                <a:latin typeface="Gill Sans MT"/>
                <a:cs typeface="Gill Sans MT"/>
              </a:rPr>
              <a:t>e</a:t>
            </a:r>
            <a:endParaRPr sz="1200">
              <a:latin typeface="Gill Sans MT"/>
              <a:cs typeface="Gill Sans MT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350011" y="2113010"/>
            <a:ext cx="1113053" cy="11130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078083" y="4449141"/>
            <a:ext cx="1822451" cy="1947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868284" y="6036704"/>
            <a:ext cx="491069" cy="3968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045854" y="4915911"/>
            <a:ext cx="4222750" cy="76200"/>
          </a:xfrm>
          <a:custGeom>
            <a:avLst/>
            <a:gdLst/>
            <a:ahLst/>
            <a:cxnLst/>
            <a:rect l="l" t="t" r="r" b="b"/>
            <a:pathLst>
              <a:path w="4222750" h="76200">
                <a:moveTo>
                  <a:pt x="4146529" y="0"/>
                </a:moveTo>
                <a:lnTo>
                  <a:pt x="4146529" y="76199"/>
                </a:lnTo>
                <a:lnTo>
                  <a:pt x="4210013" y="44458"/>
                </a:lnTo>
                <a:lnTo>
                  <a:pt x="4159239" y="44458"/>
                </a:lnTo>
                <a:lnTo>
                  <a:pt x="4159239" y="31754"/>
                </a:lnTo>
                <a:lnTo>
                  <a:pt x="4210037" y="31754"/>
                </a:lnTo>
                <a:lnTo>
                  <a:pt x="4146529" y="0"/>
                </a:lnTo>
                <a:close/>
              </a:path>
              <a:path w="4222750" h="76200">
                <a:moveTo>
                  <a:pt x="4146529" y="31754"/>
                </a:moveTo>
                <a:lnTo>
                  <a:pt x="0" y="31754"/>
                </a:lnTo>
                <a:lnTo>
                  <a:pt x="0" y="44458"/>
                </a:lnTo>
                <a:lnTo>
                  <a:pt x="4146529" y="44458"/>
                </a:lnTo>
                <a:lnTo>
                  <a:pt x="4146529" y="31754"/>
                </a:lnTo>
                <a:close/>
              </a:path>
              <a:path w="4222750" h="76200">
                <a:moveTo>
                  <a:pt x="4210037" y="31754"/>
                </a:moveTo>
                <a:lnTo>
                  <a:pt x="4159239" y="31754"/>
                </a:lnTo>
                <a:lnTo>
                  <a:pt x="4159239" y="44458"/>
                </a:lnTo>
                <a:lnTo>
                  <a:pt x="4210013" y="44458"/>
                </a:lnTo>
                <a:lnTo>
                  <a:pt x="4222729" y="38099"/>
                </a:lnTo>
                <a:lnTo>
                  <a:pt x="4210037" y="317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045854" y="5635060"/>
            <a:ext cx="4127500" cy="76200"/>
          </a:xfrm>
          <a:custGeom>
            <a:avLst/>
            <a:gdLst/>
            <a:ahLst/>
            <a:cxnLst/>
            <a:rect l="l" t="t" r="r" b="b"/>
            <a:pathLst>
              <a:path w="4127500" h="76200">
                <a:moveTo>
                  <a:pt x="76199" y="0"/>
                </a:moveTo>
                <a:lnTo>
                  <a:pt x="0" y="38099"/>
                </a:lnTo>
                <a:lnTo>
                  <a:pt x="76199" y="76199"/>
                </a:lnTo>
                <a:lnTo>
                  <a:pt x="76199" y="44458"/>
                </a:lnTo>
                <a:lnTo>
                  <a:pt x="63459" y="44458"/>
                </a:lnTo>
                <a:lnTo>
                  <a:pt x="63459" y="31754"/>
                </a:lnTo>
                <a:lnTo>
                  <a:pt x="76199" y="31754"/>
                </a:lnTo>
                <a:lnTo>
                  <a:pt x="76199" y="0"/>
                </a:lnTo>
                <a:close/>
              </a:path>
              <a:path w="4127500" h="76200">
                <a:moveTo>
                  <a:pt x="76199" y="31754"/>
                </a:moveTo>
                <a:lnTo>
                  <a:pt x="63459" y="31754"/>
                </a:lnTo>
                <a:lnTo>
                  <a:pt x="63459" y="44458"/>
                </a:lnTo>
                <a:lnTo>
                  <a:pt x="76199" y="44458"/>
                </a:lnTo>
                <a:lnTo>
                  <a:pt x="76199" y="31754"/>
                </a:lnTo>
                <a:close/>
              </a:path>
              <a:path w="4127500" h="76200">
                <a:moveTo>
                  <a:pt x="4127479" y="31754"/>
                </a:moveTo>
                <a:lnTo>
                  <a:pt x="76199" y="31754"/>
                </a:lnTo>
                <a:lnTo>
                  <a:pt x="76199" y="44458"/>
                </a:lnTo>
                <a:lnTo>
                  <a:pt x="4127479" y="44458"/>
                </a:lnTo>
                <a:lnTo>
                  <a:pt x="4127479" y="317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324716" y="5047692"/>
            <a:ext cx="842427" cy="6365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517380" y="5119128"/>
            <a:ext cx="842427" cy="6365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710043" y="5252478"/>
            <a:ext cx="842427" cy="6365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413884" y="5314438"/>
            <a:ext cx="478790" cy="793750"/>
          </a:xfrm>
          <a:custGeom>
            <a:avLst/>
            <a:gdLst/>
            <a:ahLst/>
            <a:cxnLst/>
            <a:rect l="l" t="t" r="r" b="b"/>
            <a:pathLst>
              <a:path w="478789" h="793750">
                <a:moveTo>
                  <a:pt x="0" y="0"/>
                </a:moveTo>
                <a:lnTo>
                  <a:pt x="478286" y="793705"/>
                </a:lnTo>
              </a:path>
            </a:pathLst>
          </a:custGeom>
          <a:ln w="952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13884" y="4449186"/>
            <a:ext cx="383540" cy="865505"/>
          </a:xfrm>
          <a:custGeom>
            <a:avLst/>
            <a:gdLst/>
            <a:ahLst/>
            <a:cxnLst/>
            <a:rect l="l" t="t" r="r" b="b"/>
            <a:pathLst>
              <a:path w="383539" h="865504">
                <a:moveTo>
                  <a:pt x="0" y="865250"/>
                </a:moveTo>
                <a:lnTo>
                  <a:pt x="383036" y="0"/>
                </a:lnTo>
              </a:path>
            </a:pathLst>
          </a:custGeom>
          <a:ln w="952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13884" y="5314438"/>
            <a:ext cx="1630045" cy="722630"/>
          </a:xfrm>
          <a:custGeom>
            <a:avLst/>
            <a:gdLst/>
            <a:ahLst/>
            <a:cxnLst/>
            <a:rect l="l" t="t" r="r" b="b"/>
            <a:pathLst>
              <a:path w="1630045" h="722629">
                <a:moveTo>
                  <a:pt x="0" y="0"/>
                </a:moveTo>
                <a:lnTo>
                  <a:pt x="1629805" y="722269"/>
                </a:lnTo>
              </a:path>
            </a:pathLst>
          </a:custGeom>
          <a:ln w="952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96920" y="4377821"/>
            <a:ext cx="1247140" cy="1730375"/>
          </a:xfrm>
          <a:custGeom>
            <a:avLst/>
            <a:gdLst/>
            <a:ahLst/>
            <a:cxnLst/>
            <a:rect l="l" t="t" r="r" b="b"/>
            <a:pathLst>
              <a:path w="1247139" h="1730375">
                <a:moveTo>
                  <a:pt x="1038986" y="0"/>
                </a:moveTo>
                <a:lnTo>
                  <a:pt x="207776" y="0"/>
                </a:lnTo>
                <a:lnTo>
                  <a:pt x="190744" y="688"/>
                </a:lnTo>
                <a:lnTo>
                  <a:pt x="142129" y="10586"/>
                </a:lnTo>
                <a:lnTo>
                  <a:pt x="98359" y="31114"/>
                </a:lnTo>
                <a:lnTo>
                  <a:pt x="60882" y="60831"/>
                </a:lnTo>
                <a:lnTo>
                  <a:pt x="31146" y="98298"/>
                </a:lnTo>
                <a:lnTo>
                  <a:pt x="10599" y="142073"/>
                </a:lnTo>
                <a:lnTo>
                  <a:pt x="689" y="190716"/>
                </a:lnTo>
                <a:lnTo>
                  <a:pt x="0" y="207763"/>
                </a:lnTo>
                <a:lnTo>
                  <a:pt x="0" y="1522533"/>
                </a:lnTo>
                <a:lnTo>
                  <a:pt x="6042" y="1572466"/>
                </a:lnTo>
                <a:lnTo>
                  <a:pt x="23204" y="1618022"/>
                </a:lnTo>
                <a:lnTo>
                  <a:pt x="50038" y="1657758"/>
                </a:lnTo>
                <a:lnTo>
                  <a:pt x="85096" y="1690229"/>
                </a:lnTo>
                <a:lnTo>
                  <a:pt x="126930" y="1713992"/>
                </a:lnTo>
                <a:lnTo>
                  <a:pt x="174090" y="1727602"/>
                </a:lnTo>
                <a:lnTo>
                  <a:pt x="207776" y="1730322"/>
                </a:lnTo>
                <a:lnTo>
                  <a:pt x="1038986" y="1730322"/>
                </a:lnTo>
                <a:lnTo>
                  <a:pt x="1088939" y="1724283"/>
                </a:lnTo>
                <a:lnTo>
                  <a:pt x="1134502" y="1707128"/>
                </a:lnTo>
                <a:lnTo>
                  <a:pt x="1174235" y="1680302"/>
                </a:lnTo>
                <a:lnTo>
                  <a:pt x="1206697" y="1645249"/>
                </a:lnTo>
                <a:lnTo>
                  <a:pt x="1230449" y="1603412"/>
                </a:lnTo>
                <a:lnTo>
                  <a:pt x="1244051" y="1556237"/>
                </a:lnTo>
                <a:lnTo>
                  <a:pt x="1246769" y="1522533"/>
                </a:lnTo>
                <a:lnTo>
                  <a:pt x="1246769" y="207763"/>
                </a:lnTo>
                <a:lnTo>
                  <a:pt x="1240734" y="157817"/>
                </a:lnTo>
                <a:lnTo>
                  <a:pt x="1223588" y="112260"/>
                </a:lnTo>
                <a:lnTo>
                  <a:pt x="1196773" y="72530"/>
                </a:lnTo>
                <a:lnTo>
                  <a:pt x="1161727" y="40070"/>
                </a:lnTo>
                <a:lnTo>
                  <a:pt x="1119891" y="16319"/>
                </a:lnTo>
                <a:lnTo>
                  <a:pt x="1072705" y="2717"/>
                </a:lnTo>
                <a:lnTo>
                  <a:pt x="10389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96920" y="4377821"/>
            <a:ext cx="1247140" cy="1730375"/>
          </a:xfrm>
          <a:custGeom>
            <a:avLst/>
            <a:gdLst/>
            <a:ahLst/>
            <a:cxnLst/>
            <a:rect l="l" t="t" r="r" b="b"/>
            <a:pathLst>
              <a:path w="1247139" h="1730375">
                <a:moveTo>
                  <a:pt x="0" y="207763"/>
                </a:moveTo>
                <a:lnTo>
                  <a:pt x="6042" y="157817"/>
                </a:lnTo>
                <a:lnTo>
                  <a:pt x="23204" y="112260"/>
                </a:lnTo>
                <a:lnTo>
                  <a:pt x="50038" y="72530"/>
                </a:lnTo>
                <a:lnTo>
                  <a:pt x="85096" y="40070"/>
                </a:lnTo>
                <a:lnTo>
                  <a:pt x="126930" y="16319"/>
                </a:lnTo>
                <a:lnTo>
                  <a:pt x="174090" y="2717"/>
                </a:lnTo>
                <a:lnTo>
                  <a:pt x="207776" y="0"/>
                </a:lnTo>
                <a:lnTo>
                  <a:pt x="1038986" y="0"/>
                </a:lnTo>
                <a:lnTo>
                  <a:pt x="1056036" y="688"/>
                </a:lnTo>
                <a:lnTo>
                  <a:pt x="1072705" y="2717"/>
                </a:lnTo>
                <a:lnTo>
                  <a:pt x="1119891" y="16319"/>
                </a:lnTo>
                <a:lnTo>
                  <a:pt x="1161727" y="40070"/>
                </a:lnTo>
                <a:lnTo>
                  <a:pt x="1196773" y="72530"/>
                </a:lnTo>
                <a:lnTo>
                  <a:pt x="1223588" y="112260"/>
                </a:lnTo>
                <a:lnTo>
                  <a:pt x="1240734" y="157817"/>
                </a:lnTo>
                <a:lnTo>
                  <a:pt x="1246769" y="207763"/>
                </a:lnTo>
                <a:lnTo>
                  <a:pt x="1246769" y="1522533"/>
                </a:lnTo>
                <a:lnTo>
                  <a:pt x="1246080" y="1539575"/>
                </a:lnTo>
                <a:lnTo>
                  <a:pt x="1244051" y="1556237"/>
                </a:lnTo>
                <a:lnTo>
                  <a:pt x="1230449" y="1603412"/>
                </a:lnTo>
                <a:lnTo>
                  <a:pt x="1206697" y="1645249"/>
                </a:lnTo>
                <a:lnTo>
                  <a:pt x="1174235" y="1680302"/>
                </a:lnTo>
                <a:lnTo>
                  <a:pt x="1134502" y="1707128"/>
                </a:lnTo>
                <a:lnTo>
                  <a:pt x="1088939" y="1724283"/>
                </a:lnTo>
                <a:lnTo>
                  <a:pt x="1038986" y="1730322"/>
                </a:lnTo>
                <a:lnTo>
                  <a:pt x="207776" y="1730322"/>
                </a:lnTo>
                <a:lnTo>
                  <a:pt x="190744" y="1729633"/>
                </a:lnTo>
                <a:lnTo>
                  <a:pt x="174090" y="1727602"/>
                </a:lnTo>
                <a:lnTo>
                  <a:pt x="126930" y="1713992"/>
                </a:lnTo>
                <a:lnTo>
                  <a:pt x="85096" y="1690229"/>
                </a:lnTo>
                <a:lnTo>
                  <a:pt x="50038" y="1657758"/>
                </a:lnTo>
                <a:lnTo>
                  <a:pt x="23204" y="1618022"/>
                </a:lnTo>
                <a:lnTo>
                  <a:pt x="6042" y="1572466"/>
                </a:lnTo>
                <a:lnTo>
                  <a:pt x="0" y="1522533"/>
                </a:lnTo>
                <a:lnTo>
                  <a:pt x="0" y="207763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3127631" y="4512438"/>
            <a:ext cx="54102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i="1" dirty="0">
                <a:latin typeface="Gill Sans MT"/>
                <a:cs typeface="Gill Sans MT"/>
              </a:rPr>
              <a:t>HTML</a:t>
            </a:r>
            <a:endParaRPr sz="1400">
              <a:latin typeface="Gill Sans MT"/>
              <a:cs typeface="Gill Sans MT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892170" y="4738115"/>
            <a:ext cx="550328" cy="4318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8461126" y="4233350"/>
            <a:ext cx="1249045" cy="217804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49554">
              <a:lnSpc>
                <a:spcPct val="100000"/>
              </a:lnSpc>
            </a:pPr>
            <a:r>
              <a:rPr sz="1200" spc="-130" dirty="0">
                <a:latin typeface="Gill Sans MT"/>
                <a:cs typeface="Gill Sans MT"/>
              </a:rPr>
              <a:t>W</a:t>
            </a:r>
            <a:r>
              <a:rPr sz="1200" dirty="0">
                <a:latin typeface="Gill Sans MT"/>
                <a:cs typeface="Gill Sans MT"/>
              </a:rPr>
              <a:t>eb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Gill Sans MT"/>
                <a:cs typeface="Gill Sans MT"/>
              </a:rPr>
              <a:t>Se</a:t>
            </a:r>
            <a:r>
              <a:rPr sz="1200" spc="25" dirty="0">
                <a:latin typeface="Gill Sans MT"/>
                <a:cs typeface="Gill Sans MT"/>
              </a:rPr>
              <a:t>r</a:t>
            </a:r>
            <a:r>
              <a:rPr sz="1200" spc="-35" dirty="0">
                <a:latin typeface="Gill Sans MT"/>
                <a:cs typeface="Gill Sans MT"/>
              </a:rPr>
              <a:t>v</a:t>
            </a:r>
            <a:r>
              <a:rPr sz="1200" dirty="0">
                <a:latin typeface="Gill Sans MT"/>
                <a:cs typeface="Gill Sans MT"/>
              </a:rPr>
              <a:t>er</a:t>
            </a:r>
            <a:endParaRPr sz="1200">
              <a:latin typeface="Gill Sans MT"/>
              <a:cs typeface="Gill Sans MT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067644" y="4020561"/>
            <a:ext cx="9889490" cy="2521585"/>
          </a:xfrm>
          <a:custGeom>
            <a:avLst/>
            <a:gdLst/>
            <a:ahLst/>
            <a:cxnLst/>
            <a:rect l="l" t="t" r="r" b="b"/>
            <a:pathLst>
              <a:path w="9889490" h="2521584">
                <a:moveTo>
                  <a:pt x="0" y="420124"/>
                </a:moveTo>
                <a:lnTo>
                  <a:pt x="5499" y="351977"/>
                </a:lnTo>
                <a:lnTo>
                  <a:pt x="21420" y="287332"/>
                </a:lnTo>
                <a:lnTo>
                  <a:pt x="46898" y="227052"/>
                </a:lnTo>
                <a:lnTo>
                  <a:pt x="81068" y="172003"/>
                </a:lnTo>
                <a:lnTo>
                  <a:pt x="123064" y="123051"/>
                </a:lnTo>
                <a:lnTo>
                  <a:pt x="172022" y="81059"/>
                </a:lnTo>
                <a:lnTo>
                  <a:pt x="227075" y="46893"/>
                </a:lnTo>
                <a:lnTo>
                  <a:pt x="287360" y="21418"/>
                </a:lnTo>
                <a:lnTo>
                  <a:pt x="352010" y="5498"/>
                </a:lnTo>
                <a:lnTo>
                  <a:pt x="420160" y="0"/>
                </a:lnTo>
                <a:lnTo>
                  <a:pt x="9468925" y="0"/>
                </a:lnTo>
                <a:lnTo>
                  <a:pt x="9503380" y="1392"/>
                </a:lnTo>
                <a:lnTo>
                  <a:pt x="9537068" y="5498"/>
                </a:lnTo>
                <a:lnTo>
                  <a:pt x="9601710" y="21418"/>
                </a:lnTo>
                <a:lnTo>
                  <a:pt x="9661986" y="46893"/>
                </a:lnTo>
                <a:lnTo>
                  <a:pt x="9717032" y="81059"/>
                </a:lnTo>
                <a:lnTo>
                  <a:pt x="9765983" y="123051"/>
                </a:lnTo>
                <a:lnTo>
                  <a:pt x="9807974" y="172003"/>
                </a:lnTo>
                <a:lnTo>
                  <a:pt x="9842139" y="227052"/>
                </a:lnTo>
                <a:lnTo>
                  <a:pt x="9867613" y="287332"/>
                </a:lnTo>
                <a:lnTo>
                  <a:pt x="9883532" y="351977"/>
                </a:lnTo>
                <a:lnTo>
                  <a:pt x="9889031" y="420124"/>
                </a:lnTo>
                <a:lnTo>
                  <a:pt x="9889031" y="2100797"/>
                </a:lnTo>
                <a:lnTo>
                  <a:pt x="9887638" y="2135256"/>
                </a:lnTo>
                <a:lnTo>
                  <a:pt x="9883532" y="2168948"/>
                </a:lnTo>
                <a:lnTo>
                  <a:pt x="9867613" y="2233599"/>
                </a:lnTo>
                <a:lnTo>
                  <a:pt x="9842139" y="2293884"/>
                </a:lnTo>
                <a:lnTo>
                  <a:pt x="9807974" y="2348940"/>
                </a:lnTo>
                <a:lnTo>
                  <a:pt x="9765983" y="2397899"/>
                </a:lnTo>
                <a:lnTo>
                  <a:pt x="9717032" y="2439897"/>
                </a:lnTo>
                <a:lnTo>
                  <a:pt x="9661986" y="2474068"/>
                </a:lnTo>
                <a:lnTo>
                  <a:pt x="9601710" y="2499548"/>
                </a:lnTo>
                <a:lnTo>
                  <a:pt x="9537068" y="2515470"/>
                </a:lnTo>
                <a:lnTo>
                  <a:pt x="9468925" y="2520970"/>
                </a:lnTo>
                <a:lnTo>
                  <a:pt x="420160" y="2520970"/>
                </a:lnTo>
                <a:lnTo>
                  <a:pt x="385701" y="2519577"/>
                </a:lnTo>
                <a:lnTo>
                  <a:pt x="352010" y="2515470"/>
                </a:lnTo>
                <a:lnTo>
                  <a:pt x="287360" y="2499548"/>
                </a:lnTo>
                <a:lnTo>
                  <a:pt x="227075" y="2474068"/>
                </a:lnTo>
                <a:lnTo>
                  <a:pt x="172022" y="2439897"/>
                </a:lnTo>
                <a:lnTo>
                  <a:pt x="123064" y="2397899"/>
                </a:lnTo>
                <a:lnTo>
                  <a:pt x="81068" y="2348940"/>
                </a:lnTo>
                <a:lnTo>
                  <a:pt x="46898" y="2293884"/>
                </a:lnTo>
                <a:lnTo>
                  <a:pt x="21420" y="2233599"/>
                </a:lnTo>
                <a:lnTo>
                  <a:pt x="5499" y="2168948"/>
                </a:lnTo>
                <a:lnTo>
                  <a:pt x="0" y="2100797"/>
                </a:lnTo>
                <a:lnTo>
                  <a:pt x="0" y="42012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55466" y="4449258"/>
            <a:ext cx="1249045" cy="217804"/>
          </a:xfrm>
          <a:custGeom>
            <a:avLst/>
            <a:gdLst/>
            <a:ahLst/>
            <a:cxnLst/>
            <a:rect l="l" t="t" r="r" b="b"/>
            <a:pathLst>
              <a:path w="1249045" h="217804">
                <a:moveTo>
                  <a:pt x="0" y="217479"/>
                </a:moveTo>
                <a:lnTo>
                  <a:pt x="1248835" y="217479"/>
                </a:lnTo>
                <a:lnTo>
                  <a:pt x="1248835" y="0"/>
                </a:lnTo>
                <a:lnTo>
                  <a:pt x="0" y="0"/>
                </a:lnTo>
                <a:lnTo>
                  <a:pt x="0" y="2174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355466" y="4449258"/>
            <a:ext cx="1249045" cy="217804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54965">
              <a:lnSpc>
                <a:spcPct val="100000"/>
              </a:lnSpc>
            </a:pPr>
            <a:r>
              <a:rPr sz="1200" spc="-15" dirty="0">
                <a:latin typeface="Gill Sans MT"/>
                <a:cs typeface="Gill Sans MT"/>
              </a:rPr>
              <a:t>B</a:t>
            </a:r>
            <a:r>
              <a:rPr sz="1200" spc="-25" dirty="0">
                <a:latin typeface="Gill Sans MT"/>
                <a:cs typeface="Gill Sans MT"/>
              </a:rPr>
              <a:t>ro</a:t>
            </a:r>
            <a:r>
              <a:rPr sz="1200" spc="-5" dirty="0">
                <a:latin typeface="Gill Sans MT"/>
                <a:cs typeface="Gill Sans MT"/>
              </a:rPr>
              <a:t>ws</a:t>
            </a:r>
            <a:r>
              <a:rPr sz="1200" dirty="0">
                <a:latin typeface="Gill Sans MT"/>
                <a:cs typeface="Gill Sans MT"/>
              </a:rPr>
              <a:t>er</a:t>
            </a:r>
            <a:endParaRPr sz="1200">
              <a:latin typeface="Gill Sans MT"/>
              <a:cs typeface="Gill Sans MT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387736" y="4668333"/>
            <a:ext cx="1536700" cy="217804"/>
          </a:xfrm>
          <a:custGeom>
            <a:avLst/>
            <a:gdLst/>
            <a:ahLst/>
            <a:cxnLst/>
            <a:rect l="l" t="t" r="r" b="b"/>
            <a:pathLst>
              <a:path w="1536700" h="217804">
                <a:moveTo>
                  <a:pt x="0" y="217479"/>
                </a:moveTo>
                <a:lnTo>
                  <a:pt x="1536704" y="217479"/>
                </a:lnTo>
                <a:lnTo>
                  <a:pt x="1536704" y="0"/>
                </a:lnTo>
                <a:lnTo>
                  <a:pt x="0" y="0"/>
                </a:lnTo>
                <a:lnTo>
                  <a:pt x="0" y="2174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5387736" y="4668333"/>
            <a:ext cx="1536700" cy="217804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07340">
              <a:lnSpc>
                <a:spcPct val="100000"/>
              </a:lnSpc>
            </a:pPr>
            <a:r>
              <a:rPr sz="1200" dirty="0">
                <a:latin typeface="Gill Sans MT"/>
                <a:cs typeface="Gill Sans MT"/>
              </a:rPr>
              <a:t>H</a:t>
            </a:r>
            <a:r>
              <a:rPr sz="1200" spc="-10" dirty="0">
                <a:latin typeface="Gill Sans MT"/>
                <a:cs typeface="Gill Sans MT"/>
              </a:rPr>
              <a:t>TT</a:t>
            </a:r>
            <a:r>
              <a:rPr sz="1200" dirty="0">
                <a:latin typeface="Gill Sans MT"/>
                <a:cs typeface="Gill Sans MT"/>
              </a:rPr>
              <a:t>P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Gill Sans MT"/>
                <a:cs typeface="Gill Sans MT"/>
              </a:rPr>
              <a:t>R</a:t>
            </a:r>
            <a:r>
              <a:rPr sz="1200" dirty="0">
                <a:latin typeface="Gill Sans MT"/>
                <a:cs typeface="Gill Sans MT"/>
              </a:rPr>
              <a:t>eque</a:t>
            </a:r>
            <a:r>
              <a:rPr sz="1200" spc="-10" dirty="0">
                <a:latin typeface="Gill Sans MT"/>
                <a:cs typeface="Gill Sans MT"/>
              </a:rPr>
              <a:t>s</a:t>
            </a:r>
            <a:r>
              <a:rPr sz="1200" dirty="0">
                <a:latin typeface="Gill Sans MT"/>
                <a:cs typeface="Gill Sans MT"/>
              </a:rPr>
              <a:t>t</a:t>
            </a:r>
            <a:endParaRPr sz="1200">
              <a:latin typeface="Gill Sans MT"/>
              <a:cs typeface="Gill Sans MT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387736" y="5747776"/>
            <a:ext cx="1536700" cy="217804"/>
          </a:xfrm>
          <a:custGeom>
            <a:avLst/>
            <a:gdLst/>
            <a:ahLst/>
            <a:cxnLst/>
            <a:rect l="l" t="t" r="r" b="b"/>
            <a:pathLst>
              <a:path w="1536700" h="217804">
                <a:moveTo>
                  <a:pt x="0" y="217491"/>
                </a:moveTo>
                <a:lnTo>
                  <a:pt x="1536704" y="217491"/>
                </a:lnTo>
                <a:lnTo>
                  <a:pt x="1536704" y="0"/>
                </a:lnTo>
                <a:lnTo>
                  <a:pt x="0" y="0"/>
                </a:lnTo>
                <a:lnTo>
                  <a:pt x="0" y="2174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5387736" y="5747776"/>
            <a:ext cx="1536700" cy="217804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61620">
              <a:lnSpc>
                <a:spcPct val="100000"/>
              </a:lnSpc>
            </a:pPr>
            <a:r>
              <a:rPr sz="1200" dirty="0">
                <a:latin typeface="Gill Sans MT"/>
                <a:cs typeface="Gill Sans MT"/>
              </a:rPr>
              <a:t>HT</a:t>
            </a:r>
            <a:r>
              <a:rPr sz="1200" spc="-10" dirty="0">
                <a:latin typeface="Gill Sans MT"/>
                <a:cs typeface="Gill Sans MT"/>
              </a:rPr>
              <a:t>TP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Gill Sans MT"/>
                <a:cs typeface="Gill Sans MT"/>
              </a:rPr>
              <a:t>Re</a:t>
            </a:r>
            <a:r>
              <a:rPr sz="1200" spc="-15" dirty="0">
                <a:latin typeface="Gill Sans MT"/>
                <a:cs typeface="Gill Sans MT"/>
              </a:rPr>
              <a:t>s</a:t>
            </a:r>
            <a:r>
              <a:rPr sz="1200" spc="-10" dirty="0">
                <a:latin typeface="Gill Sans MT"/>
                <a:cs typeface="Gill Sans MT"/>
              </a:rPr>
              <a:t>pon</a:t>
            </a:r>
            <a:r>
              <a:rPr sz="1200" spc="-15" dirty="0">
                <a:latin typeface="Gill Sans MT"/>
                <a:cs typeface="Gill Sans MT"/>
              </a:rPr>
              <a:t>s</a:t>
            </a:r>
            <a:r>
              <a:rPr sz="1200" dirty="0">
                <a:latin typeface="Gill Sans MT"/>
                <a:cs typeface="Gill Sans MT"/>
              </a:rPr>
              <a:t>e</a:t>
            </a:r>
            <a:endParaRPr sz="1200">
              <a:latin typeface="Gill Sans MT"/>
              <a:cs typeface="Gill Sans MT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892170" y="5315961"/>
            <a:ext cx="1056640" cy="721360"/>
          </a:xfrm>
          <a:custGeom>
            <a:avLst/>
            <a:gdLst/>
            <a:ahLst/>
            <a:cxnLst/>
            <a:rect l="l" t="t" r="r" b="b"/>
            <a:pathLst>
              <a:path w="1056639" h="721360">
                <a:moveTo>
                  <a:pt x="0" y="120146"/>
                </a:moveTo>
                <a:lnTo>
                  <a:pt x="7656" y="77893"/>
                </a:lnTo>
                <a:lnTo>
                  <a:pt x="28757" y="42196"/>
                </a:lnTo>
                <a:lnTo>
                  <a:pt x="60502" y="15854"/>
                </a:lnTo>
                <a:lnTo>
                  <a:pt x="100089" y="1670"/>
                </a:lnTo>
                <a:lnTo>
                  <a:pt x="120146" y="0"/>
                </a:lnTo>
                <a:lnTo>
                  <a:pt x="936116" y="0"/>
                </a:lnTo>
                <a:lnTo>
                  <a:pt x="950779" y="885"/>
                </a:lnTo>
                <a:lnTo>
                  <a:pt x="964914" y="3471"/>
                </a:lnTo>
                <a:lnTo>
                  <a:pt x="1003122" y="20401"/>
                </a:lnTo>
                <a:lnTo>
                  <a:pt x="1032877" y="48908"/>
                </a:lnTo>
                <a:lnTo>
                  <a:pt x="1051401" y="86191"/>
                </a:lnTo>
                <a:lnTo>
                  <a:pt x="1056269" y="120146"/>
                </a:lnTo>
                <a:lnTo>
                  <a:pt x="1056269" y="600611"/>
                </a:lnTo>
                <a:lnTo>
                  <a:pt x="1055385" y="615259"/>
                </a:lnTo>
                <a:lnTo>
                  <a:pt x="1052803" y="629384"/>
                </a:lnTo>
                <a:lnTo>
                  <a:pt x="1035895" y="667581"/>
                </a:lnTo>
                <a:lnTo>
                  <a:pt x="1007404" y="697341"/>
                </a:lnTo>
                <a:lnTo>
                  <a:pt x="970108" y="715875"/>
                </a:lnTo>
                <a:lnTo>
                  <a:pt x="936116" y="720745"/>
                </a:lnTo>
                <a:lnTo>
                  <a:pt x="120146" y="720745"/>
                </a:lnTo>
                <a:lnTo>
                  <a:pt x="105505" y="719860"/>
                </a:lnTo>
                <a:lnTo>
                  <a:pt x="91386" y="717276"/>
                </a:lnTo>
                <a:lnTo>
                  <a:pt x="53191" y="700356"/>
                </a:lnTo>
                <a:lnTo>
                  <a:pt x="23419" y="671857"/>
                </a:lnTo>
                <a:lnTo>
                  <a:pt x="4872" y="634569"/>
                </a:lnTo>
                <a:lnTo>
                  <a:pt x="0" y="600611"/>
                </a:lnTo>
                <a:lnTo>
                  <a:pt x="0" y="120146"/>
                </a:lnTo>
                <a:close/>
              </a:path>
            </a:pathLst>
          </a:custGeom>
          <a:ln w="952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677783" y="6036707"/>
            <a:ext cx="959485" cy="360680"/>
          </a:xfrm>
          <a:custGeom>
            <a:avLst/>
            <a:gdLst/>
            <a:ahLst/>
            <a:cxnLst/>
            <a:rect l="l" t="t" r="r" b="b"/>
            <a:pathLst>
              <a:path w="959484" h="360679">
                <a:moveTo>
                  <a:pt x="0" y="60054"/>
                </a:moveTo>
                <a:lnTo>
                  <a:pt x="14337" y="21073"/>
                </a:lnTo>
                <a:lnTo>
                  <a:pt x="50024" y="832"/>
                </a:lnTo>
                <a:lnTo>
                  <a:pt x="60076" y="0"/>
                </a:lnTo>
                <a:lnTo>
                  <a:pt x="898794" y="0"/>
                </a:lnTo>
                <a:lnTo>
                  <a:pt x="913170" y="1733"/>
                </a:lnTo>
                <a:lnTo>
                  <a:pt x="926300" y="6660"/>
                </a:lnTo>
                <a:lnTo>
                  <a:pt x="954052" y="36465"/>
                </a:lnTo>
                <a:lnTo>
                  <a:pt x="958870" y="60054"/>
                </a:lnTo>
                <a:lnTo>
                  <a:pt x="958870" y="300298"/>
                </a:lnTo>
                <a:lnTo>
                  <a:pt x="957132" y="314681"/>
                </a:lnTo>
                <a:lnTo>
                  <a:pt x="952197" y="327811"/>
                </a:lnTo>
                <a:lnTo>
                  <a:pt x="922370" y="355542"/>
                </a:lnTo>
                <a:lnTo>
                  <a:pt x="898794" y="360352"/>
                </a:lnTo>
                <a:lnTo>
                  <a:pt x="60076" y="360352"/>
                </a:lnTo>
                <a:lnTo>
                  <a:pt x="45650" y="358618"/>
                </a:lnTo>
                <a:lnTo>
                  <a:pt x="32502" y="353690"/>
                </a:lnTo>
                <a:lnTo>
                  <a:pt x="4796" y="323882"/>
                </a:lnTo>
                <a:lnTo>
                  <a:pt x="0" y="300298"/>
                </a:lnTo>
                <a:lnTo>
                  <a:pt x="0" y="60054"/>
                </a:lnTo>
                <a:close/>
              </a:path>
            </a:pathLst>
          </a:custGeom>
          <a:ln w="952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169554" y="5460443"/>
            <a:ext cx="491069" cy="3968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75969" y="4782058"/>
            <a:ext cx="1113053" cy="11130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897617" y="1443162"/>
            <a:ext cx="1725930" cy="217804"/>
          </a:xfrm>
          <a:custGeom>
            <a:avLst/>
            <a:gdLst/>
            <a:ahLst/>
            <a:cxnLst/>
            <a:rect l="l" t="t" r="r" b="b"/>
            <a:pathLst>
              <a:path w="1725929" h="217805">
                <a:moveTo>
                  <a:pt x="0" y="217479"/>
                </a:moveTo>
                <a:lnTo>
                  <a:pt x="1725548" y="217479"/>
                </a:lnTo>
                <a:lnTo>
                  <a:pt x="1725548" y="0"/>
                </a:lnTo>
                <a:lnTo>
                  <a:pt x="0" y="0"/>
                </a:lnTo>
                <a:lnTo>
                  <a:pt x="0" y="2174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4897617" y="1443162"/>
            <a:ext cx="1725930" cy="217804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185">
              <a:lnSpc>
                <a:spcPct val="100000"/>
              </a:lnSpc>
            </a:pPr>
            <a:r>
              <a:rPr sz="1200" dirty="0">
                <a:latin typeface="Gill Sans MT"/>
                <a:cs typeface="Gill Sans MT"/>
              </a:rPr>
              <a:t>Cl</a:t>
            </a:r>
            <a:r>
              <a:rPr sz="1200" spc="-5" dirty="0">
                <a:latin typeface="Gill Sans MT"/>
                <a:cs typeface="Gill Sans MT"/>
              </a:rPr>
              <a:t>as</a:t>
            </a:r>
            <a:r>
              <a:rPr sz="1200" spc="-15" dirty="0">
                <a:latin typeface="Gill Sans MT"/>
                <a:cs typeface="Gill Sans MT"/>
              </a:rPr>
              <a:t>s</a:t>
            </a:r>
            <a:r>
              <a:rPr sz="1200" spc="-5" dirty="0">
                <a:latin typeface="Gill Sans MT"/>
                <a:cs typeface="Gill Sans MT"/>
              </a:rPr>
              <a:t>i</a:t>
            </a:r>
            <a:r>
              <a:rPr sz="1200" dirty="0">
                <a:latin typeface="Gill Sans MT"/>
                <a:cs typeface="Gill Sans MT"/>
              </a:rPr>
              <a:t>c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spc="-130" dirty="0">
                <a:latin typeface="Gill Sans MT"/>
                <a:cs typeface="Gill Sans MT"/>
              </a:rPr>
              <a:t>W</a:t>
            </a:r>
            <a:r>
              <a:rPr sz="1200" dirty="0">
                <a:latin typeface="Gill Sans MT"/>
                <a:cs typeface="Gill Sans MT"/>
              </a:rPr>
              <a:t>eb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Gill Sans MT"/>
                <a:cs typeface="Gill Sans MT"/>
              </a:rPr>
              <a:t>A</a:t>
            </a:r>
            <a:r>
              <a:rPr sz="1200" spc="-25" dirty="0">
                <a:latin typeface="Gill Sans MT"/>
                <a:cs typeface="Gill Sans MT"/>
              </a:rPr>
              <a:t>r</a:t>
            </a:r>
            <a:r>
              <a:rPr sz="1200" dirty="0">
                <a:latin typeface="Gill Sans MT"/>
                <a:cs typeface="Gill Sans MT"/>
              </a:rPr>
              <a:t>chitectu</a:t>
            </a:r>
            <a:r>
              <a:rPr sz="1200" spc="-25" dirty="0">
                <a:latin typeface="Gill Sans MT"/>
                <a:cs typeface="Gill Sans MT"/>
              </a:rPr>
              <a:t>r</a:t>
            </a:r>
            <a:r>
              <a:rPr sz="1200" dirty="0">
                <a:latin typeface="Gill Sans MT"/>
                <a:cs typeface="Gill Sans MT"/>
              </a:rPr>
              <a:t>e</a:t>
            </a:r>
            <a:endParaRPr sz="1200">
              <a:latin typeface="Gill Sans MT"/>
              <a:cs typeface="Gill Sans MT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918191" y="4141029"/>
            <a:ext cx="1725930" cy="217804"/>
          </a:xfrm>
          <a:custGeom>
            <a:avLst/>
            <a:gdLst/>
            <a:ahLst/>
            <a:cxnLst/>
            <a:rect l="l" t="t" r="r" b="b"/>
            <a:pathLst>
              <a:path w="1725929" h="217804">
                <a:moveTo>
                  <a:pt x="0" y="217479"/>
                </a:moveTo>
                <a:lnTo>
                  <a:pt x="1725548" y="217479"/>
                </a:lnTo>
                <a:lnTo>
                  <a:pt x="1725548" y="0"/>
                </a:lnTo>
                <a:lnTo>
                  <a:pt x="0" y="0"/>
                </a:lnTo>
                <a:lnTo>
                  <a:pt x="0" y="2174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4918191" y="4141029"/>
            <a:ext cx="1725930" cy="217804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9380">
              <a:lnSpc>
                <a:spcPct val="100000"/>
              </a:lnSpc>
            </a:pPr>
            <a:r>
              <a:rPr sz="1200" spc="-10" dirty="0">
                <a:latin typeface="Gill Sans MT"/>
                <a:cs typeface="Gill Sans MT"/>
              </a:rPr>
              <a:t>AJAX</a:t>
            </a:r>
            <a:r>
              <a:rPr sz="1200" spc="-130" dirty="0">
                <a:latin typeface="Times New Roman"/>
                <a:cs typeface="Times New Roman"/>
              </a:rPr>
              <a:t> </a:t>
            </a:r>
            <a:r>
              <a:rPr sz="1200" spc="-130" dirty="0">
                <a:latin typeface="Gill Sans MT"/>
                <a:cs typeface="Gill Sans MT"/>
              </a:rPr>
              <a:t>W</a:t>
            </a:r>
            <a:r>
              <a:rPr sz="1200" dirty="0">
                <a:latin typeface="Gill Sans MT"/>
                <a:cs typeface="Gill Sans MT"/>
              </a:rPr>
              <a:t>eb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Gill Sans MT"/>
                <a:cs typeface="Gill Sans MT"/>
              </a:rPr>
              <a:t>A</a:t>
            </a:r>
            <a:r>
              <a:rPr sz="1200" spc="-25" dirty="0">
                <a:latin typeface="Gill Sans MT"/>
                <a:cs typeface="Gill Sans MT"/>
              </a:rPr>
              <a:t>r</a:t>
            </a:r>
            <a:r>
              <a:rPr sz="1200" dirty="0">
                <a:latin typeface="Gill Sans MT"/>
                <a:cs typeface="Gill Sans MT"/>
              </a:rPr>
              <a:t>chitectu</a:t>
            </a:r>
            <a:r>
              <a:rPr sz="1200" spc="-25" dirty="0">
                <a:latin typeface="Gill Sans MT"/>
                <a:cs typeface="Gill Sans MT"/>
              </a:rPr>
              <a:t>r</a:t>
            </a:r>
            <a:r>
              <a:rPr sz="1200" dirty="0">
                <a:latin typeface="Gill Sans MT"/>
                <a:cs typeface="Gill Sans MT"/>
              </a:rPr>
              <a:t>e</a:t>
            </a:r>
            <a:endParaRPr sz="1200">
              <a:latin typeface="Gill Sans MT"/>
              <a:cs typeface="Gill Sans MT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88340" y="6418569"/>
            <a:ext cx="224154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464652"/>
                </a:solidFill>
                <a:latin typeface="Arial"/>
                <a:cs typeface="Arial"/>
              </a:rPr>
              <a:t>18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43000"/>
            <a:ext cx="10972800" cy="0"/>
          </a:xfrm>
          <a:custGeom>
            <a:avLst/>
            <a:gdLst/>
            <a:ahLst/>
            <a:cxnLst/>
            <a:rect l="l" t="t" r="r" b="b"/>
            <a:pathLst>
              <a:path w="10972800">
                <a:moveTo>
                  <a:pt x="0" y="0"/>
                </a:moveTo>
                <a:lnTo>
                  <a:pt x="10972799" y="0"/>
                </a:lnTo>
              </a:path>
            </a:pathLst>
          </a:custGeom>
          <a:ln w="9524">
            <a:solidFill>
              <a:srgbClr val="9EB8C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5826" y="6432209"/>
            <a:ext cx="160655" cy="191135"/>
          </a:xfrm>
          <a:custGeom>
            <a:avLst/>
            <a:gdLst/>
            <a:ahLst/>
            <a:cxnLst/>
            <a:rect l="l" t="t" r="r" b="b"/>
            <a:pathLst>
              <a:path w="160654" h="191134">
                <a:moveTo>
                  <a:pt x="0" y="0"/>
                </a:moveTo>
                <a:lnTo>
                  <a:pt x="0" y="190844"/>
                </a:lnTo>
                <a:lnTo>
                  <a:pt x="160413" y="95426"/>
                </a:lnTo>
                <a:lnTo>
                  <a:pt x="0" y="0"/>
                </a:lnTo>
                <a:close/>
              </a:path>
            </a:pathLst>
          </a:custGeom>
          <a:solidFill>
            <a:srgbClr val="9E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78136" y="6314831"/>
            <a:ext cx="2638934" cy="5322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3675">
              <a:lnSpc>
                <a:spcPct val="100000"/>
              </a:lnSpc>
            </a:pPr>
            <a:r>
              <a:rPr spc="25" dirty="0"/>
              <a:t>A</a:t>
            </a:r>
            <a:r>
              <a:rPr spc="-65" dirty="0"/>
              <a:t>J</a:t>
            </a:r>
            <a:r>
              <a:rPr dirty="0"/>
              <a:t>AX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&amp;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5" dirty="0"/>
              <a:t>jQue</a:t>
            </a:r>
            <a:r>
              <a:rPr spc="10" dirty="0"/>
              <a:t>r</a:t>
            </a:r>
            <a:r>
              <a:rPr dirty="0"/>
              <a:t>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8336" y="1313810"/>
            <a:ext cx="10324465" cy="4799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6385" algn="l"/>
              </a:tabLst>
            </a:pPr>
            <a:r>
              <a:rPr sz="1950" spc="10" dirty="0">
                <a:latin typeface="Wingdings 3"/>
                <a:cs typeface="Wingdings 3"/>
              </a:rPr>
              <a:t></a:t>
            </a:r>
            <a:r>
              <a:rPr sz="1950" spc="10" dirty="0">
                <a:latin typeface="Times New Roman"/>
                <a:cs typeface="Times New Roman"/>
              </a:rPr>
              <a:t>	</a:t>
            </a:r>
            <a:r>
              <a:rPr sz="2600" b="1" spc="10" dirty="0">
                <a:latin typeface="Calibri"/>
                <a:cs typeface="Calibri"/>
              </a:rPr>
              <a:t>.aj</a:t>
            </a:r>
            <a:r>
              <a:rPr sz="2600" b="1" spc="-35" dirty="0">
                <a:latin typeface="Calibri"/>
                <a:cs typeface="Calibri"/>
              </a:rPr>
              <a:t>a</a:t>
            </a:r>
            <a:r>
              <a:rPr sz="2600" b="1" spc="5" dirty="0">
                <a:latin typeface="Calibri"/>
                <a:cs typeface="Calibri"/>
              </a:rPr>
              <a:t>x</a:t>
            </a:r>
            <a:r>
              <a:rPr sz="2600" b="1" dirty="0">
                <a:latin typeface="Calibri"/>
                <a:cs typeface="Calibri"/>
              </a:rPr>
              <a:t>()</a:t>
            </a:r>
            <a:endParaRPr sz="2600">
              <a:latin typeface="Calibri"/>
              <a:cs typeface="Calibri"/>
            </a:endParaRPr>
          </a:p>
          <a:p>
            <a:pPr marL="287020">
              <a:lnSpc>
                <a:spcPct val="100000"/>
              </a:lnSpc>
              <a:spcBef>
                <a:spcPts val="520"/>
              </a:spcBef>
              <a:tabLst>
                <a:tab pos="560705" algn="l"/>
              </a:tabLst>
            </a:pPr>
            <a:r>
              <a:rPr sz="1750" dirty="0">
                <a:latin typeface="Wingdings 3"/>
                <a:cs typeface="Wingdings 3"/>
              </a:rPr>
              <a:t></a:t>
            </a:r>
            <a:r>
              <a:rPr sz="1750" dirty="0">
                <a:latin typeface="Times New Roman"/>
                <a:cs typeface="Times New Roman"/>
              </a:rPr>
              <a:t>	</a:t>
            </a:r>
            <a:r>
              <a:rPr sz="2300" spc="-5" dirty="0">
                <a:latin typeface="Calibri"/>
                <a:cs typeface="Calibri"/>
              </a:rPr>
              <a:t>Th</a:t>
            </a:r>
            <a:r>
              <a:rPr sz="2300" dirty="0">
                <a:latin typeface="Calibri"/>
                <a:cs typeface="Calibri"/>
              </a:rPr>
              <a:t>e</a:t>
            </a:r>
            <a:r>
              <a:rPr sz="2300" spc="-60" dirty="0">
                <a:latin typeface="Times New Roman"/>
                <a:cs typeface="Times New Roman"/>
              </a:rPr>
              <a:t> </a:t>
            </a:r>
            <a:r>
              <a:rPr sz="2300" b="1" spc="-5" dirty="0">
                <a:latin typeface="Calibri"/>
                <a:cs typeface="Calibri"/>
              </a:rPr>
              <a:t>mai</a:t>
            </a:r>
            <a:r>
              <a:rPr sz="2300" b="1" dirty="0">
                <a:latin typeface="Calibri"/>
                <a:cs typeface="Calibri"/>
              </a:rPr>
              <a:t>n</a:t>
            </a:r>
            <a:r>
              <a:rPr sz="2300" b="1" spc="-60" dirty="0">
                <a:latin typeface="Times New Roman"/>
                <a:cs typeface="Times New Roman"/>
              </a:rPr>
              <a:t> </a:t>
            </a:r>
            <a:r>
              <a:rPr sz="2300" b="1" spc="30" dirty="0">
                <a:latin typeface="Calibri"/>
                <a:cs typeface="Calibri"/>
              </a:rPr>
              <a:t>A</a:t>
            </a:r>
            <a:r>
              <a:rPr sz="2300" b="1" spc="-45" dirty="0">
                <a:latin typeface="Calibri"/>
                <a:cs typeface="Calibri"/>
              </a:rPr>
              <a:t>J</a:t>
            </a:r>
            <a:r>
              <a:rPr sz="2300" b="1" dirty="0">
                <a:latin typeface="Calibri"/>
                <a:cs typeface="Calibri"/>
              </a:rPr>
              <a:t>AX</a:t>
            </a:r>
            <a:r>
              <a:rPr sz="2300" b="1" spc="-8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m</a:t>
            </a:r>
            <a:r>
              <a:rPr sz="2300" spc="-20" dirty="0">
                <a:latin typeface="Calibri"/>
                <a:cs typeface="Calibri"/>
              </a:rPr>
              <a:t>e</a:t>
            </a:r>
            <a:r>
              <a:rPr sz="2300" dirty="0">
                <a:latin typeface="Calibri"/>
                <a:cs typeface="Calibri"/>
              </a:rPr>
              <a:t>th</a:t>
            </a:r>
            <a:r>
              <a:rPr sz="2300" spc="-10" dirty="0">
                <a:latin typeface="Calibri"/>
                <a:cs typeface="Calibri"/>
              </a:rPr>
              <a:t>o</a:t>
            </a:r>
            <a:r>
              <a:rPr sz="2300" dirty="0">
                <a:latin typeface="Calibri"/>
                <a:cs typeface="Calibri"/>
              </a:rPr>
              <a:t>d</a:t>
            </a:r>
            <a:endParaRPr sz="2300">
              <a:latin typeface="Calibri"/>
              <a:cs typeface="Calibri"/>
            </a:endParaRPr>
          </a:p>
          <a:p>
            <a:pPr marL="287020">
              <a:lnSpc>
                <a:spcPct val="100000"/>
              </a:lnSpc>
              <a:spcBef>
                <a:spcPts val="505"/>
              </a:spcBef>
              <a:tabLst>
                <a:tab pos="560705" algn="l"/>
              </a:tabLst>
            </a:pPr>
            <a:r>
              <a:rPr sz="1750" dirty="0">
                <a:latin typeface="Wingdings 3"/>
                <a:cs typeface="Wingdings 3"/>
              </a:rPr>
              <a:t></a:t>
            </a:r>
            <a:r>
              <a:rPr sz="1750" dirty="0">
                <a:latin typeface="Times New Roman"/>
                <a:cs typeface="Times New Roman"/>
              </a:rPr>
              <a:t>	</a:t>
            </a:r>
            <a:r>
              <a:rPr sz="2300" dirty="0">
                <a:latin typeface="Calibri"/>
                <a:cs typeface="Calibri"/>
              </a:rPr>
              <a:t>P</a:t>
            </a:r>
            <a:r>
              <a:rPr sz="2300" spc="-40" dirty="0">
                <a:latin typeface="Calibri"/>
                <a:cs typeface="Calibri"/>
              </a:rPr>
              <a:t>r</a:t>
            </a:r>
            <a:r>
              <a:rPr sz="2300" spc="-15" dirty="0">
                <a:latin typeface="Calibri"/>
                <a:cs typeface="Calibri"/>
              </a:rPr>
              <a:t>o</a:t>
            </a:r>
            <a:r>
              <a:rPr sz="2300" dirty="0">
                <a:latin typeface="Calibri"/>
                <a:cs typeface="Calibri"/>
              </a:rPr>
              <a:t>vi</a:t>
            </a:r>
            <a:r>
              <a:rPr sz="2300" spc="-5" dirty="0">
                <a:latin typeface="Calibri"/>
                <a:cs typeface="Calibri"/>
              </a:rPr>
              <a:t>d</a:t>
            </a:r>
            <a:r>
              <a:rPr sz="2300" spc="5" dirty="0">
                <a:latin typeface="Calibri"/>
                <a:cs typeface="Calibri"/>
              </a:rPr>
              <a:t>e</a:t>
            </a:r>
            <a:r>
              <a:rPr sz="2300" dirty="0">
                <a:latin typeface="Calibri"/>
                <a:cs typeface="Calibri"/>
              </a:rPr>
              <a:t>s</a:t>
            </a:r>
            <a:r>
              <a:rPr sz="2300" spc="-7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Calibri"/>
                <a:cs typeface="Calibri"/>
              </a:rPr>
              <a:t>p</a:t>
            </a:r>
            <a:r>
              <a:rPr sz="2300" spc="-35" dirty="0">
                <a:latin typeface="Calibri"/>
                <a:cs typeface="Calibri"/>
              </a:rPr>
              <a:t>r</a:t>
            </a:r>
            <a:r>
              <a:rPr sz="2300" dirty="0">
                <a:latin typeface="Calibri"/>
                <a:cs typeface="Calibri"/>
              </a:rPr>
              <a:t>eci</a:t>
            </a:r>
            <a:r>
              <a:rPr sz="2300" spc="-5" dirty="0">
                <a:latin typeface="Calibri"/>
                <a:cs typeface="Calibri"/>
              </a:rPr>
              <a:t>s</a:t>
            </a:r>
            <a:r>
              <a:rPr sz="2300" dirty="0">
                <a:latin typeface="Calibri"/>
                <a:cs typeface="Calibri"/>
              </a:rPr>
              <a:t>e</a:t>
            </a:r>
            <a:r>
              <a:rPr sz="2300" spc="-50" dirty="0">
                <a:latin typeface="Times New Roman"/>
                <a:cs typeface="Times New Roman"/>
              </a:rPr>
              <a:t> </a:t>
            </a:r>
            <a:r>
              <a:rPr sz="2300" spc="-30" dirty="0">
                <a:latin typeface="Calibri"/>
                <a:cs typeface="Calibri"/>
              </a:rPr>
              <a:t>c</a:t>
            </a:r>
            <a:r>
              <a:rPr sz="2300" spc="-5" dirty="0">
                <a:latin typeface="Calibri"/>
                <a:cs typeface="Calibri"/>
              </a:rPr>
              <a:t>o</a:t>
            </a:r>
            <a:r>
              <a:rPr sz="2300" spc="-25" dirty="0">
                <a:latin typeface="Calibri"/>
                <a:cs typeface="Calibri"/>
              </a:rPr>
              <a:t>n</a:t>
            </a:r>
            <a:r>
              <a:rPr sz="2300" dirty="0">
                <a:latin typeface="Calibri"/>
                <a:cs typeface="Calibri"/>
              </a:rPr>
              <a:t>t</a:t>
            </a:r>
            <a:r>
              <a:rPr sz="2300" spc="-40" dirty="0">
                <a:latin typeface="Calibri"/>
                <a:cs typeface="Calibri"/>
              </a:rPr>
              <a:t>r</a:t>
            </a:r>
            <a:r>
              <a:rPr sz="2300" spc="-5" dirty="0">
                <a:latin typeface="Calibri"/>
                <a:cs typeface="Calibri"/>
              </a:rPr>
              <a:t>o</a:t>
            </a:r>
            <a:r>
              <a:rPr sz="2300" dirty="0">
                <a:latin typeface="Calibri"/>
                <a:cs typeface="Calibri"/>
              </a:rPr>
              <a:t>l</a:t>
            </a:r>
            <a:r>
              <a:rPr sz="2300" spc="-40" dirty="0">
                <a:latin typeface="Times New Roman"/>
                <a:cs typeface="Times New Roman"/>
              </a:rPr>
              <a:t> </a:t>
            </a:r>
            <a:r>
              <a:rPr sz="2300" spc="-15" dirty="0">
                <a:latin typeface="Calibri"/>
                <a:cs typeface="Calibri"/>
              </a:rPr>
              <a:t>o</a:t>
            </a:r>
            <a:r>
              <a:rPr sz="2300" spc="-20" dirty="0">
                <a:latin typeface="Calibri"/>
                <a:cs typeface="Calibri"/>
              </a:rPr>
              <a:t>v</a:t>
            </a:r>
            <a:r>
              <a:rPr sz="2300" dirty="0">
                <a:latin typeface="Calibri"/>
                <a:cs typeface="Calibri"/>
              </a:rPr>
              <a:t>er</a:t>
            </a:r>
            <a:r>
              <a:rPr sz="2300" spc="-55" dirty="0">
                <a:latin typeface="Times New Roman"/>
                <a:cs typeface="Times New Roman"/>
              </a:rPr>
              <a:t> </a:t>
            </a:r>
            <a:r>
              <a:rPr sz="2300" spc="-25" dirty="0">
                <a:latin typeface="Calibri"/>
                <a:cs typeface="Calibri"/>
              </a:rPr>
              <a:t>y</a:t>
            </a:r>
            <a:r>
              <a:rPr sz="2300" spc="-5" dirty="0">
                <a:latin typeface="Calibri"/>
                <a:cs typeface="Calibri"/>
              </a:rPr>
              <a:t>ou</a:t>
            </a:r>
            <a:r>
              <a:rPr sz="2300" dirty="0">
                <a:latin typeface="Calibri"/>
                <a:cs typeface="Calibri"/>
              </a:rPr>
              <a:t>r</a:t>
            </a:r>
            <a:r>
              <a:rPr sz="2300" spc="-5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Aj</a:t>
            </a:r>
            <a:r>
              <a:rPr sz="2300" spc="-35" dirty="0">
                <a:latin typeface="Calibri"/>
                <a:cs typeface="Calibri"/>
              </a:rPr>
              <a:t>a</a:t>
            </a:r>
            <a:r>
              <a:rPr sz="2300" dirty="0">
                <a:latin typeface="Calibri"/>
                <a:cs typeface="Calibri"/>
              </a:rPr>
              <a:t>x</a:t>
            </a:r>
            <a:r>
              <a:rPr sz="2300" spc="-65" dirty="0">
                <a:latin typeface="Times New Roman"/>
                <a:cs typeface="Times New Roman"/>
              </a:rPr>
              <a:t> </a:t>
            </a:r>
            <a:r>
              <a:rPr sz="2300" spc="-30" dirty="0">
                <a:latin typeface="Calibri"/>
                <a:cs typeface="Calibri"/>
              </a:rPr>
              <a:t>c</a:t>
            </a:r>
            <a:r>
              <a:rPr sz="2300" dirty="0">
                <a:latin typeface="Calibri"/>
                <a:cs typeface="Calibri"/>
              </a:rPr>
              <a:t>all</a:t>
            </a:r>
            <a:endParaRPr sz="2300">
              <a:latin typeface="Calibri"/>
              <a:cs typeface="Calibri"/>
            </a:endParaRPr>
          </a:p>
          <a:p>
            <a:pPr marL="607060">
              <a:lnSpc>
                <a:spcPct val="100000"/>
              </a:lnSpc>
              <a:spcBef>
                <a:spcPts val="515"/>
              </a:spcBef>
            </a:pPr>
            <a:r>
              <a:rPr sz="1500" spc="5" dirty="0">
                <a:latin typeface="Wingdings 3"/>
                <a:cs typeface="Wingdings 3"/>
              </a:rPr>
              <a:t></a:t>
            </a:r>
            <a:r>
              <a:rPr sz="1500" spc="5" dirty="0">
                <a:latin typeface="Times New Roman"/>
                <a:cs typeface="Times New Roman"/>
              </a:rPr>
              <a:t>  </a:t>
            </a:r>
            <a:r>
              <a:rPr sz="1500" spc="-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GET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PO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2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thod</a:t>
            </a:r>
            <a:endParaRPr sz="2000">
              <a:latin typeface="Calibri"/>
              <a:cs typeface="Calibri"/>
            </a:endParaRPr>
          </a:p>
          <a:p>
            <a:pPr marL="607060">
              <a:lnSpc>
                <a:spcPct val="100000"/>
              </a:lnSpc>
              <a:spcBef>
                <a:spcPts val="505"/>
              </a:spcBef>
            </a:pPr>
            <a:r>
              <a:rPr sz="1500" spc="5" dirty="0">
                <a:latin typeface="Wingdings 3"/>
                <a:cs typeface="Wingdings 3"/>
              </a:rPr>
              <a:t></a:t>
            </a:r>
            <a:r>
              <a:rPr sz="1500" spc="5" dirty="0">
                <a:latin typeface="Times New Roman"/>
                <a:cs typeface="Times New Roman"/>
              </a:rPr>
              <a:t>  </a:t>
            </a:r>
            <a:r>
              <a:rPr sz="1500" spc="-1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back</a:t>
            </a:r>
            <a:endParaRPr sz="2000">
              <a:latin typeface="Calibri"/>
              <a:cs typeface="Calibri"/>
            </a:endParaRPr>
          </a:p>
          <a:p>
            <a:pPr marL="607060">
              <a:lnSpc>
                <a:spcPct val="100000"/>
              </a:lnSpc>
              <a:spcBef>
                <a:spcPts val="490"/>
              </a:spcBef>
            </a:pPr>
            <a:r>
              <a:rPr sz="1500" spc="5" dirty="0">
                <a:latin typeface="Wingdings 3"/>
                <a:cs typeface="Wingdings 3"/>
              </a:rPr>
              <a:t></a:t>
            </a:r>
            <a:r>
              <a:rPr sz="1500" spc="5" dirty="0">
                <a:latin typeface="Times New Roman"/>
                <a:cs typeface="Times New Roman"/>
              </a:rPr>
              <a:t>  </a:t>
            </a:r>
            <a:r>
              <a:rPr sz="1500" spc="-1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25" dirty="0">
                <a:latin typeface="Calibri"/>
                <a:cs typeface="Calibri"/>
              </a:rPr>
              <a:t>f</a:t>
            </a:r>
            <a:r>
              <a:rPr sz="2000" spc="-5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spc="-2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  <a:tabLst>
                <a:tab pos="286385" algn="l"/>
              </a:tabLst>
            </a:pPr>
            <a:r>
              <a:rPr sz="2100" spc="10" dirty="0">
                <a:latin typeface="Wingdings 3"/>
                <a:cs typeface="Wingdings 3"/>
              </a:rPr>
              <a:t></a:t>
            </a:r>
            <a:r>
              <a:rPr sz="2100" spc="10" dirty="0">
                <a:latin typeface="Times New Roman"/>
                <a:cs typeface="Times New Roman"/>
              </a:rPr>
              <a:t>	</a:t>
            </a:r>
            <a:r>
              <a:rPr sz="2800" b="1" spc="10" dirty="0">
                <a:latin typeface="Calibri"/>
                <a:cs typeface="Calibri"/>
              </a:rPr>
              <a:t>A</a:t>
            </a:r>
            <a:r>
              <a:rPr sz="2800" b="1" spc="-75" dirty="0">
                <a:latin typeface="Calibri"/>
                <a:cs typeface="Calibri"/>
              </a:rPr>
              <a:t>J</a:t>
            </a:r>
            <a:r>
              <a:rPr sz="2800" b="1" spc="-20" dirty="0">
                <a:latin typeface="Calibri"/>
                <a:cs typeface="Calibri"/>
              </a:rPr>
              <a:t>AX</a:t>
            </a:r>
            <a:r>
              <a:rPr sz="2800" b="1" spc="-65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Shor</a:t>
            </a:r>
            <a:r>
              <a:rPr sz="2800" b="1" spc="-55" dirty="0">
                <a:latin typeface="Calibri"/>
                <a:cs typeface="Calibri"/>
              </a:rPr>
              <a:t>t</a:t>
            </a:r>
            <a:r>
              <a:rPr sz="2800" b="1" spc="-20" dirty="0">
                <a:latin typeface="Calibri"/>
                <a:cs typeface="Calibri"/>
              </a:rPr>
              <a:t>cuts</a:t>
            </a:r>
            <a:endParaRPr sz="2800">
              <a:latin typeface="Calibri"/>
              <a:cs typeface="Calibri"/>
            </a:endParaRPr>
          </a:p>
          <a:p>
            <a:pPr marL="287020">
              <a:lnSpc>
                <a:spcPct val="100000"/>
              </a:lnSpc>
              <a:spcBef>
                <a:spcPts val="525"/>
              </a:spcBef>
              <a:tabLst>
                <a:tab pos="560705" algn="l"/>
              </a:tabLst>
            </a:pPr>
            <a:r>
              <a:rPr sz="1750" dirty="0">
                <a:solidFill>
                  <a:srgbClr val="464652"/>
                </a:solidFill>
                <a:latin typeface="Wingdings 3"/>
                <a:cs typeface="Wingdings 3"/>
              </a:rPr>
              <a:t></a:t>
            </a:r>
            <a:r>
              <a:rPr sz="1750" dirty="0">
                <a:solidFill>
                  <a:srgbClr val="464652"/>
                </a:solidFill>
                <a:latin typeface="Times New Roman"/>
                <a:cs typeface="Times New Roman"/>
              </a:rPr>
              <a:t>	</a:t>
            </a:r>
            <a:r>
              <a:rPr sz="2300" b="1" spc="15" dirty="0">
                <a:solidFill>
                  <a:srgbClr val="464652"/>
                </a:solidFill>
                <a:latin typeface="Calibri"/>
                <a:cs typeface="Calibri"/>
              </a:rPr>
              <a:t>.</a:t>
            </a:r>
            <a:r>
              <a:rPr sz="2300" b="1" spc="-30" dirty="0">
                <a:solidFill>
                  <a:srgbClr val="464652"/>
                </a:solidFill>
                <a:latin typeface="Calibri"/>
                <a:cs typeface="Calibri"/>
              </a:rPr>
              <a:t>g</a:t>
            </a:r>
            <a:r>
              <a:rPr sz="2300" b="1" spc="-15" dirty="0">
                <a:solidFill>
                  <a:srgbClr val="464652"/>
                </a:solidFill>
                <a:latin typeface="Calibri"/>
                <a:cs typeface="Calibri"/>
              </a:rPr>
              <a:t>e</a:t>
            </a:r>
            <a:r>
              <a:rPr sz="2300" b="1" dirty="0">
                <a:solidFill>
                  <a:srgbClr val="464652"/>
                </a:solidFill>
                <a:latin typeface="Calibri"/>
                <a:cs typeface="Calibri"/>
              </a:rPr>
              <a:t>t()</a:t>
            </a:r>
            <a:r>
              <a:rPr sz="2300" b="1" spc="-75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–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464652"/>
                </a:solidFill>
                <a:latin typeface="Calibri"/>
                <a:cs typeface="Calibri"/>
              </a:rPr>
              <a:t>Loa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d</a:t>
            </a:r>
            <a:r>
              <a:rPr sz="2300" spc="-55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464652"/>
                </a:solidFill>
                <a:latin typeface="Calibri"/>
                <a:cs typeface="Calibri"/>
              </a:rPr>
              <a:t>d</a:t>
            </a:r>
            <a:r>
              <a:rPr sz="2300" spc="-30" dirty="0">
                <a:solidFill>
                  <a:srgbClr val="464652"/>
                </a:solidFill>
                <a:latin typeface="Calibri"/>
                <a:cs typeface="Calibri"/>
              </a:rPr>
              <a:t>at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a</a:t>
            </a:r>
            <a:r>
              <a:rPr sz="2300" spc="-55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2300" spc="5" dirty="0">
                <a:solidFill>
                  <a:srgbClr val="464652"/>
                </a:solidFill>
                <a:latin typeface="Calibri"/>
                <a:cs typeface="Calibri"/>
              </a:rPr>
              <a:t>f</a:t>
            </a:r>
            <a:r>
              <a:rPr sz="2300" spc="-40" dirty="0">
                <a:solidFill>
                  <a:srgbClr val="464652"/>
                </a:solidFill>
                <a:latin typeface="Calibri"/>
                <a:cs typeface="Calibri"/>
              </a:rPr>
              <a:t>r</a:t>
            </a:r>
            <a:r>
              <a:rPr sz="2300" spc="-5" dirty="0">
                <a:solidFill>
                  <a:srgbClr val="464652"/>
                </a:solidFill>
                <a:latin typeface="Calibri"/>
                <a:cs typeface="Calibri"/>
              </a:rPr>
              <a:t>o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m</a:t>
            </a:r>
            <a:r>
              <a:rPr sz="2300" spc="-80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the</a:t>
            </a:r>
            <a:r>
              <a:rPr sz="2300" spc="-40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464652"/>
                </a:solidFill>
                <a:latin typeface="Calibri"/>
                <a:cs typeface="Calibri"/>
              </a:rPr>
              <a:t>se</a:t>
            </a:r>
            <a:r>
              <a:rPr sz="2300" spc="25" dirty="0">
                <a:solidFill>
                  <a:srgbClr val="464652"/>
                </a:solidFill>
                <a:latin typeface="Calibri"/>
                <a:cs typeface="Calibri"/>
              </a:rPr>
              <a:t>r</a:t>
            </a:r>
            <a:r>
              <a:rPr sz="2300" spc="-25" dirty="0">
                <a:solidFill>
                  <a:srgbClr val="464652"/>
                </a:solidFill>
                <a:latin typeface="Calibri"/>
                <a:cs typeface="Calibri"/>
              </a:rPr>
              <a:t>v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er</a:t>
            </a:r>
            <a:r>
              <a:rPr sz="2300" spc="-70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464652"/>
                </a:solidFill>
                <a:latin typeface="Calibri"/>
                <a:cs typeface="Calibri"/>
              </a:rPr>
              <a:t>us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i</a:t>
            </a:r>
            <a:r>
              <a:rPr sz="2300" spc="-5" dirty="0">
                <a:solidFill>
                  <a:srgbClr val="464652"/>
                </a:solidFill>
                <a:latin typeface="Calibri"/>
                <a:cs typeface="Calibri"/>
              </a:rPr>
              <a:t>n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g</a:t>
            </a:r>
            <a:r>
              <a:rPr sz="2300" spc="-65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a</a:t>
            </a:r>
            <a:r>
              <a:rPr sz="2300" spc="-55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464652"/>
                </a:solidFill>
                <a:latin typeface="Calibri"/>
                <a:cs typeface="Calibri"/>
              </a:rPr>
              <a:t>H</a:t>
            </a:r>
            <a:r>
              <a:rPr sz="2300" spc="40" dirty="0">
                <a:solidFill>
                  <a:srgbClr val="464652"/>
                </a:solidFill>
                <a:latin typeface="Calibri"/>
                <a:cs typeface="Calibri"/>
              </a:rPr>
              <a:t>T</a:t>
            </a:r>
            <a:r>
              <a:rPr sz="2300" spc="-5" dirty="0">
                <a:solidFill>
                  <a:srgbClr val="464652"/>
                </a:solidFill>
                <a:latin typeface="Calibri"/>
                <a:cs typeface="Calibri"/>
              </a:rPr>
              <a:t>T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P</a:t>
            </a:r>
            <a:r>
              <a:rPr sz="2300" spc="-55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2300" spc="-10" dirty="0">
                <a:solidFill>
                  <a:srgbClr val="464652"/>
                </a:solidFill>
                <a:latin typeface="Calibri"/>
                <a:cs typeface="Calibri"/>
              </a:rPr>
              <a:t>G</a:t>
            </a:r>
            <a:r>
              <a:rPr sz="2300" spc="-5" dirty="0">
                <a:solidFill>
                  <a:srgbClr val="464652"/>
                </a:solidFill>
                <a:latin typeface="Calibri"/>
                <a:cs typeface="Calibri"/>
              </a:rPr>
              <a:t>E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T</a:t>
            </a:r>
            <a:r>
              <a:rPr sz="2300" spc="-50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2300" spc="-45" dirty="0">
                <a:solidFill>
                  <a:srgbClr val="464652"/>
                </a:solidFill>
                <a:latin typeface="Calibri"/>
                <a:cs typeface="Calibri"/>
              </a:rPr>
              <a:t>r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eque</a:t>
            </a:r>
            <a:r>
              <a:rPr sz="2300" spc="-30" dirty="0">
                <a:solidFill>
                  <a:srgbClr val="464652"/>
                </a:solidFill>
                <a:latin typeface="Calibri"/>
                <a:cs typeface="Calibri"/>
              </a:rPr>
              <a:t>s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t</a:t>
            </a:r>
            <a:endParaRPr sz="2300">
              <a:latin typeface="Calibri"/>
              <a:cs typeface="Calibri"/>
            </a:endParaRPr>
          </a:p>
          <a:p>
            <a:pPr marL="287020">
              <a:lnSpc>
                <a:spcPct val="100000"/>
              </a:lnSpc>
              <a:spcBef>
                <a:spcPts val="505"/>
              </a:spcBef>
              <a:tabLst>
                <a:tab pos="560705" algn="l"/>
              </a:tabLst>
            </a:pPr>
            <a:r>
              <a:rPr sz="1750" dirty="0">
                <a:solidFill>
                  <a:srgbClr val="464652"/>
                </a:solidFill>
                <a:latin typeface="Wingdings 3"/>
                <a:cs typeface="Wingdings 3"/>
              </a:rPr>
              <a:t></a:t>
            </a:r>
            <a:r>
              <a:rPr sz="1750" dirty="0">
                <a:solidFill>
                  <a:srgbClr val="464652"/>
                </a:solidFill>
                <a:latin typeface="Times New Roman"/>
                <a:cs typeface="Times New Roman"/>
              </a:rPr>
              <a:t>	</a:t>
            </a:r>
            <a:r>
              <a:rPr sz="2300" b="1" spc="-5" dirty="0">
                <a:solidFill>
                  <a:srgbClr val="464652"/>
                </a:solidFill>
                <a:latin typeface="Calibri"/>
                <a:cs typeface="Calibri"/>
              </a:rPr>
              <a:t>$</a:t>
            </a:r>
            <a:r>
              <a:rPr sz="2300" b="1" spc="20" dirty="0">
                <a:solidFill>
                  <a:srgbClr val="464652"/>
                </a:solidFill>
                <a:latin typeface="Calibri"/>
                <a:cs typeface="Calibri"/>
              </a:rPr>
              <a:t>.</a:t>
            </a:r>
            <a:r>
              <a:rPr sz="2300" b="1" spc="-25" dirty="0">
                <a:solidFill>
                  <a:srgbClr val="464652"/>
                </a:solidFill>
                <a:latin typeface="Calibri"/>
                <a:cs typeface="Calibri"/>
              </a:rPr>
              <a:t>g</a:t>
            </a:r>
            <a:r>
              <a:rPr sz="2300" b="1" spc="-10" dirty="0">
                <a:solidFill>
                  <a:srgbClr val="464652"/>
                </a:solidFill>
                <a:latin typeface="Calibri"/>
                <a:cs typeface="Calibri"/>
              </a:rPr>
              <a:t>e</a:t>
            </a:r>
            <a:r>
              <a:rPr sz="2300" b="1" dirty="0">
                <a:solidFill>
                  <a:srgbClr val="464652"/>
                </a:solidFill>
                <a:latin typeface="Calibri"/>
                <a:cs typeface="Calibri"/>
              </a:rPr>
              <a:t>t</a:t>
            </a:r>
            <a:r>
              <a:rPr sz="2300" b="1" spc="5" dirty="0">
                <a:solidFill>
                  <a:srgbClr val="464652"/>
                </a:solidFill>
                <a:latin typeface="Calibri"/>
                <a:cs typeface="Calibri"/>
              </a:rPr>
              <a:t>J</a:t>
            </a:r>
            <a:r>
              <a:rPr sz="2300" b="1" dirty="0">
                <a:solidFill>
                  <a:srgbClr val="464652"/>
                </a:solidFill>
                <a:latin typeface="Calibri"/>
                <a:cs typeface="Calibri"/>
              </a:rPr>
              <a:t>SO</a:t>
            </a:r>
            <a:r>
              <a:rPr sz="2300" b="1" spc="-5" dirty="0">
                <a:solidFill>
                  <a:srgbClr val="464652"/>
                </a:solidFill>
                <a:latin typeface="Calibri"/>
                <a:cs typeface="Calibri"/>
              </a:rPr>
              <a:t>N</a:t>
            </a:r>
            <a:r>
              <a:rPr sz="2300" b="1" dirty="0">
                <a:solidFill>
                  <a:srgbClr val="464652"/>
                </a:solidFill>
                <a:latin typeface="Calibri"/>
                <a:cs typeface="Calibri"/>
              </a:rPr>
              <a:t>()</a:t>
            </a:r>
            <a:r>
              <a:rPr sz="2300" b="1" spc="-70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–</a:t>
            </a:r>
            <a:r>
              <a:rPr sz="2300" spc="-25" dirty="0">
                <a:solidFill>
                  <a:srgbClr val="464652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G</a:t>
            </a:r>
            <a:r>
              <a:rPr sz="2300" spc="-10" dirty="0">
                <a:solidFill>
                  <a:srgbClr val="464652"/>
                </a:solidFill>
                <a:latin typeface="Calibri"/>
                <a:cs typeface="Calibri"/>
              </a:rPr>
              <a:t>e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ts</a:t>
            </a:r>
            <a:r>
              <a:rPr sz="2300" spc="-55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a</a:t>
            </a:r>
            <a:r>
              <a:rPr sz="2300" spc="-55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JS</a:t>
            </a:r>
            <a:r>
              <a:rPr sz="2300" spc="-10" dirty="0">
                <a:solidFill>
                  <a:srgbClr val="464652"/>
                </a:solidFill>
                <a:latin typeface="Calibri"/>
                <a:cs typeface="Calibri"/>
              </a:rPr>
              <a:t>O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N</a:t>
            </a:r>
            <a:r>
              <a:rPr sz="2300" spc="-40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464652"/>
                </a:solidFill>
                <a:latin typeface="Calibri"/>
                <a:cs typeface="Calibri"/>
              </a:rPr>
              <a:t>objec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t</a:t>
            </a:r>
            <a:r>
              <a:rPr sz="2300" spc="-45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464652"/>
                </a:solidFill>
                <a:latin typeface="Calibri"/>
                <a:cs typeface="Calibri"/>
              </a:rPr>
              <a:t>f</a:t>
            </a:r>
            <a:r>
              <a:rPr sz="2300" spc="-30" dirty="0">
                <a:solidFill>
                  <a:srgbClr val="464652"/>
                </a:solidFill>
                <a:latin typeface="Calibri"/>
                <a:cs typeface="Calibri"/>
              </a:rPr>
              <a:t>r</a:t>
            </a:r>
            <a:r>
              <a:rPr sz="2300" spc="-5" dirty="0">
                <a:solidFill>
                  <a:srgbClr val="464652"/>
                </a:solidFill>
                <a:latin typeface="Calibri"/>
                <a:cs typeface="Calibri"/>
              </a:rPr>
              <a:t>o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m</a:t>
            </a:r>
            <a:r>
              <a:rPr sz="2300" spc="-65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2300" spc="-10" dirty="0">
                <a:solidFill>
                  <a:srgbClr val="464652"/>
                </a:solidFill>
                <a:latin typeface="Calibri"/>
                <a:cs typeface="Calibri"/>
              </a:rPr>
              <a:t>t</a:t>
            </a:r>
            <a:r>
              <a:rPr sz="2300" spc="-5" dirty="0">
                <a:solidFill>
                  <a:srgbClr val="464652"/>
                </a:solidFill>
                <a:latin typeface="Calibri"/>
                <a:cs typeface="Calibri"/>
              </a:rPr>
              <a:t>h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e</a:t>
            </a:r>
            <a:r>
              <a:rPr sz="2300" spc="-45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464652"/>
                </a:solidFill>
                <a:latin typeface="Calibri"/>
                <a:cs typeface="Calibri"/>
              </a:rPr>
              <a:t>se</a:t>
            </a:r>
            <a:r>
              <a:rPr sz="2300" spc="25" dirty="0">
                <a:solidFill>
                  <a:srgbClr val="464652"/>
                </a:solidFill>
                <a:latin typeface="Calibri"/>
                <a:cs typeface="Calibri"/>
              </a:rPr>
              <a:t>r</a:t>
            </a:r>
            <a:r>
              <a:rPr sz="2300" spc="-20" dirty="0">
                <a:solidFill>
                  <a:srgbClr val="464652"/>
                </a:solidFill>
                <a:latin typeface="Calibri"/>
                <a:cs typeface="Calibri"/>
              </a:rPr>
              <a:t>v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er</a:t>
            </a:r>
            <a:r>
              <a:rPr sz="2300" spc="-70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464652"/>
                </a:solidFill>
                <a:latin typeface="Calibri"/>
                <a:cs typeface="Calibri"/>
              </a:rPr>
              <a:t>us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i</a:t>
            </a:r>
            <a:r>
              <a:rPr sz="2300" spc="-5" dirty="0">
                <a:solidFill>
                  <a:srgbClr val="464652"/>
                </a:solidFill>
                <a:latin typeface="Calibri"/>
                <a:cs typeface="Calibri"/>
              </a:rPr>
              <a:t>n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g</a:t>
            </a:r>
            <a:r>
              <a:rPr sz="2300" spc="-55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a</a:t>
            </a:r>
            <a:r>
              <a:rPr sz="2300" spc="-50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464652"/>
                </a:solidFill>
                <a:latin typeface="Calibri"/>
                <a:cs typeface="Calibri"/>
              </a:rPr>
              <a:t>H</a:t>
            </a:r>
            <a:r>
              <a:rPr sz="2300" spc="40" dirty="0">
                <a:solidFill>
                  <a:srgbClr val="464652"/>
                </a:solidFill>
                <a:latin typeface="Calibri"/>
                <a:cs typeface="Calibri"/>
              </a:rPr>
              <a:t>T</a:t>
            </a:r>
            <a:r>
              <a:rPr sz="2300" spc="-5" dirty="0">
                <a:solidFill>
                  <a:srgbClr val="464652"/>
                </a:solidFill>
                <a:latin typeface="Calibri"/>
                <a:cs typeface="Calibri"/>
              </a:rPr>
              <a:t>T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P</a:t>
            </a:r>
            <a:r>
              <a:rPr sz="2300" spc="-70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GET</a:t>
            </a:r>
            <a:r>
              <a:rPr sz="2300" spc="-50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2300" spc="-40" dirty="0">
                <a:solidFill>
                  <a:srgbClr val="464652"/>
                </a:solidFill>
                <a:latin typeface="Calibri"/>
                <a:cs typeface="Calibri"/>
              </a:rPr>
              <a:t>r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eq</a:t>
            </a:r>
            <a:r>
              <a:rPr sz="2300" spc="-5" dirty="0">
                <a:solidFill>
                  <a:srgbClr val="464652"/>
                </a:solidFill>
                <a:latin typeface="Calibri"/>
                <a:cs typeface="Calibri"/>
              </a:rPr>
              <a:t>u</a:t>
            </a:r>
            <a:r>
              <a:rPr sz="2300" spc="5" dirty="0">
                <a:solidFill>
                  <a:srgbClr val="464652"/>
                </a:solidFill>
                <a:latin typeface="Calibri"/>
                <a:cs typeface="Calibri"/>
              </a:rPr>
              <a:t>e</a:t>
            </a:r>
            <a:r>
              <a:rPr sz="2300" spc="-30" dirty="0">
                <a:solidFill>
                  <a:srgbClr val="464652"/>
                </a:solidFill>
                <a:latin typeface="Calibri"/>
                <a:cs typeface="Calibri"/>
              </a:rPr>
              <a:t>s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t</a:t>
            </a:r>
            <a:endParaRPr sz="2300">
              <a:latin typeface="Calibri"/>
              <a:cs typeface="Calibri"/>
            </a:endParaRPr>
          </a:p>
          <a:p>
            <a:pPr marL="287020">
              <a:lnSpc>
                <a:spcPct val="100000"/>
              </a:lnSpc>
              <a:spcBef>
                <a:spcPts val="505"/>
              </a:spcBef>
              <a:tabLst>
                <a:tab pos="560705" algn="l"/>
              </a:tabLst>
            </a:pPr>
            <a:r>
              <a:rPr sz="1750" dirty="0">
                <a:solidFill>
                  <a:srgbClr val="464652"/>
                </a:solidFill>
                <a:latin typeface="Wingdings 3"/>
                <a:cs typeface="Wingdings 3"/>
              </a:rPr>
              <a:t></a:t>
            </a:r>
            <a:r>
              <a:rPr sz="1750" dirty="0">
                <a:solidFill>
                  <a:srgbClr val="464652"/>
                </a:solidFill>
                <a:latin typeface="Times New Roman"/>
                <a:cs typeface="Times New Roman"/>
              </a:rPr>
              <a:t>	</a:t>
            </a:r>
            <a:r>
              <a:rPr sz="2300" b="1" spc="-5" dirty="0">
                <a:solidFill>
                  <a:srgbClr val="464652"/>
                </a:solidFill>
                <a:latin typeface="Calibri"/>
                <a:cs typeface="Calibri"/>
              </a:rPr>
              <a:t>.po</a:t>
            </a:r>
            <a:r>
              <a:rPr sz="2300" b="1" spc="-20" dirty="0">
                <a:solidFill>
                  <a:srgbClr val="464652"/>
                </a:solidFill>
                <a:latin typeface="Calibri"/>
                <a:cs typeface="Calibri"/>
              </a:rPr>
              <a:t>s</a:t>
            </a:r>
            <a:r>
              <a:rPr sz="2300" b="1" dirty="0">
                <a:solidFill>
                  <a:srgbClr val="464652"/>
                </a:solidFill>
                <a:latin typeface="Calibri"/>
                <a:cs typeface="Calibri"/>
              </a:rPr>
              <a:t>t()</a:t>
            </a:r>
            <a:r>
              <a:rPr sz="2300" b="1" spc="-90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-</a:t>
            </a:r>
            <a:r>
              <a:rPr sz="2300" spc="-60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464652"/>
                </a:solidFill>
                <a:latin typeface="Calibri"/>
                <a:cs typeface="Calibri"/>
              </a:rPr>
              <a:t>Loa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d</a:t>
            </a:r>
            <a:r>
              <a:rPr sz="2300" spc="-55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464652"/>
                </a:solidFill>
                <a:latin typeface="Calibri"/>
                <a:cs typeface="Calibri"/>
              </a:rPr>
              <a:t>d</a:t>
            </a:r>
            <a:r>
              <a:rPr sz="2300" spc="-25" dirty="0">
                <a:solidFill>
                  <a:srgbClr val="464652"/>
                </a:solidFill>
                <a:latin typeface="Calibri"/>
                <a:cs typeface="Calibri"/>
              </a:rPr>
              <a:t>a</a:t>
            </a:r>
            <a:r>
              <a:rPr sz="2300" spc="-30" dirty="0">
                <a:solidFill>
                  <a:srgbClr val="464652"/>
                </a:solidFill>
                <a:latin typeface="Calibri"/>
                <a:cs typeface="Calibri"/>
              </a:rPr>
              <a:t>t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a</a:t>
            </a:r>
            <a:r>
              <a:rPr sz="2300" spc="-50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464652"/>
                </a:solidFill>
                <a:latin typeface="Calibri"/>
                <a:cs typeface="Calibri"/>
              </a:rPr>
              <a:t>f</a:t>
            </a:r>
            <a:r>
              <a:rPr sz="2300" spc="-30" dirty="0">
                <a:solidFill>
                  <a:srgbClr val="464652"/>
                </a:solidFill>
                <a:latin typeface="Calibri"/>
                <a:cs typeface="Calibri"/>
              </a:rPr>
              <a:t>r</a:t>
            </a:r>
            <a:r>
              <a:rPr sz="2300" spc="-5" dirty="0">
                <a:solidFill>
                  <a:srgbClr val="464652"/>
                </a:solidFill>
                <a:latin typeface="Calibri"/>
                <a:cs typeface="Calibri"/>
              </a:rPr>
              <a:t>o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m</a:t>
            </a:r>
            <a:r>
              <a:rPr sz="2300" spc="-65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2300" spc="-10" dirty="0">
                <a:solidFill>
                  <a:srgbClr val="464652"/>
                </a:solidFill>
                <a:latin typeface="Calibri"/>
                <a:cs typeface="Calibri"/>
              </a:rPr>
              <a:t>t</a:t>
            </a:r>
            <a:r>
              <a:rPr sz="2300" spc="-5" dirty="0">
                <a:solidFill>
                  <a:srgbClr val="464652"/>
                </a:solidFill>
                <a:latin typeface="Calibri"/>
                <a:cs typeface="Calibri"/>
              </a:rPr>
              <a:t>h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e</a:t>
            </a:r>
            <a:r>
              <a:rPr sz="2300" spc="-45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464652"/>
                </a:solidFill>
                <a:latin typeface="Calibri"/>
                <a:cs typeface="Calibri"/>
              </a:rPr>
              <a:t>se</a:t>
            </a:r>
            <a:r>
              <a:rPr sz="2300" spc="25" dirty="0">
                <a:solidFill>
                  <a:srgbClr val="464652"/>
                </a:solidFill>
                <a:latin typeface="Calibri"/>
                <a:cs typeface="Calibri"/>
              </a:rPr>
              <a:t>r</a:t>
            </a:r>
            <a:r>
              <a:rPr sz="2300" spc="-20" dirty="0">
                <a:solidFill>
                  <a:srgbClr val="464652"/>
                </a:solidFill>
                <a:latin typeface="Calibri"/>
                <a:cs typeface="Calibri"/>
              </a:rPr>
              <a:t>v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er</a:t>
            </a:r>
            <a:r>
              <a:rPr sz="2300" spc="-70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464652"/>
                </a:solidFill>
                <a:latin typeface="Calibri"/>
                <a:cs typeface="Calibri"/>
              </a:rPr>
              <a:t>us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i</a:t>
            </a:r>
            <a:r>
              <a:rPr sz="2300" spc="-5" dirty="0">
                <a:solidFill>
                  <a:srgbClr val="464652"/>
                </a:solidFill>
                <a:latin typeface="Calibri"/>
                <a:cs typeface="Calibri"/>
              </a:rPr>
              <a:t>n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g</a:t>
            </a:r>
            <a:r>
              <a:rPr sz="2300" spc="-55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a</a:t>
            </a:r>
            <a:r>
              <a:rPr sz="2300" spc="-50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464652"/>
                </a:solidFill>
                <a:latin typeface="Calibri"/>
                <a:cs typeface="Calibri"/>
              </a:rPr>
              <a:t>H</a:t>
            </a:r>
            <a:r>
              <a:rPr sz="2300" spc="40" dirty="0">
                <a:solidFill>
                  <a:srgbClr val="464652"/>
                </a:solidFill>
                <a:latin typeface="Calibri"/>
                <a:cs typeface="Calibri"/>
              </a:rPr>
              <a:t>T</a:t>
            </a:r>
            <a:r>
              <a:rPr sz="2300" spc="-5" dirty="0">
                <a:solidFill>
                  <a:srgbClr val="464652"/>
                </a:solidFill>
                <a:latin typeface="Calibri"/>
                <a:cs typeface="Calibri"/>
              </a:rPr>
              <a:t>T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P</a:t>
            </a:r>
            <a:r>
              <a:rPr sz="2300" spc="-70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PO</a:t>
            </a:r>
            <a:r>
              <a:rPr sz="2300" spc="-25" dirty="0">
                <a:solidFill>
                  <a:srgbClr val="464652"/>
                </a:solidFill>
                <a:latin typeface="Calibri"/>
                <a:cs typeface="Calibri"/>
              </a:rPr>
              <a:t>S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T</a:t>
            </a:r>
            <a:r>
              <a:rPr sz="2300" spc="-45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2300" spc="-40" dirty="0">
                <a:solidFill>
                  <a:srgbClr val="464652"/>
                </a:solidFill>
                <a:latin typeface="Calibri"/>
                <a:cs typeface="Calibri"/>
              </a:rPr>
              <a:t>r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eq</a:t>
            </a:r>
            <a:r>
              <a:rPr sz="2300" spc="-5" dirty="0">
                <a:solidFill>
                  <a:srgbClr val="464652"/>
                </a:solidFill>
                <a:latin typeface="Calibri"/>
                <a:cs typeface="Calibri"/>
              </a:rPr>
              <a:t>u</a:t>
            </a:r>
            <a:r>
              <a:rPr sz="2300" spc="5" dirty="0">
                <a:solidFill>
                  <a:srgbClr val="464652"/>
                </a:solidFill>
                <a:latin typeface="Calibri"/>
                <a:cs typeface="Calibri"/>
              </a:rPr>
              <a:t>e</a:t>
            </a:r>
            <a:r>
              <a:rPr sz="2300" spc="-30" dirty="0">
                <a:solidFill>
                  <a:srgbClr val="464652"/>
                </a:solidFill>
                <a:latin typeface="Calibri"/>
                <a:cs typeface="Calibri"/>
              </a:rPr>
              <a:t>s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t</a:t>
            </a:r>
            <a:endParaRPr sz="2300">
              <a:latin typeface="Calibri"/>
              <a:cs typeface="Calibri"/>
            </a:endParaRPr>
          </a:p>
          <a:p>
            <a:pPr marL="287020">
              <a:lnSpc>
                <a:spcPct val="100000"/>
              </a:lnSpc>
              <a:spcBef>
                <a:spcPts val="490"/>
              </a:spcBef>
              <a:tabLst>
                <a:tab pos="560705" algn="l"/>
              </a:tabLst>
            </a:pPr>
            <a:r>
              <a:rPr sz="1750" dirty="0">
                <a:solidFill>
                  <a:srgbClr val="464652"/>
                </a:solidFill>
                <a:latin typeface="Wingdings 3"/>
                <a:cs typeface="Wingdings 3"/>
              </a:rPr>
              <a:t></a:t>
            </a:r>
            <a:r>
              <a:rPr sz="1750" dirty="0">
                <a:solidFill>
                  <a:srgbClr val="464652"/>
                </a:solidFill>
                <a:latin typeface="Times New Roman"/>
                <a:cs typeface="Times New Roman"/>
              </a:rPr>
              <a:t>	</a:t>
            </a:r>
            <a:r>
              <a:rPr sz="2300" b="1" spc="-5" dirty="0">
                <a:solidFill>
                  <a:srgbClr val="464652"/>
                </a:solidFill>
                <a:latin typeface="Calibri"/>
                <a:cs typeface="Calibri"/>
              </a:rPr>
              <a:t>.</a:t>
            </a:r>
            <a:r>
              <a:rPr sz="2300" b="1" spc="-10" dirty="0">
                <a:solidFill>
                  <a:srgbClr val="464652"/>
                </a:solidFill>
                <a:latin typeface="Calibri"/>
                <a:cs typeface="Calibri"/>
              </a:rPr>
              <a:t>l</a:t>
            </a:r>
            <a:r>
              <a:rPr sz="2300" b="1" dirty="0">
                <a:solidFill>
                  <a:srgbClr val="464652"/>
                </a:solidFill>
                <a:latin typeface="Calibri"/>
                <a:cs typeface="Calibri"/>
              </a:rPr>
              <a:t>oad()</a:t>
            </a:r>
            <a:r>
              <a:rPr sz="2300" b="1" spc="-90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-</a:t>
            </a:r>
            <a:r>
              <a:rPr sz="2300" spc="-50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464652"/>
                </a:solidFill>
                <a:latin typeface="Calibri"/>
                <a:cs typeface="Calibri"/>
              </a:rPr>
              <a:t>Loa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d</a:t>
            </a:r>
            <a:r>
              <a:rPr sz="2300" spc="-70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464652"/>
                </a:solidFill>
                <a:latin typeface="Calibri"/>
                <a:cs typeface="Calibri"/>
              </a:rPr>
              <a:t>d</a:t>
            </a:r>
            <a:r>
              <a:rPr sz="2300" spc="-25" dirty="0">
                <a:solidFill>
                  <a:srgbClr val="464652"/>
                </a:solidFill>
                <a:latin typeface="Calibri"/>
                <a:cs typeface="Calibri"/>
              </a:rPr>
              <a:t>a</a:t>
            </a:r>
            <a:r>
              <a:rPr sz="2300" spc="-30" dirty="0">
                <a:solidFill>
                  <a:srgbClr val="464652"/>
                </a:solidFill>
                <a:latin typeface="Calibri"/>
                <a:cs typeface="Calibri"/>
              </a:rPr>
              <a:t>t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a</a:t>
            </a:r>
            <a:r>
              <a:rPr sz="2300" spc="-55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2300" spc="5" dirty="0">
                <a:solidFill>
                  <a:srgbClr val="464652"/>
                </a:solidFill>
                <a:latin typeface="Calibri"/>
                <a:cs typeface="Calibri"/>
              </a:rPr>
              <a:t>f</a:t>
            </a:r>
            <a:r>
              <a:rPr sz="2300" spc="-40" dirty="0">
                <a:solidFill>
                  <a:srgbClr val="464652"/>
                </a:solidFill>
                <a:latin typeface="Calibri"/>
                <a:cs typeface="Calibri"/>
              </a:rPr>
              <a:t>r</a:t>
            </a:r>
            <a:r>
              <a:rPr sz="2300" spc="-5" dirty="0">
                <a:solidFill>
                  <a:srgbClr val="464652"/>
                </a:solidFill>
                <a:latin typeface="Calibri"/>
                <a:cs typeface="Calibri"/>
              </a:rPr>
              <a:t>o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m</a:t>
            </a:r>
            <a:r>
              <a:rPr sz="2300" spc="-65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2300" spc="-10" dirty="0">
                <a:solidFill>
                  <a:srgbClr val="464652"/>
                </a:solidFill>
                <a:latin typeface="Calibri"/>
                <a:cs typeface="Calibri"/>
              </a:rPr>
              <a:t>t</a:t>
            </a:r>
            <a:r>
              <a:rPr sz="2300" spc="-5" dirty="0">
                <a:solidFill>
                  <a:srgbClr val="464652"/>
                </a:solidFill>
                <a:latin typeface="Calibri"/>
                <a:cs typeface="Calibri"/>
              </a:rPr>
              <a:t>h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e</a:t>
            </a:r>
            <a:r>
              <a:rPr sz="2300" spc="-45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464652"/>
                </a:solidFill>
                <a:latin typeface="Calibri"/>
                <a:cs typeface="Calibri"/>
              </a:rPr>
              <a:t>se</a:t>
            </a:r>
            <a:r>
              <a:rPr sz="2300" spc="25" dirty="0">
                <a:solidFill>
                  <a:srgbClr val="464652"/>
                </a:solidFill>
                <a:latin typeface="Calibri"/>
                <a:cs typeface="Calibri"/>
              </a:rPr>
              <a:t>r</a:t>
            </a:r>
            <a:r>
              <a:rPr sz="2300" spc="-25" dirty="0">
                <a:solidFill>
                  <a:srgbClr val="464652"/>
                </a:solidFill>
                <a:latin typeface="Calibri"/>
                <a:cs typeface="Calibri"/>
              </a:rPr>
              <a:t>v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er</a:t>
            </a:r>
            <a:r>
              <a:rPr sz="2300" spc="-70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and</a:t>
            </a:r>
            <a:r>
              <a:rPr sz="2300" spc="-50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464652"/>
                </a:solidFill>
                <a:latin typeface="Calibri"/>
                <a:cs typeface="Calibri"/>
              </a:rPr>
              <a:t>p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lace</a:t>
            </a:r>
            <a:r>
              <a:rPr sz="2300" spc="-60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the</a:t>
            </a:r>
            <a:r>
              <a:rPr sz="2300" spc="-55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2300" spc="-30" dirty="0">
                <a:solidFill>
                  <a:srgbClr val="464652"/>
                </a:solidFill>
                <a:latin typeface="Calibri"/>
                <a:cs typeface="Calibri"/>
              </a:rPr>
              <a:t>r</a:t>
            </a:r>
            <a:r>
              <a:rPr sz="2300" spc="-10" dirty="0">
                <a:solidFill>
                  <a:srgbClr val="464652"/>
                </a:solidFill>
                <a:latin typeface="Calibri"/>
                <a:cs typeface="Calibri"/>
              </a:rPr>
              <a:t>e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turned</a:t>
            </a:r>
            <a:r>
              <a:rPr sz="2300" spc="-55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464652"/>
                </a:solidFill>
                <a:latin typeface="Calibri"/>
                <a:cs typeface="Calibri"/>
              </a:rPr>
              <a:t>H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TML</a:t>
            </a:r>
            <a:r>
              <a:rPr sz="2300" spc="-75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i</a:t>
            </a:r>
            <a:r>
              <a:rPr sz="2300" spc="-30" dirty="0">
                <a:solidFill>
                  <a:srgbClr val="464652"/>
                </a:solidFill>
                <a:latin typeface="Calibri"/>
                <a:cs typeface="Calibri"/>
              </a:rPr>
              <a:t>nt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o</a:t>
            </a:r>
            <a:r>
              <a:rPr sz="2300" spc="-55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the</a:t>
            </a:r>
            <a:r>
              <a:rPr sz="2300" spc="-35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m</a:t>
            </a:r>
            <a:r>
              <a:rPr sz="2300" spc="-35" dirty="0">
                <a:solidFill>
                  <a:srgbClr val="464652"/>
                </a:solidFill>
                <a:latin typeface="Calibri"/>
                <a:cs typeface="Calibri"/>
              </a:rPr>
              <a:t>a</a:t>
            </a:r>
            <a:r>
              <a:rPr sz="2300" spc="-30" dirty="0">
                <a:solidFill>
                  <a:srgbClr val="464652"/>
                </a:solidFill>
                <a:latin typeface="Calibri"/>
                <a:cs typeface="Calibri"/>
              </a:rPr>
              <a:t>t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ched</a:t>
            </a:r>
            <a:endParaRPr sz="2300">
              <a:latin typeface="Calibri"/>
              <a:cs typeface="Calibri"/>
            </a:endParaRPr>
          </a:p>
          <a:p>
            <a:pPr marL="561340">
              <a:lnSpc>
                <a:spcPct val="100000"/>
              </a:lnSpc>
            </a:pP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el</a:t>
            </a:r>
            <a:r>
              <a:rPr sz="2300" spc="5" dirty="0">
                <a:solidFill>
                  <a:srgbClr val="464652"/>
                </a:solidFill>
                <a:latin typeface="Calibri"/>
                <a:cs typeface="Calibri"/>
              </a:rPr>
              <a:t>e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me</a:t>
            </a:r>
            <a:r>
              <a:rPr sz="2300" spc="-25" dirty="0">
                <a:solidFill>
                  <a:srgbClr val="464652"/>
                </a:solidFill>
                <a:latin typeface="Calibri"/>
                <a:cs typeface="Calibri"/>
              </a:rPr>
              <a:t>n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t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62967" y="1453005"/>
            <a:ext cx="4659233" cy="15949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43000"/>
            <a:ext cx="10972800" cy="0"/>
          </a:xfrm>
          <a:custGeom>
            <a:avLst/>
            <a:gdLst/>
            <a:ahLst/>
            <a:cxnLst/>
            <a:rect l="l" t="t" r="r" b="b"/>
            <a:pathLst>
              <a:path w="10972800">
                <a:moveTo>
                  <a:pt x="0" y="0"/>
                </a:moveTo>
                <a:lnTo>
                  <a:pt x="10972799" y="0"/>
                </a:lnTo>
              </a:path>
            </a:pathLst>
          </a:custGeom>
          <a:ln w="9524">
            <a:solidFill>
              <a:srgbClr val="9EB8C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5826" y="6432209"/>
            <a:ext cx="160655" cy="191135"/>
          </a:xfrm>
          <a:custGeom>
            <a:avLst/>
            <a:gdLst/>
            <a:ahLst/>
            <a:cxnLst/>
            <a:rect l="l" t="t" r="r" b="b"/>
            <a:pathLst>
              <a:path w="160654" h="191134">
                <a:moveTo>
                  <a:pt x="0" y="0"/>
                </a:moveTo>
                <a:lnTo>
                  <a:pt x="0" y="190844"/>
                </a:lnTo>
                <a:lnTo>
                  <a:pt x="160413" y="95426"/>
                </a:lnTo>
                <a:lnTo>
                  <a:pt x="0" y="0"/>
                </a:lnTo>
                <a:close/>
              </a:path>
            </a:pathLst>
          </a:custGeom>
          <a:solidFill>
            <a:srgbClr val="9E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78136" y="6314831"/>
            <a:ext cx="2638934" cy="5322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3675">
              <a:lnSpc>
                <a:spcPct val="100000"/>
              </a:lnSpc>
            </a:pPr>
            <a:r>
              <a:rPr spc="-5" dirty="0"/>
              <a:t>Ca</a:t>
            </a:r>
            <a:r>
              <a:rPr dirty="0"/>
              <a:t>l</a:t>
            </a:r>
            <a:r>
              <a:rPr spc="-15" dirty="0"/>
              <a:t>l</a:t>
            </a:r>
            <a:r>
              <a:rPr dirty="0"/>
              <a:t>i</a:t>
            </a:r>
            <a:r>
              <a:rPr spc="-5" dirty="0"/>
              <a:t>n</a:t>
            </a:r>
            <a:r>
              <a:rPr dirty="0"/>
              <a:t>g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/>
              <a:t>the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114" dirty="0"/>
              <a:t>W</a:t>
            </a:r>
            <a:r>
              <a:rPr dirty="0"/>
              <a:t>eb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15" dirty="0"/>
              <a:t>A</a:t>
            </a:r>
            <a:r>
              <a:rPr dirty="0"/>
              <a:t>PI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with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/>
              <a:t>J</a:t>
            </a:r>
            <a:r>
              <a:rPr spc="-50" dirty="0"/>
              <a:t>a</a:t>
            </a:r>
            <a:r>
              <a:rPr spc="-45" dirty="0"/>
              <a:t>v</a:t>
            </a:r>
            <a:r>
              <a:rPr dirty="0"/>
              <a:t>ascr</a:t>
            </a:r>
            <a:r>
              <a:rPr spc="-10" dirty="0"/>
              <a:t>i</a:t>
            </a:r>
            <a:r>
              <a:rPr spc="-15" dirty="0"/>
              <a:t>p</a:t>
            </a:r>
            <a:r>
              <a:rPr dirty="0"/>
              <a:t>t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5" dirty="0"/>
              <a:t>jQue</a:t>
            </a:r>
            <a:r>
              <a:rPr spc="10" dirty="0"/>
              <a:t>r</a:t>
            </a:r>
            <a:r>
              <a:rPr dirty="0"/>
              <a:t>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8340" y="1308857"/>
            <a:ext cx="9338945" cy="1467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6385" algn="l"/>
              </a:tabLst>
            </a:pPr>
            <a:r>
              <a:rPr sz="1800" spc="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800" spc="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400" spc="5" dirty="0">
                <a:latin typeface="Calibri"/>
                <a:cs typeface="Calibri"/>
              </a:rPr>
              <a:t>In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spc="-10" dirty="0">
                <a:latin typeface="Calibri"/>
                <a:cs typeface="Calibri"/>
              </a:rPr>
              <a:t>e'l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add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HTM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pa</a:t>
            </a:r>
            <a:r>
              <a:rPr sz="2400" spc="-25" dirty="0">
                <a:latin typeface="Calibri"/>
                <a:cs typeface="Calibri"/>
              </a:rPr>
              <a:t>g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use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J</a:t>
            </a:r>
            <a:r>
              <a:rPr sz="2400" spc="-15" dirty="0">
                <a:latin typeface="Calibri"/>
                <a:cs typeface="Calibri"/>
              </a:rPr>
              <a:t>AX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spc="-15" dirty="0">
                <a:latin typeface="Calibri"/>
                <a:cs typeface="Calibri"/>
              </a:rPr>
              <a:t>eb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API</a:t>
            </a:r>
            <a:endParaRPr sz="2400" dirty="0">
              <a:latin typeface="Calibri"/>
              <a:cs typeface="Calibri"/>
            </a:endParaRPr>
          </a:p>
          <a:p>
            <a:pPr marL="287020">
              <a:lnSpc>
                <a:spcPct val="100000"/>
              </a:lnSpc>
              <a:spcBef>
                <a:spcPts val="520"/>
              </a:spcBef>
              <a:tabLst>
                <a:tab pos="560705" algn="l"/>
              </a:tabLst>
            </a:pPr>
            <a:r>
              <a:rPr sz="1600" spc="-10" dirty="0">
                <a:solidFill>
                  <a:srgbClr val="9EB8CD"/>
                </a:solidFill>
                <a:latin typeface="Wingdings 3"/>
                <a:cs typeface="Wingdings 3"/>
              </a:rPr>
              <a:t></a:t>
            </a:r>
            <a:r>
              <a:rPr sz="1600" spc="-10" dirty="0">
                <a:solidFill>
                  <a:srgbClr val="9EB8CD"/>
                </a:solidFill>
                <a:latin typeface="Times New Roman"/>
                <a:cs typeface="Times New Roman"/>
              </a:rPr>
              <a:t>	</a:t>
            </a:r>
            <a:r>
              <a:rPr sz="2100" spc="-10" dirty="0">
                <a:solidFill>
                  <a:srgbClr val="464652"/>
                </a:solidFill>
                <a:latin typeface="Calibri"/>
                <a:cs typeface="Calibri"/>
              </a:rPr>
              <a:t>In</a:t>
            </a:r>
            <a:r>
              <a:rPr sz="2100" spc="-75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464652"/>
                </a:solidFill>
                <a:latin typeface="Calibri"/>
                <a:cs typeface="Calibri"/>
              </a:rPr>
              <a:t>S</a:t>
            </a:r>
            <a:r>
              <a:rPr sz="2100" spc="-10" dirty="0">
                <a:solidFill>
                  <a:srgbClr val="464652"/>
                </a:solidFill>
                <a:latin typeface="Calibri"/>
                <a:cs typeface="Calibri"/>
              </a:rPr>
              <a:t>o</a:t>
            </a:r>
            <a:r>
              <a:rPr sz="2100" dirty="0">
                <a:solidFill>
                  <a:srgbClr val="464652"/>
                </a:solidFill>
                <a:latin typeface="Calibri"/>
                <a:cs typeface="Calibri"/>
              </a:rPr>
              <a:t>l</a:t>
            </a:r>
            <a:r>
              <a:rPr sz="2100" spc="-5" dirty="0">
                <a:solidFill>
                  <a:srgbClr val="464652"/>
                </a:solidFill>
                <a:latin typeface="Calibri"/>
                <a:cs typeface="Calibri"/>
              </a:rPr>
              <a:t>ut</a:t>
            </a:r>
            <a:r>
              <a:rPr sz="2100" dirty="0">
                <a:solidFill>
                  <a:srgbClr val="464652"/>
                </a:solidFill>
                <a:latin typeface="Calibri"/>
                <a:cs typeface="Calibri"/>
              </a:rPr>
              <a:t>i</a:t>
            </a:r>
            <a:r>
              <a:rPr sz="2100" spc="-10" dirty="0">
                <a:solidFill>
                  <a:srgbClr val="464652"/>
                </a:solidFill>
                <a:latin typeface="Calibri"/>
                <a:cs typeface="Calibri"/>
              </a:rPr>
              <a:t>o</a:t>
            </a:r>
            <a:r>
              <a:rPr sz="2100" dirty="0">
                <a:solidFill>
                  <a:srgbClr val="464652"/>
                </a:solidFill>
                <a:latin typeface="Calibri"/>
                <a:cs typeface="Calibri"/>
              </a:rPr>
              <a:t>n</a:t>
            </a:r>
            <a:r>
              <a:rPr sz="2100" spc="-40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464652"/>
                </a:solidFill>
                <a:latin typeface="Calibri"/>
                <a:cs typeface="Calibri"/>
              </a:rPr>
              <a:t>Exp</a:t>
            </a:r>
            <a:r>
              <a:rPr sz="2100" spc="-10" dirty="0">
                <a:solidFill>
                  <a:srgbClr val="464652"/>
                </a:solidFill>
                <a:latin typeface="Calibri"/>
                <a:cs typeface="Calibri"/>
              </a:rPr>
              <a:t>l</a:t>
            </a:r>
            <a:r>
              <a:rPr sz="2100" spc="-5" dirty="0">
                <a:solidFill>
                  <a:srgbClr val="464652"/>
                </a:solidFill>
                <a:latin typeface="Calibri"/>
                <a:cs typeface="Calibri"/>
              </a:rPr>
              <a:t>o</a:t>
            </a:r>
            <a:r>
              <a:rPr sz="2100" spc="-30" dirty="0">
                <a:solidFill>
                  <a:srgbClr val="464652"/>
                </a:solidFill>
                <a:latin typeface="Calibri"/>
                <a:cs typeface="Calibri"/>
              </a:rPr>
              <a:t>r</a:t>
            </a:r>
            <a:r>
              <a:rPr sz="2100" dirty="0">
                <a:solidFill>
                  <a:srgbClr val="464652"/>
                </a:solidFill>
                <a:latin typeface="Calibri"/>
                <a:cs typeface="Calibri"/>
              </a:rPr>
              <a:t>e</a:t>
            </a:r>
            <a:r>
              <a:rPr sz="2100" spc="-190" dirty="0">
                <a:solidFill>
                  <a:srgbClr val="464652"/>
                </a:solidFill>
                <a:latin typeface="Calibri"/>
                <a:cs typeface="Calibri"/>
              </a:rPr>
              <a:t>r</a:t>
            </a:r>
            <a:r>
              <a:rPr sz="2100" spc="-10" dirty="0">
                <a:solidFill>
                  <a:srgbClr val="464652"/>
                </a:solidFill>
                <a:latin typeface="Calibri"/>
                <a:cs typeface="Calibri"/>
              </a:rPr>
              <a:t>,</a:t>
            </a:r>
            <a:r>
              <a:rPr sz="2100" spc="-20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464652"/>
                </a:solidFill>
                <a:latin typeface="Calibri"/>
                <a:cs typeface="Calibri"/>
              </a:rPr>
              <a:t>ri</a:t>
            </a:r>
            <a:r>
              <a:rPr sz="2100" spc="-10" dirty="0">
                <a:solidFill>
                  <a:srgbClr val="464652"/>
                </a:solidFill>
                <a:latin typeface="Calibri"/>
                <a:cs typeface="Calibri"/>
              </a:rPr>
              <a:t>g</a:t>
            </a:r>
            <a:r>
              <a:rPr sz="2100" spc="-25" dirty="0">
                <a:solidFill>
                  <a:srgbClr val="464652"/>
                </a:solidFill>
                <a:latin typeface="Calibri"/>
                <a:cs typeface="Calibri"/>
              </a:rPr>
              <a:t>h</a:t>
            </a:r>
            <a:r>
              <a:rPr sz="2100" spc="10" dirty="0">
                <a:solidFill>
                  <a:srgbClr val="464652"/>
                </a:solidFill>
                <a:latin typeface="Calibri"/>
                <a:cs typeface="Calibri"/>
              </a:rPr>
              <a:t>t</a:t>
            </a:r>
            <a:r>
              <a:rPr sz="2100" dirty="0">
                <a:solidFill>
                  <a:srgbClr val="464652"/>
                </a:solidFill>
                <a:latin typeface="Calibri"/>
                <a:cs typeface="Calibri"/>
              </a:rPr>
              <a:t>-cl</a:t>
            </a:r>
            <a:r>
              <a:rPr sz="2100" spc="-10" dirty="0">
                <a:solidFill>
                  <a:srgbClr val="464652"/>
                </a:solidFill>
                <a:latin typeface="Calibri"/>
                <a:cs typeface="Calibri"/>
              </a:rPr>
              <a:t>i</a:t>
            </a:r>
            <a:r>
              <a:rPr sz="2100" dirty="0">
                <a:solidFill>
                  <a:srgbClr val="464652"/>
                </a:solidFill>
                <a:latin typeface="Calibri"/>
                <a:cs typeface="Calibri"/>
              </a:rPr>
              <a:t>ck</a:t>
            </a:r>
            <a:r>
              <a:rPr sz="2100" spc="-45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464652"/>
                </a:solidFill>
                <a:latin typeface="Calibri"/>
                <a:cs typeface="Calibri"/>
              </a:rPr>
              <a:t>the</a:t>
            </a:r>
            <a:r>
              <a:rPr sz="2100" spc="-50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lang="en-US" sz="2100" spc="-5" dirty="0" smtClean="0">
                <a:solidFill>
                  <a:srgbClr val="464652"/>
                </a:solidFill>
                <a:latin typeface="Calibri"/>
                <a:cs typeface="Calibri"/>
              </a:rPr>
              <a:t>Controllers Directory </a:t>
            </a:r>
            <a:r>
              <a:rPr sz="2100" dirty="0" smtClean="0">
                <a:solidFill>
                  <a:srgbClr val="464652"/>
                </a:solidFill>
                <a:latin typeface="Calibri"/>
                <a:cs typeface="Calibri"/>
              </a:rPr>
              <a:t>and</a:t>
            </a:r>
            <a:r>
              <a:rPr sz="2100" spc="-70" dirty="0" smtClean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464652"/>
                </a:solidFill>
                <a:latin typeface="Calibri"/>
                <a:cs typeface="Calibri"/>
              </a:rPr>
              <a:t>s</a:t>
            </a:r>
            <a:r>
              <a:rPr sz="2100" spc="-10" dirty="0">
                <a:solidFill>
                  <a:srgbClr val="464652"/>
                </a:solidFill>
                <a:latin typeface="Calibri"/>
                <a:cs typeface="Calibri"/>
              </a:rPr>
              <a:t>e</a:t>
            </a:r>
            <a:r>
              <a:rPr sz="2100" dirty="0">
                <a:solidFill>
                  <a:srgbClr val="464652"/>
                </a:solidFill>
                <a:latin typeface="Calibri"/>
                <a:cs typeface="Calibri"/>
              </a:rPr>
              <a:t>l</a:t>
            </a:r>
            <a:r>
              <a:rPr sz="2100" spc="-10" dirty="0">
                <a:solidFill>
                  <a:srgbClr val="464652"/>
                </a:solidFill>
                <a:latin typeface="Calibri"/>
                <a:cs typeface="Calibri"/>
              </a:rPr>
              <a:t>e</a:t>
            </a:r>
            <a:r>
              <a:rPr sz="2100" dirty="0">
                <a:solidFill>
                  <a:srgbClr val="464652"/>
                </a:solidFill>
                <a:latin typeface="Calibri"/>
                <a:cs typeface="Calibri"/>
              </a:rPr>
              <a:t>ct</a:t>
            </a:r>
            <a:r>
              <a:rPr sz="2100" spc="-30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2100" b="1" dirty="0">
                <a:solidFill>
                  <a:srgbClr val="464652"/>
                </a:solidFill>
                <a:latin typeface="Calibri"/>
                <a:cs typeface="Calibri"/>
              </a:rPr>
              <a:t>Ad</a:t>
            </a:r>
            <a:r>
              <a:rPr sz="2100" b="1" spc="-5" dirty="0">
                <a:solidFill>
                  <a:srgbClr val="464652"/>
                </a:solidFill>
                <a:latin typeface="Calibri"/>
                <a:cs typeface="Calibri"/>
              </a:rPr>
              <a:t>d</a:t>
            </a:r>
            <a:r>
              <a:rPr sz="2100" spc="-10" dirty="0">
                <a:solidFill>
                  <a:srgbClr val="464652"/>
                </a:solidFill>
                <a:latin typeface="Calibri"/>
                <a:cs typeface="Calibri"/>
              </a:rPr>
              <a:t>,</a:t>
            </a:r>
            <a:r>
              <a:rPr sz="2100" spc="-45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464652"/>
                </a:solidFill>
                <a:latin typeface="Calibri"/>
                <a:cs typeface="Calibri"/>
              </a:rPr>
              <a:t>then</a:t>
            </a:r>
            <a:r>
              <a:rPr sz="2100" spc="-70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464652"/>
                </a:solidFill>
                <a:latin typeface="Calibri"/>
                <a:cs typeface="Calibri"/>
              </a:rPr>
              <a:t>s</a:t>
            </a:r>
            <a:r>
              <a:rPr sz="2100" spc="-10" dirty="0">
                <a:solidFill>
                  <a:srgbClr val="464652"/>
                </a:solidFill>
                <a:latin typeface="Calibri"/>
                <a:cs typeface="Calibri"/>
              </a:rPr>
              <a:t>e</a:t>
            </a:r>
            <a:r>
              <a:rPr sz="2100" dirty="0">
                <a:solidFill>
                  <a:srgbClr val="464652"/>
                </a:solidFill>
                <a:latin typeface="Calibri"/>
                <a:cs typeface="Calibri"/>
              </a:rPr>
              <a:t>l</a:t>
            </a:r>
            <a:r>
              <a:rPr sz="2100" spc="-10" dirty="0">
                <a:solidFill>
                  <a:srgbClr val="464652"/>
                </a:solidFill>
                <a:latin typeface="Calibri"/>
                <a:cs typeface="Calibri"/>
              </a:rPr>
              <a:t>e</a:t>
            </a:r>
            <a:r>
              <a:rPr sz="2100" dirty="0">
                <a:solidFill>
                  <a:srgbClr val="464652"/>
                </a:solidFill>
                <a:latin typeface="Calibri"/>
                <a:cs typeface="Calibri"/>
              </a:rPr>
              <a:t>ct</a:t>
            </a:r>
            <a:r>
              <a:rPr sz="2100" spc="-20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lang="en-US" sz="2100" b="1" dirty="0" smtClean="0">
                <a:solidFill>
                  <a:srgbClr val="464652"/>
                </a:solidFill>
                <a:latin typeface="Calibri"/>
                <a:cs typeface="Calibri"/>
              </a:rPr>
              <a:t>View</a:t>
            </a:r>
            <a:endParaRPr sz="2100" dirty="0">
              <a:latin typeface="Calibri"/>
              <a:cs typeface="Calibri"/>
            </a:endParaRPr>
          </a:p>
          <a:p>
            <a:pPr marL="287020">
              <a:lnSpc>
                <a:spcPct val="100000"/>
              </a:lnSpc>
              <a:spcBef>
                <a:spcPts val="505"/>
              </a:spcBef>
              <a:tabLst>
                <a:tab pos="560705" algn="l"/>
              </a:tabLst>
            </a:pPr>
            <a:r>
              <a:rPr sz="1600" spc="-10" dirty="0" smtClean="0">
                <a:solidFill>
                  <a:srgbClr val="9EB8CD"/>
                </a:solidFill>
                <a:latin typeface="Wingdings 3"/>
                <a:cs typeface="Wingdings 3"/>
              </a:rPr>
              <a:t></a:t>
            </a:r>
            <a:r>
              <a:rPr sz="1600" spc="-10" dirty="0">
                <a:solidFill>
                  <a:srgbClr val="9EB8CD"/>
                </a:solidFill>
                <a:latin typeface="Times New Roman"/>
                <a:cs typeface="Times New Roman"/>
              </a:rPr>
              <a:t>	</a:t>
            </a:r>
            <a:r>
              <a:rPr sz="2100" spc="-5" dirty="0">
                <a:solidFill>
                  <a:srgbClr val="464652"/>
                </a:solidFill>
                <a:latin typeface="Calibri"/>
                <a:cs typeface="Calibri"/>
              </a:rPr>
              <a:t>The</a:t>
            </a:r>
            <a:r>
              <a:rPr sz="2100" dirty="0">
                <a:solidFill>
                  <a:srgbClr val="464652"/>
                </a:solidFill>
                <a:latin typeface="Calibri"/>
                <a:cs typeface="Calibri"/>
              </a:rPr>
              <a:t>n</a:t>
            </a:r>
            <a:r>
              <a:rPr sz="2100" spc="-60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lang="en-US" sz="2100" spc="-15" dirty="0" smtClean="0">
                <a:solidFill>
                  <a:srgbClr val="464652"/>
                </a:solidFill>
                <a:latin typeface="Calibri"/>
                <a:cs typeface="Calibri"/>
              </a:rPr>
              <a:t>write the view name , choose the </a:t>
            </a:r>
            <a:r>
              <a:rPr lang="en-US" sz="2100" b="1" spc="-15" dirty="0" smtClean="0">
                <a:solidFill>
                  <a:srgbClr val="464652"/>
                </a:solidFill>
                <a:latin typeface="Calibri"/>
                <a:cs typeface="Calibri"/>
              </a:rPr>
              <a:t>Empty </a:t>
            </a:r>
            <a:r>
              <a:rPr lang="en-US" sz="2100" spc="-15" dirty="0" smtClean="0">
                <a:solidFill>
                  <a:srgbClr val="464652"/>
                </a:solidFill>
                <a:latin typeface="Calibri"/>
                <a:cs typeface="Calibri"/>
              </a:rPr>
              <a:t>option, and click </a:t>
            </a:r>
            <a:r>
              <a:rPr lang="en-US" sz="2100" b="1" spc="-15" dirty="0" smtClean="0">
                <a:solidFill>
                  <a:srgbClr val="464652"/>
                </a:solidFill>
                <a:latin typeface="Calibri"/>
                <a:cs typeface="Calibri"/>
              </a:rPr>
              <a:t>Add</a:t>
            </a:r>
            <a:endParaRPr sz="21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pic>
        <p:nvPicPr>
          <p:cNvPr id="10" name="תמונה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2926996"/>
            <a:ext cx="56769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43000"/>
            <a:ext cx="10972800" cy="0"/>
          </a:xfrm>
          <a:custGeom>
            <a:avLst/>
            <a:gdLst/>
            <a:ahLst/>
            <a:cxnLst/>
            <a:rect l="l" t="t" r="r" b="b"/>
            <a:pathLst>
              <a:path w="10972800">
                <a:moveTo>
                  <a:pt x="0" y="0"/>
                </a:moveTo>
                <a:lnTo>
                  <a:pt x="10972799" y="0"/>
                </a:lnTo>
              </a:path>
            </a:pathLst>
          </a:custGeom>
          <a:ln w="9524">
            <a:solidFill>
              <a:srgbClr val="9EB8C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5826" y="6432209"/>
            <a:ext cx="160655" cy="191135"/>
          </a:xfrm>
          <a:custGeom>
            <a:avLst/>
            <a:gdLst/>
            <a:ahLst/>
            <a:cxnLst/>
            <a:rect l="l" t="t" r="r" b="b"/>
            <a:pathLst>
              <a:path w="160654" h="191134">
                <a:moveTo>
                  <a:pt x="0" y="0"/>
                </a:moveTo>
                <a:lnTo>
                  <a:pt x="0" y="190844"/>
                </a:lnTo>
                <a:lnTo>
                  <a:pt x="160413" y="95426"/>
                </a:lnTo>
                <a:lnTo>
                  <a:pt x="0" y="0"/>
                </a:lnTo>
                <a:close/>
              </a:path>
            </a:pathLst>
          </a:custGeom>
          <a:solidFill>
            <a:srgbClr val="9E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78136" y="6314831"/>
            <a:ext cx="2638934" cy="5322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3675">
              <a:lnSpc>
                <a:spcPct val="100000"/>
              </a:lnSpc>
            </a:pPr>
            <a:r>
              <a:rPr dirty="0"/>
              <a:t>AS</a:t>
            </a:r>
            <a:r>
              <a:rPr spc="-415" dirty="0"/>
              <a:t>P</a:t>
            </a:r>
            <a:r>
              <a:rPr spc="-5" dirty="0"/>
              <a:t>.N</a:t>
            </a:r>
            <a:r>
              <a:rPr spc="-15" dirty="0"/>
              <a:t>E</a:t>
            </a:r>
            <a:r>
              <a:rPr dirty="0"/>
              <a:t>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688340" y="1313810"/>
            <a:ext cx="10610215" cy="2467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6385" algn="l"/>
              </a:tabLst>
            </a:pPr>
            <a:r>
              <a:rPr sz="1950" spc="10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950" spc="10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600" spc="10" dirty="0">
                <a:latin typeface="Calibri"/>
                <a:cs typeface="Calibri"/>
              </a:rPr>
              <a:t>AS</a:t>
            </a:r>
            <a:r>
              <a:rPr sz="2600" spc="-340" dirty="0">
                <a:latin typeface="Calibri"/>
                <a:cs typeface="Calibri"/>
              </a:rPr>
              <a:t>P</a:t>
            </a:r>
            <a:r>
              <a:rPr sz="2600" spc="-5" dirty="0">
                <a:latin typeface="Calibri"/>
                <a:cs typeface="Calibri"/>
              </a:rPr>
              <a:t>.NE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an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open</a:t>
            </a:r>
            <a:r>
              <a:rPr sz="2600" spc="-10" dirty="0">
                <a:latin typeface="Calibri"/>
                <a:cs typeface="Calibri"/>
              </a:rPr>
              <a:t>-</a:t>
            </a:r>
            <a:r>
              <a:rPr sz="2600" spc="-5" dirty="0">
                <a:latin typeface="Calibri"/>
                <a:cs typeface="Calibri"/>
              </a:rPr>
              <a:t>sou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ce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se</a:t>
            </a:r>
            <a:r>
              <a:rPr sz="2600" spc="25" dirty="0">
                <a:latin typeface="Calibri"/>
                <a:cs typeface="Calibri"/>
              </a:rPr>
              <a:t>r</a:t>
            </a:r>
            <a:r>
              <a:rPr sz="2600" spc="-30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5" dirty="0">
                <a:latin typeface="Calibri"/>
                <a:cs typeface="Calibri"/>
              </a:rPr>
              <a:t>r</a:t>
            </a:r>
            <a:r>
              <a:rPr sz="2600" spc="-10" dirty="0">
                <a:latin typeface="Calibri"/>
                <a:cs typeface="Calibri"/>
              </a:rPr>
              <a:t>-</a:t>
            </a:r>
            <a:r>
              <a:rPr sz="2600" dirty="0">
                <a:latin typeface="Calibri"/>
                <a:cs typeface="Calibri"/>
              </a:rPr>
              <a:t>side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Calibri"/>
                <a:cs typeface="Calibri"/>
              </a:rPr>
              <a:t>w</a:t>
            </a:r>
            <a:r>
              <a:rPr sz="2600" dirty="0">
                <a:latin typeface="Calibri"/>
                <a:cs typeface="Calibri"/>
              </a:rPr>
              <a:t>eb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app</a:t>
            </a:r>
            <a:r>
              <a:rPr sz="2600" spc="-5" dirty="0">
                <a:latin typeface="Calibri"/>
                <a:cs typeface="Calibri"/>
              </a:rPr>
              <a:t>l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20" dirty="0">
                <a:latin typeface="Calibri"/>
                <a:cs typeface="Calibri"/>
              </a:rPr>
              <a:t>c</a:t>
            </a:r>
            <a:r>
              <a:rPr sz="2600" spc="-2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ti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f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am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spc="-30" dirty="0">
                <a:latin typeface="Calibri"/>
                <a:cs typeface="Calibri"/>
              </a:rPr>
              <a:t>w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dirty="0">
                <a:latin typeface="Calibri"/>
                <a:cs typeface="Calibri"/>
              </a:rPr>
              <a:t>k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d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spc="-30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el</a:t>
            </a:r>
            <a:r>
              <a:rPr sz="2600" spc="-5" dirty="0">
                <a:latin typeface="Calibri"/>
                <a:cs typeface="Calibri"/>
              </a:rPr>
              <a:t>oped</a:t>
            </a:r>
            <a:endParaRPr sz="2600">
              <a:latin typeface="Calibri"/>
              <a:cs typeface="Calibri"/>
            </a:endParaRPr>
          </a:p>
          <a:p>
            <a:pPr marL="287020">
              <a:lnSpc>
                <a:spcPct val="100000"/>
              </a:lnSpc>
            </a:pPr>
            <a:r>
              <a:rPr sz="2600" spc="-15" dirty="0">
                <a:latin typeface="Calibri"/>
                <a:cs typeface="Calibri"/>
              </a:rPr>
              <a:t>b</a:t>
            </a:r>
            <a:r>
              <a:rPr sz="2600" dirty="0">
                <a:latin typeface="Calibri"/>
                <a:cs typeface="Calibri"/>
              </a:rPr>
              <a:t>y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Mic</a:t>
            </a:r>
            <a:r>
              <a:rPr sz="2600" spc="-3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os</a:t>
            </a:r>
            <a:r>
              <a:rPr sz="2600" spc="-15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ft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286385" algn="l"/>
              </a:tabLst>
            </a:pPr>
            <a:r>
              <a:rPr sz="1950" spc="10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950" spc="10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600" spc="10" dirty="0">
                <a:latin typeface="Calibri"/>
                <a:cs typeface="Calibri"/>
              </a:rPr>
              <a:t>AS</a:t>
            </a:r>
            <a:r>
              <a:rPr sz="2600" spc="-340" dirty="0">
                <a:latin typeface="Calibri"/>
                <a:cs typeface="Calibri"/>
              </a:rPr>
              <a:t>P</a:t>
            </a:r>
            <a:r>
              <a:rPr sz="2600" spc="-5" dirty="0">
                <a:latin typeface="Calibri"/>
                <a:cs typeface="Calibri"/>
              </a:rPr>
              <a:t>.NE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Co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Calibri"/>
                <a:cs typeface="Calibri"/>
              </a:rPr>
              <a:t>w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eleased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2016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me</a:t>
            </a:r>
            <a:r>
              <a:rPr sz="2600" spc="-40" dirty="0">
                <a:latin typeface="Calibri"/>
                <a:cs typeface="Calibri"/>
              </a:rPr>
              <a:t>r</a:t>
            </a:r>
            <a:r>
              <a:rPr sz="2600" spc="-30" dirty="0">
                <a:latin typeface="Calibri"/>
                <a:cs typeface="Calibri"/>
              </a:rPr>
              <a:t>g</a:t>
            </a:r>
            <a:r>
              <a:rPr sz="2600" dirty="0">
                <a:latin typeface="Calibri"/>
                <a:cs typeface="Calibri"/>
              </a:rPr>
              <a:t>es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25" dirty="0">
                <a:latin typeface="Calibri"/>
                <a:cs typeface="Calibri"/>
              </a:rPr>
              <a:t>nt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app</a:t>
            </a:r>
            <a:r>
              <a:rPr sz="2600" spc="-5" dirty="0">
                <a:latin typeface="Calibri"/>
                <a:cs typeface="Calibri"/>
              </a:rPr>
              <a:t>l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20" dirty="0">
                <a:latin typeface="Calibri"/>
                <a:cs typeface="Calibri"/>
              </a:rPr>
              <a:t>c</a:t>
            </a:r>
            <a:r>
              <a:rPr sz="2600" spc="-2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ti</a:t>
            </a:r>
            <a:r>
              <a:rPr sz="2600" spc="-5" dirty="0">
                <a:latin typeface="Calibri"/>
                <a:cs typeface="Calibri"/>
              </a:rPr>
              <a:t>on:</a:t>
            </a:r>
            <a:endParaRPr sz="2600">
              <a:latin typeface="Calibri"/>
              <a:cs typeface="Calibri"/>
            </a:endParaRPr>
          </a:p>
          <a:p>
            <a:pPr marL="287020">
              <a:lnSpc>
                <a:spcPct val="100000"/>
              </a:lnSpc>
              <a:spcBef>
                <a:spcPts val="515"/>
              </a:spcBef>
              <a:tabLst>
                <a:tab pos="560705" algn="l"/>
              </a:tabLst>
            </a:pPr>
            <a:r>
              <a:rPr sz="1750" dirty="0">
                <a:solidFill>
                  <a:srgbClr val="9EB8CD"/>
                </a:solidFill>
                <a:latin typeface="Wingdings 3"/>
                <a:cs typeface="Wingdings 3"/>
              </a:rPr>
              <a:t></a:t>
            </a:r>
            <a:r>
              <a:rPr sz="1750" dirty="0">
                <a:solidFill>
                  <a:srgbClr val="9EB8CD"/>
                </a:solidFill>
                <a:latin typeface="Times New Roman"/>
                <a:cs typeface="Times New Roman"/>
              </a:rPr>
              <a:t>	</a:t>
            </a:r>
            <a:r>
              <a:rPr sz="2300" dirty="0">
                <a:latin typeface="Calibri"/>
                <a:cs typeface="Calibri"/>
              </a:rPr>
              <a:t>AS</a:t>
            </a:r>
            <a:r>
              <a:rPr sz="2300" spc="-300" dirty="0">
                <a:latin typeface="Calibri"/>
                <a:cs typeface="Calibri"/>
              </a:rPr>
              <a:t>P</a:t>
            </a:r>
            <a:r>
              <a:rPr sz="2300" spc="-5" dirty="0">
                <a:latin typeface="Calibri"/>
                <a:cs typeface="Calibri"/>
              </a:rPr>
              <a:t>.NE</a:t>
            </a:r>
            <a:r>
              <a:rPr sz="2300" dirty="0">
                <a:latin typeface="Calibri"/>
                <a:cs typeface="Calibri"/>
              </a:rPr>
              <a:t>T</a:t>
            </a:r>
            <a:r>
              <a:rPr sz="2300" spc="-65" dirty="0">
                <a:latin typeface="Times New Roman"/>
                <a:cs typeface="Times New Roman"/>
              </a:rPr>
              <a:t> </a:t>
            </a:r>
            <a:r>
              <a:rPr sz="2300" spc="-85" dirty="0">
                <a:latin typeface="Calibri"/>
                <a:cs typeface="Calibri"/>
              </a:rPr>
              <a:t>W</a:t>
            </a:r>
            <a:r>
              <a:rPr sz="2300" dirty="0">
                <a:latin typeface="Calibri"/>
                <a:cs typeface="Calibri"/>
              </a:rPr>
              <a:t>eb</a:t>
            </a:r>
            <a:r>
              <a:rPr sz="2300" spc="-55" dirty="0">
                <a:latin typeface="Times New Roman"/>
                <a:cs typeface="Times New Roman"/>
              </a:rPr>
              <a:t> </a:t>
            </a:r>
            <a:r>
              <a:rPr sz="2300" spc="-55" dirty="0">
                <a:latin typeface="Calibri"/>
                <a:cs typeface="Calibri"/>
              </a:rPr>
              <a:t>P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30" dirty="0">
                <a:latin typeface="Calibri"/>
                <a:cs typeface="Calibri"/>
              </a:rPr>
              <a:t>g</a:t>
            </a:r>
            <a:r>
              <a:rPr sz="2300" dirty="0">
                <a:latin typeface="Calibri"/>
                <a:cs typeface="Calibri"/>
              </a:rPr>
              <a:t>es</a:t>
            </a:r>
            <a:endParaRPr sz="2300">
              <a:latin typeface="Calibri"/>
              <a:cs typeface="Calibri"/>
            </a:endParaRPr>
          </a:p>
          <a:p>
            <a:pPr marL="287020">
              <a:lnSpc>
                <a:spcPct val="100000"/>
              </a:lnSpc>
              <a:spcBef>
                <a:spcPts val="505"/>
              </a:spcBef>
              <a:tabLst>
                <a:tab pos="560705" algn="l"/>
              </a:tabLst>
            </a:pPr>
            <a:r>
              <a:rPr sz="1750" dirty="0">
                <a:solidFill>
                  <a:srgbClr val="9EB8CD"/>
                </a:solidFill>
                <a:latin typeface="Wingdings 3"/>
                <a:cs typeface="Wingdings 3"/>
              </a:rPr>
              <a:t></a:t>
            </a:r>
            <a:r>
              <a:rPr sz="1750" dirty="0">
                <a:solidFill>
                  <a:srgbClr val="9EB8CD"/>
                </a:solidFill>
                <a:latin typeface="Times New Roman"/>
                <a:cs typeface="Times New Roman"/>
              </a:rPr>
              <a:t>	</a:t>
            </a:r>
            <a:r>
              <a:rPr sz="2300" dirty="0">
                <a:latin typeface="Calibri"/>
                <a:cs typeface="Calibri"/>
              </a:rPr>
              <a:t>AS</a:t>
            </a:r>
            <a:r>
              <a:rPr sz="2300" spc="-300" dirty="0">
                <a:latin typeface="Calibri"/>
                <a:cs typeface="Calibri"/>
              </a:rPr>
              <a:t>P</a:t>
            </a:r>
            <a:r>
              <a:rPr sz="2300" spc="-5" dirty="0">
                <a:latin typeface="Calibri"/>
                <a:cs typeface="Calibri"/>
              </a:rPr>
              <a:t>.</a:t>
            </a:r>
            <a:r>
              <a:rPr sz="2300" spc="-10" dirty="0">
                <a:latin typeface="Calibri"/>
                <a:cs typeface="Calibri"/>
              </a:rPr>
              <a:t>N</a:t>
            </a:r>
            <a:r>
              <a:rPr sz="2300" spc="-5" dirty="0">
                <a:latin typeface="Calibri"/>
                <a:cs typeface="Calibri"/>
              </a:rPr>
              <a:t>E</a:t>
            </a:r>
            <a:r>
              <a:rPr sz="2300" dirty="0">
                <a:latin typeface="Calibri"/>
                <a:cs typeface="Calibri"/>
              </a:rPr>
              <a:t>T</a:t>
            </a:r>
            <a:r>
              <a:rPr sz="2300" spc="-7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M</a:t>
            </a:r>
            <a:r>
              <a:rPr sz="2300" spc="-30" dirty="0">
                <a:latin typeface="Calibri"/>
                <a:cs typeface="Calibri"/>
              </a:rPr>
              <a:t>V</a:t>
            </a:r>
            <a:r>
              <a:rPr sz="2300" dirty="0">
                <a:latin typeface="Calibri"/>
                <a:cs typeface="Calibri"/>
              </a:rPr>
              <a:t>C</a:t>
            </a:r>
            <a:endParaRPr sz="2300">
              <a:latin typeface="Calibri"/>
              <a:cs typeface="Calibri"/>
            </a:endParaRPr>
          </a:p>
          <a:p>
            <a:pPr marL="287020">
              <a:lnSpc>
                <a:spcPct val="100000"/>
              </a:lnSpc>
              <a:spcBef>
                <a:spcPts val="490"/>
              </a:spcBef>
              <a:tabLst>
                <a:tab pos="560705" algn="l"/>
              </a:tabLst>
            </a:pPr>
            <a:r>
              <a:rPr sz="1750" dirty="0">
                <a:solidFill>
                  <a:srgbClr val="9EB8CD"/>
                </a:solidFill>
                <a:latin typeface="Wingdings 3"/>
                <a:cs typeface="Wingdings 3"/>
              </a:rPr>
              <a:t></a:t>
            </a:r>
            <a:r>
              <a:rPr sz="1750" dirty="0">
                <a:solidFill>
                  <a:srgbClr val="9EB8CD"/>
                </a:solidFill>
                <a:latin typeface="Times New Roman"/>
                <a:cs typeface="Times New Roman"/>
              </a:rPr>
              <a:t>	</a:t>
            </a:r>
            <a:r>
              <a:rPr sz="2300" dirty="0">
                <a:latin typeface="Calibri"/>
                <a:cs typeface="Calibri"/>
              </a:rPr>
              <a:t>AS</a:t>
            </a:r>
            <a:r>
              <a:rPr sz="2300" spc="-300" dirty="0">
                <a:latin typeface="Calibri"/>
                <a:cs typeface="Calibri"/>
              </a:rPr>
              <a:t>P</a:t>
            </a:r>
            <a:r>
              <a:rPr sz="2300" spc="-5" dirty="0">
                <a:latin typeface="Calibri"/>
                <a:cs typeface="Calibri"/>
              </a:rPr>
              <a:t>.NE</a:t>
            </a:r>
            <a:r>
              <a:rPr sz="2300" dirty="0">
                <a:latin typeface="Calibri"/>
                <a:cs typeface="Calibri"/>
              </a:rPr>
              <a:t>T</a:t>
            </a:r>
            <a:r>
              <a:rPr sz="2300" spc="-65" dirty="0">
                <a:latin typeface="Times New Roman"/>
                <a:cs typeface="Times New Roman"/>
              </a:rPr>
              <a:t> </a:t>
            </a:r>
            <a:r>
              <a:rPr sz="2300" spc="-85" dirty="0">
                <a:latin typeface="Calibri"/>
                <a:cs typeface="Calibri"/>
              </a:rPr>
              <a:t>W</a:t>
            </a:r>
            <a:r>
              <a:rPr sz="2300" dirty="0">
                <a:latin typeface="Calibri"/>
                <a:cs typeface="Calibri"/>
              </a:rPr>
              <a:t>eb</a:t>
            </a:r>
            <a:r>
              <a:rPr sz="2300" spc="-5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10" dirty="0">
                <a:latin typeface="Calibri"/>
                <a:cs typeface="Calibri"/>
              </a:rPr>
              <a:t>P</a:t>
            </a:r>
            <a:r>
              <a:rPr sz="2300" dirty="0">
                <a:latin typeface="Calibri"/>
                <a:cs typeface="Calibri"/>
              </a:rPr>
              <a:t>I</a:t>
            </a:r>
            <a:r>
              <a:rPr sz="2300" spc="-6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–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API</a:t>
            </a:r>
            <a:r>
              <a:rPr sz="2300" spc="-6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app</a:t>
            </a:r>
            <a:r>
              <a:rPr sz="2300" spc="-5" dirty="0">
                <a:latin typeface="Calibri"/>
                <a:cs typeface="Calibri"/>
              </a:rPr>
              <a:t>l</a:t>
            </a:r>
            <a:r>
              <a:rPr sz="2300" dirty="0">
                <a:latin typeface="Calibri"/>
                <a:cs typeface="Calibri"/>
              </a:rPr>
              <a:t>i</a:t>
            </a:r>
            <a:r>
              <a:rPr sz="2300" spc="-30" dirty="0">
                <a:latin typeface="Calibri"/>
                <a:cs typeface="Calibri"/>
              </a:rPr>
              <a:t>c</a:t>
            </a:r>
            <a:r>
              <a:rPr sz="2300" spc="-25" dirty="0">
                <a:latin typeface="Calibri"/>
                <a:cs typeface="Calibri"/>
              </a:rPr>
              <a:t>a</a:t>
            </a:r>
            <a:r>
              <a:rPr sz="2300" dirty="0">
                <a:latin typeface="Calibri"/>
                <a:cs typeface="Calibri"/>
              </a:rPr>
              <a:t>ti</a:t>
            </a:r>
            <a:r>
              <a:rPr sz="2300" spc="-10" dirty="0">
                <a:latin typeface="Calibri"/>
                <a:cs typeface="Calibri"/>
              </a:rPr>
              <a:t>o</a:t>
            </a:r>
            <a:r>
              <a:rPr sz="2300" dirty="0">
                <a:latin typeface="Calibri"/>
                <a:cs typeface="Calibri"/>
              </a:rPr>
              <a:t>n</a:t>
            </a:r>
            <a:r>
              <a:rPr sz="2300" spc="-5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m</a:t>
            </a:r>
            <a:r>
              <a:rPr sz="2300" spc="-10" dirty="0">
                <a:latin typeface="Calibri"/>
                <a:cs typeface="Calibri"/>
              </a:rPr>
              <a:t>o</a:t>
            </a:r>
            <a:r>
              <a:rPr sz="2300" spc="-5" dirty="0">
                <a:latin typeface="Calibri"/>
                <a:cs typeface="Calibri"/>
              </a:rPr>
              <a:t>d</a:t>
            </a:r>
            <a:r>
              <a:rPr sz="2300" spc="5" dirty="0">
                <a:latin typeface="Calibri"/>
                <a:cs typeface="Calibri"/>
              </a:rPr>
              <a:t>e</a:t>
            </a:r>
            <a:r>
              <a:rPr sz="2300" dirty="0">
                <a:latin typeface="Calibri"/>
                <a:cs typeface="Calibri"/>
              </a:rPr>
              <a:t>l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87956" y="6353175"/>
            <a:ext cx="4794885" cy="0"/>
          </a:xfrm>
          <a:custGeom>
            <a:avLst/>
            <a:gdLst/>
            <a:ahLst/>
            <a:cxnLst/>
            <a:rect l="l" t="t" r="r" b="b"/>
            <a:pathLst>
              <a:path w="4794884">
                <a:moveTo>
                  <a:pt x="0" y="0"/>
                </a:moveTo>
                <a:lnTo>
                  <a:pt x="4794442" y="0"/>
                </a:lnTo>
              </a:path>
            </a:pathLst>
          </a:custGeom>
          <a:ln w="9524">
            <a:solidFill>
              <a:srgbClr val="9EB8C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6353175"/>
            <a:ext cx="243204" cy="0"/>
          </a:xfrm>
          <a:custGeom>
            <a:avLst/>
            <a:gdLst/>
            <a:ahLst/>
            <a:cxnLst/>
            <a:rect l="l" t="t" r="r" b="b"/>
            <a:pathLst>
              <a:path w="243205">
                <a:moveTo>
                  <a:pt x="0" y="0"/>
                </a:moveTo>
                <a:lnTo>
                  <a:pt x="243017" y="0"/>
                </a:lnTo>
              </a:path>
            </a:pathLst>
          </a:custGeom>
          <a:ln w="9524">
            <a:solidFill>
              <a:srgbClr val="9EB8C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1143000"/>
            <a:ext cx="10972800" cy="0"/>
          </a:xfrm>
          <a:custGeom>
            <a:avLst/>
            <a:gdLst/>
            <a:ahLst/>
            <a:cxnLst/>
            <a:rect l="l" t="t" r="r" b="b"/>
            <a:pathLst>
              <a:path w="10972800">
                <a:moveTo>
                  <a:pt x="0" y="0"/>
                </a:moveTo>
                <a:lnTo>
                  <a:pt x="10972799" y="0"/>
                </a:lnTo>
              </a:path>
            </a:pathLst>
          </a:custGeom>
          <a:ln w="9524">
            <a:solidFill>
              <a:srgbClr val="9EB8C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5826" y="6432209"/>
            <a:ext cx="160655" cy="191135"/>
          </a:xfrm>
          <a:custGeom>
            <a:avLst/>
            <a:gdLst/>
            <a:ahLst/>
            <a:cxnLst/>
            <a:rect l="l" t="t" r="r" b="b"/>
            <a:pathLst>
              <a:path w="160654" h="191134">
                <a:moveTo>
                  <a:pt x="0" y="0"/>
                </a:moveTo>
                <a:lnTo>
                  <a:pt x="0" y="190844"/>
                </a:lnTo>
                <a:lnTo>
                  <a:pt x="160413" y="95426"/>
                </a:lnTo>
                <a:lnTo>
                  <a:pt x="0" y="0"/>
                </a:lnTo>
                <a:close/>
              </a:path>
            </a:pathLst>
          </a:custGeom>
          <a:solidFill>
            <a:srgbClr val="9E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8136" y="6314831"/>
            <a:ext cx="2638934" cy="5322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3675">
              <a:lnSpc>
                <a:spcPct val="100000"/>
              </a:lnSpc>
            </a:pPr>
            <a:r>
              <a:rPr dirty="0"/>
              <a:t>AS</a:t>
            </a:r>
            <a:r>
              <a:rPr spc="-415" dirty="0"/>
              <a:t>P</a:t>
            </a:r>
            <a:r>
              <a:rPr spc="-5" dirty="0"/>
              <a:t>.N</a:t>
            </a:r>
            <a:r>
              <a:rPr spc="-15" dirty="0"/>
              <a:t>E</a:t>
            </a:r>
            <a:r>
              <a:rPr dirty="0"/>
              <a:t>T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120" dirty="0"/>
              <a:t>W</a:t>
            </a:r>
            <a:r>
              <a:rPr dirty="0"/>
              <a:t>eb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50" dirty="0"/>
              <a:t>F</a:t>
            </a:r>
            <a:r>
              <a:rPr spc="-5" dirty="0"/>
              <a:t>orms</a:t>
            </a:r>
          </a:p>
        </p:txBody>
      </p:sp>
      <p:sp>
        <p:nvSpPr>
          <p:cNvPr id="10" name="object 10"/>
          <p:cNvSpPr/>
          <p:nvPr/>
        </p:nvSpPr>
        <p:spPr>
          <a:xfrm>
            <a:off x="605826" y="1577997"/>
            <a:ext cx="5935345" cy="4765040"/>
          </a:xfrm>
          <a:custGeom>
            <a:avLst/>
            <a:gdLst/>
            <a:ahLst/>
            <a:cxnLst/>
            <a:rect l="l" t="t" r="r" b="b"/>
            <a:pathLst>
              <a:path w="5935345" h="4765040">
                <a:moveTo>
                  <a:pt x="0" y="4764420"/>
                </a:moveTo>
                <a:lnTo>
                  <a:pt x="5935339" y="4764420"/>
                </a:lnTo>
                <a:lnTo>
                  <a:pt x="5935339" y="0"/>
                </a:lnTo>
                <a:lnTo>
                  <a:pt x="0" y="0"/>
                </a:lnTo>
                <a:lnTo>
                  <a:pt x="0" y="4764420"/>
                </a:lnTo>
                <a:close/>
              </a:path>
            </a:pathLst>
          </a:custGeom>
          <a:ln w="9524">
            <a:solidFill>
              <a:srgbClr val="AAAF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20" name="מלבן 19"/>
          <p:cNvSpPr/>
          <p:nvPr/>
        </p:nvSpPr>
        <p:spPr>
          <a:xfrm>
            <a:off x="686153" y="1678171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&lt;!-- Single statement blocks  --&gt;</a:t>
            </a:r>
          </a:p>
          <a:p>
            <a:r>
              <a:rPr lang="en-US" dirty="0"/>
              <a:t>@{ </a:t>
            </a:r>
            <a:r>
              <a:rPr lang="en-US" dirty="0" err="1"/>
              <a:t>var</a:t>
            </a:r>
            <a:r>
              <a:rPr lang="en-US" dirty="0"/>
              <a:t> total = 7; }</a:t>
            </a:r>
          </a:p>
          <a:p>
            <a:r>
              <a:rPr lang="en-US" dirty="0"/>
              <a:t>@{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myMessage</a:t>
            </a:r>
            <a:r>
              <a:rPr lang="en-US" dirty="0"/>
              <a:t> = "Hello World"; }</a:t>
            </a:r>
          </a:p>
          <a:p>
            <a:endParaRPr lang="en-US" dirty="0"/>
          </a:p>
          <a:p>
            <a:r>
              <a:rPr lang="en-US" dirty="0"/>
              <a:t>&lt;!-- Inline expressions --&gt;</a:t>
            </a:r>
          </a:p>
          <a:p>
            <a:r>
              <a:rPr lang="en-US" dirty="0"/>
              <a:t>&lt;p&gt;The value of your account is: @total &lt;/p&gt;</a:t>
            </a:r>
          </a:p>
          <a:p>
            <a:r>
              <a:rPr lang="en-US" dirty="0"/>
              <a:t>&lt;p&gt;The value of </a:t>
            </a:r>
            <a:r>
              <a:rPr lang="en-US" dirty="0" err="1"/>
              <a:t>myMessage</a:t>
            </a:r>
            <a:r>
              <a:rPr lang="en-US" dirty="0"/>
              <a:t> is: @</a:t>
            </a:r>
            <a:r>
              <a:rPr lang="en-US" dirty="0" err="1"/>
              <a:t>myMessage</a:t>
            </a:r>
            <a:r>
              <a:rPr lang="en-US" dirty="0"/>
              <a:t>&lt;/p&gt;</a:t>
            </a:r>
          </a:p>
          <a:p>
            <a:endParaRPr lang="en-US" dirty="0"/>
          </a:p>
          <a:p>
            <a:r>
              <a:rPr lang="en-US" dirty="0"/>
              <a:t>&lt;!-- Multi-statement block --&gt;</a:t>
            </a:r>
          </a:p>
          <a:p>
            <a:r>
              <a:rPr lang="en-US" dirty="0"/>
              <a:t>@{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greeting = "Welcome to our site!";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weekDay</a:t>
            </a:r>
            <a:r>
              <a:rPr lang="en-US" dirty="0"/>
              <a:t> = </a:t>
            </a:r>
            <a:r>
              <a:rPr lang="en-US" dirty="0" err="1"/>
              <a:t>DateTime.Now.DayOfWeek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greetingMessage</a:t>
            </a:r>
            <a:r>
              <a:rPr lang="en-US" dirty="0"/>
              <a:t> = greeting + " Today is: " + </a:t>
            </a:r>
            <a:r>
              <a:rPr lang="en-US" dirty="0" err="1"/>
              <a:t>weekDay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&lt;p&gt;The greeting is: @</a:t>
            </a:r>
            <a:r>
              <a:rPr lang="en-US" dirty="0" err="1"/>
              <a:t>greetingMessage</a:t>
            </a:r>
            <a:r>
              <a:rPr lang="en-US" dirty="0"/>
              <a:t>&lt;/p&gt;</a:t>
            </a:r>
            <a:endParaRPr lang="he-IL" dirty="0"/>
          </a:p>
        </p:txBody>
      </p:sp>
      <p:pic>
        <p:nvPicPr>
          <p:cNvPr id="21" name="תמונה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0325" y="1577997"/>
            <a:ext cx="5781675" cy="291772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12191999" y="6857999"/>
                </a:lnTo>
                <a:lnTo>
                  <a:pt x="12191999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464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19200" y="2819400"/>
            <a:ext cx="9753600" cy="1280160"/>
          </a:xfrm>
          <a:custGeom>
            <a:avLst/>
            <a:gdLst/>
            <a:ahLst/>
            <a:cxnLst/>
            <a:rect l="l" t="t" r="r" b="b"/>
            <a:pathLst>
              <a:path w="9753600" h="1280160">
                <a:moveTo>
                  <a:pt x="0" y="1280159"/>
                </a:moveTo>
                <a:lnTo>
                  <a:pt x="9753599" y="1280159"/>
                </a:lnTo>
                <a:lnTo>
                  <a:pt x="9753599" y="0"/>
                </a:lnTo>
                <a:lnTo>
                  <a:pt x="0" y="0"/>
                </a:lnTo>
                <a:lnTo>
                  <a:pt x="0" y="1280159"/>
                </a:lnTo>
                <a:close/>
              </a:path>
            </a:pathLst>
          </a:custGeom>
          <a:ln w="6349">
            <a:solidFill>
              <a:srgbClr val="717B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19200" y="2819400"/>
            <a:ext cx="304800" cy="1280160"/>
          </a:xfrm>
          <a:custGeom>
            <a:avLst/>
            <a:gdLst/>
            <a:ahLst/>
            <a:cxnLst/>
            <a:rect l="l" t="t" r="r" b="b"/>
            <a:pathLst>
              <a:path w="304800" h="1280160">
                <a:moveTo>
                  <a:pt x="0" y="1280159"/>
                </a:moveTo>
                <a:lnTo>
                  <a:pt x="304799" y="1280159"/>
                </a:lnTo>
                <a:lnTo>
                  <a:pt x="304799" y="0"/>
                </a:lnTo>
                <a:lnTo>
                  <a:pt x="0" y="0"/>
                </a:lnTo>
                <a:lnTo>
                  <a:pt x="0" y="1280159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04595" y="3081296"/>
            <a:ext cx="1426845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20" dirty="0">
                <a:solidFill>
                  <a:srgbClr val="DDE9EC"/>
                </a:solidFill>
                <a:latin typeface="Calibri"/>
                <a:cs typeface="Calibri"/>
              </a:rPr>
              <a:t>W</a:t>
            </a:r>
            <a:r>
              <a:rPr sz="3200" dirty="0">
                <a:solidFill>
                  <a:srgbClr val="DDE9EC"/>
                </a:solidFill>
                <a:latin typeface="Calibri"/>
                <a:cs typeface="Calibri"/>
              </a:rPr>
              <a:t>eb</a:t>
            </a:r>
            <a:r>
              <a:rPr sz="3200" spc="-100" dirty="0">
                <a:solidFill>
                  <a:srgbClr val="DDE9E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DDE9EC"/>
                </a:solidFill>
                <a:latin typeface="Calibri"/>
                <a:cs typeface="Calibri"/>
              </a:rPr>
              <a:t>A</a:t>
            </a:r>
            <a:r>
              <a:rPr sz="3200" spc="-10" dirty="0">
                <a:solidFill>
                  <a:srgbClr val="DDE9EC"/>
                </a:solidFill>
                <a:latin typeface="Calibri"/>
                <a:cs typeface="Calibri"/>
              </a:rPr>
              <a:t>P</a:t>
            </a:r>
            <a:r>
              <a:rPr sz="3200" dirty="0">
                <a:solidFill>
                  <a:srgbClr val="DDE9EC"/>
                </a:solidFill>
                <a:latin typeface="Calibri"/>
                <a:cs typeface="Calibri"/>
              </a:rPr>
              <a:t>I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05446" y="6417440"/>
            <a:ext cx="11493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DDE9EC"/>
                </a:solidFill>
                <a:latin typeface="Gill Sans MT"/>
                <a:cs typeface="Gill Sans MT"/>
              </a:rPr>
              <a:t>5</a:t>
            </a:r>
            <a:endParaRPr sz="140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97314" y="6417440"/>
            <a:ext cx="236855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DDE9EC"/>
                </a:solidFill>
                <a:latin typeface="Gill Sans MT"/>
                <a:cs typeface="Gill Sans MT"/>
              </a:rPr>
              <a:t>R</a:t>
            </a:r>
            <a:r>
              <a:rPr sz="1400" spc="5" dirty="0">
                <a:solidFill>
                  <a:srgbClr val="DDE9EC"/>
                </a:solidFill>
                <a:latin typeface="Gill Sans MT"/>
                <a:cs typeface="Gill Sans MT"/>
              </a:rPr>
              <a:t>o</a:t>
            </a:r>
            <a:r>
              <a:rPr sz="1400" dirty="0">
                <a:solidFill>
                  <a:srgbClr val="DDE9EC"/>
                </a:solidFill>
                <a:latin typeface="Gill Sans MT"/>
                <a:cs typeface="Gill Sans MT"/>
              </a:rPr>
              <a:t>i</a:t>
            </a:r>
            <a:r>
              <a:rPr sz="1400" spc="-195" dirty="0">
                <a:solidFill>
                  <a:srgbClr val="DDE9EC"/>
                </a:solidFill>
                <a:latin typeface="Times New Roman"/>
                <a:cs typeface="Times New Roman"/>
              </a:rPr>
              <a:t> </a:t>
            </a:r>
            <a:r>
              <a:rPr sz="1400" spc="-180" dirty="0">
                <a:solidFill>
                  <a:srgbClr val="DDE9EC"/>
                </a:solidFill>
                <a:latin typeface="Gill Sans MT"/>
                <a:cs typeface="Gill Sans MT"/>
              </a:rPr>
              <a:t>Y</a:t>
            </a:r>
            <a:r>
              <a:rPr sz="1400" dirty="0">
                <a:solidFill>
                  <a:srgbClr val="DDE9EC"/>
                </a:solidFill>
                <a:latin typeface="Gill Sans MT"/>
                <a:cs typeface="Gill Sans MT"/>
              </a:rPr>
              <a:t>ehoshua,</a:t>
            </a:r>
            <a:r>
              <a:rPr sz="1400" spc="-130" dirty="0">
                <a:solidFill>
                  <a:srgbClr val="DDE9EC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DDE9EC"/>
                </a:solidFill>
                <a:latin typeface="Gill Sans MT"/>
                <a:cs typeface="Gill Sans MT"/>
              </a:rPr>
              <a:t>Bar</a:t>
            </a:r>
            <a:r>
              <a:rPr sz="1400" spc="30" dirty="0">
                <a:solidFill>
                  <a:srgbClr val="DDE9EC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DDE9EC"/>
                </a:solidFill>
                <a:latin typeface="Gill Sans MT"/>
                <a:cs typeface="Gill Sans MT"/>
              </a:rPr>
              <a:t>Ilan</a:t>
            </a:r>
            <a:r>
              <a:rPr sz="1400" spc="40" dirty="0">
                <a:solidFill>
                  <a:srgbClr val="DDE9EC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DDE9EC"/>
                </a:solidFill>
                <a:latin typeface="Gill Sans MT"/>
                <a:cs typeface="Gill Sans MT"/>
              </a:rPr>
              <a:t>U</a:t>
            </a:r>
            <a:r>
              <a:rPr sz="1400" spc="5" dirty="0">
                <a:solidFill>
                  <a:srgbClr val="DDE9EC"/>
                </a:solidFill>
                <a:latin typeface="Gill Sans MT"/>
                <a:cs typeface="Gill Sans MT"/>
              </a:rPr>
              <a:t>n</a:t>
            </a:r>
            <a:r>
              <a:rPr sz="1400" dirty="0">
                <a:solidFill>
                  <a:srgbClr val="DDE9EC"/>
                </a:solidFill>
                <a:latin typeface="Gill Sans MT"/>
                <a:cs typeface="Gill Sans MT"/>
              </a:rPr>
              <a:t>i</a:t>
            </a:r>
            <a:r>
              <a:rPr sz="1400" spc="-30" dirty="0">
                <a:solidFill>
                  <a:srgbClr val="DDE9EC"/>
                </a:solidFill>
                <a:latin typeface="Gill Sans MT"/>
                <a:cs typeface="Gill Sans MT"/>
              </a:rPr>
              <a:t>v</a:t>
            </a:r>
            <a:r>
              <a:rPr sz="1400" dirty="0">
                <a:solidFill>
                  <a:srgbClr val="DDE9EC"/>
                </a:solidFill>
                <a:latin typeface="Gill Sans MT"/>
                <a:cs typeface="Gill Sans MT"/>
              </a:rPr>
              <a:t>e</a:t>
            </a:r>
            <a:r>
              <a:rPr sz="1400" spc="-5" dirty="0">
                <a:solidFill>
                  <a:srgbClr val="DDE9EC"/>
                </a:solidFill>
                <a:latin typeface="Gill Sans MT"/>
                <a:cs typeface="Gill Sans MT"/>
              </a:rPr>
              <a:t>r</a:t>
            </a:r>
            <a:r>
              <a:rPr sz="1400" dirty="0">
                <a:solidFill>
                  <a:srgbClr val="DDE9EC"/>
                </a:solidFill>
                <a:latin typeface="Gill Sans MT"/>
                <a:cs typeface="Gill Sans MT"/>
              </a:rPr>
              <a:t>sity</a:t>
            </a:r>
            <a:endParaRPr sz="14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43000"/>
            <a:ext cx="10972800" cy="0"/>
          </a:xfrm>
          <a:custGeom>
            <a:avLst/>
            <a:gdLst/>
            <a:ahLst/>
            <a:cxnLst/>
            <a:rect l="l" t="t" r="r" b="b"/>
            <a:pathLst>
              <a:path w="10972800">
                <a:moveTo>
                  <a:pt x="0" y="0"/>
                </a:moveTo>
                <a:lnTo>
                  <a:pt x="10972799" y="0"/>
                </a:lnTo>
              </a:path>
            </a:pathLst>
          </a:custGeom>
          <a:ln w="9524">
            <a:solidFill>
              <a:srgbClr val="9EB8C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5826" y="6432209"/>
            <a:ext cx="160655" cy="191135"/>
          </a:xfrm>
          <a:custGeom>
            <a:avLst/>
            <a:gdLst/>
            <a:ahLst/>
            <a:cxnLst/>
            <a:rect l="l" t="t" r="r" b="b"/>
            <a:pathLst>
              <a:path w="160654" h="191134">
                <a:moveTo>
                  <a:pt x="0" y="0"/>
                </a:moveTo>
                <a:lnTo>
                  <a:pt x="0" y="190844"/>
                </a:lnTo>
                <a:lnTo>
                  <a:pt x="160413" y="95426"/>
                </a:lnTo>
                <a:lnTo>
                  <a:pt x="0" y="0"/>
                </a:lnTo>
                <a:close/>
              </a:path>
            </a:pathLst>
          </a:custGeom>
          <a:solidFill>
            <a:srgbClr val="9E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78136" y="6314831"/>
            <a:ext cx="2638934" cy="5322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3675">
              <a:lnSpc>
                <a:spcPct val="100000"/>
              </a:lnSpc>
            </a:pPr>
            <a:r>
              <a:rPr dirty="0"/>
              <a:t>R</a:t>
            </a:r>
            <a:r>
              <a:rPr spc="-40" dirty="0"/>
              <a:t>E</a:t>
            </a:r>
            <a:r>
              <a:rPr spc="-25" dirty="0"/>
              <a:t>S</a:t>
            </a:r>
            <a:r>
              <a:rPr spc="-5" dirty="0"/>
              <a:t>Tfu</a:t>
            </a:r>
            <a:r>
              <a:rPr dirty="0"/>
              <a:t>l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spc="5" dirty="0"/>
              <a:t>S</a:t>
            </a:r>
            <a:r>
              <a:rPr dirty="0"/>
              <a:t>e</a:t>
            </a:r>
            <a:r>
              <a:rPr spc="20" dirty="0"/>
              <a:t>r</a:t>
            </a:r>
            <a:r>
              <a:rPr dirty="0"/>
              <a:t>vices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–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/>
              <a:t>W</a:t>
            </a:r>
            <a:r>
              <a:rPr spc="-60" dirty="0"/>
              <a:t>h</a:t>
            </a:r>
            <a:r>
              <a:rPr dirty="0"/>
              <a:t>y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8340" y="1313810"/>
            <a:ext cx="6361430" cy="439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6385" algn="l"/>
              </a:tabLst>
            </a:pPr>
            <a:r>
              <a:rPr sz="1950" spc="10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950" spc="10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600" spc="-5" dirty="0">
                <a:latin typeface="Calibri"/>
                <a:cs typeface="Calibri"/>
              </a:rPr>
              <a:t>Lo</a:t>
            </a:r>
            <a:r>
              <a:rPr sz="2600" spc="-15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Coup</a:t>
            </a:r>
            <a:r>
              <a:rPr sz="2600" dirty="0">
                <a:latin typeface="Calibri"/>
                <a:cs typeface="Calibri"/>
              </a:rPr>
              <a:t>li</a:t>
            </a:r>
            <a:r>
              <a:rPr sz="2600" spc="-5" dirty="0">
                <a:latin typeface="Calibri"/>
                <a:cs typeface="Calibri"/>
              </a:rPr>
              <a:t>ng</a:t>
            </a:r>
            <a:endParaRPr sz="2600" dirty="0">
              <a:latin typeface="Calibri"/>
              <a:cs typeface="Calibri"/>
            </a:endParaRPr>
          </a:p>
          <a:p>
            <a:pPr marL="287020">
              <a:lnSpc>
                <a:spcPct val="100000"/>
              </a:lnSpc>
              <a:spcBef>
                <a:spcPts val="520"/>
              </a:spcBef>
              <a:tabLst>
                <a:tab pos="560705" algn="l"/>
              </a:tabLst>
            </a:pPr>
            <a:r>
              <a:rPr sz="1750" dirty="0">
                <a:solidFill>
                  <a:srgbClr val="9EB8CD"/>
                </a:solidFill>
                <a:latin typeface="Wingdings 3"/>
                <a:cs typeface="Wingdings 3"/>
              </a:rPr>
              <a:t></a:t>
            </a:r>
            <a:r>
              <a:rPr sz="1750" dirty="0">
                <a:solidFill>
                  <a:srgbClr val="9EB8CD"/>
                </a:solidFill>
                <a:latin typeface="Times New Roman"/>
                <a:cs typeface="Times New Roman"/>
              </a:rPr>
              <a:t>	</a:t>
            </a:r>
            <a:r>
              <a:rPr sz="2300" spc="-45" dirty="0">
                <a:solidFill>
                  <a:srgbClr val="464652"/>
                </a:solidFill>
                <a:latin typeface="Calibri"/>
                <a:cs typeface="Calibri"/>
              </a:rPr>
              <a:t>R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esou</a:t>
            </a:r>
            <a:r>
              <a:rPr sz="2300" spc="-45" dirty="0">
                <a:solidFill>
                  <a:srgbClr val="464652"/>
                </a:solidFill>
                <a:latin typeface="Calibri"/>
                <a:cs typeface="Calibri"/>
              </a:rPr>
              <a:t>r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ces</a:t>
            </a:r>
            <a:r>
              <a:rPr sz="2300" spc="-75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a</a:t>
            </a:r>
            <a:r>
              <a:rPr sz="2300" spc="-40" dirty="0">
                <a:solidFill>
                  <a:srgbClr val="464652"/>
                </a:solidFill>
                <a:latin typeface="Calibri"/>
                <a:cs typeface="Calibri"/>
              </a:rPr>
              <a:t>r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e</a:t>
            </a:r>
            <a:r>
              <a:rPr sz="2300" spc="-50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2300" spc="-40" dirty="0">
                <a:solidFill>
                  <a:srgbClr val="464652"/>
                </a:solidFill>
                <a:latin typeface="Calibri"/>
                <a:cs typeface="Calibri"/>
              </a:rPr>
              <a:t>r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ep</a:t>
            </a:r>
            <a:r>
              <a:rPr sz="2300" spc="-35" dirty="0">
                <a:solidFill>
                  <a:srgbClr val="464652"/>
                </a:solidFill>
                <a:latin typeface="Calibri"/>
                <a:cs typeface="Calibri"/>
              </a:rPr>
              <a:t>r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ese</a:t>
            </a:r>
            <a:r>
              <a:rPr sz="2300" spc="-25" dirty="0">
                <a:solidFill>
                  <a:srgbClr val="464652"/>
                </a:solidFill>
                <a:latin typeface="Calibri"/>
                <a:cs typeface="Calibri"/>
              </a:rPr>
              <a:t>n</a:t>
            </a:r>
            <a:r>
              <a:rPr sz="2300" spc="-30" dirty="0">
                <a:solidFill>
                  <a:srgbClr val="464652"/>
                </a:solidFill>
                <a:latin typeface="Calibri"/>
                <a:cs typeface="Calibri"/>
              </a:rPr>
              <a:t>t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ed</a:t>
            </a:r>
            <a:r>
              <a:rPr sz="2300" spc="-50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as</a:t>
            </a:r>
            <a:r>
              <a:rPr sz="2300" spc="-65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464652"/>
                </a:solidFill>
                <a:latin typeface="Calibri"/>
                <a:cs typeface="Calibri"/>
              </a:rPr>
              <a:t>d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i</a:t>
            </a:r>
            <a:r>
              <a:rPr sz="2300" spc="-5" dirty="0">
                <a:solidFill>
                  <a:srgbClr val="464652"/>
                </a:solidFill>
                <a:latin typeface="Calibri"/>
                <a:cs typeface="Calibri"/>
              </a:rPr>
              <a:t>s</a:t>
            </a:r>
            <a:r>
              <a:rPr sz="2300" spc="-30" dirty="0">
                <a:solidFill>
                  <a:srgbClr val="464652"/>
                </a:solidFill>
                <a:latin typeface="Calibri"/>
                <a:cs typeface="Calibri"/>
              </a:rPr>
              <a:t>c</a:t>
            </a:r>
            <a:r>
              <a:rPr sz="2300" spc="-5" dirty="0">
                <a:solidFill>
                  <a:srgbClr val="464652"/>
                </a:solidFill>
                <a:latin typeface="Calibri"/>
                <a:cs typeface="Calibri"/>
              </a:rPr>
              <a:t>onnec</a:t>
            </a:r>
            <a:r>
              <a:rPr sz="2300" spc="-30" dirty="0">
                <a:solidFill>
                  <a:srgbClr val="464652"/>
                </a:solidFill>
                <a:latin typeface="Calibri"/>
                <a:cs typeface="Calibri"/>
              </a:rPr>
              <a:t>t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ed</a:t>
            </a:r>
            <a:r>
              <a:rPr sz="2300" spc="-35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2300" spc="-30" dirty="0">
                <a:solidFill>
                  <a:srgbClr val="464652"/>
                </a:solidFill>
                <a:latin typeface="Calibri"/>
                <a:cs typeface="Calibri"/>
              </a:rPr>
              <a:t>stat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e</a:t>
            </a:r>
            <a:endParaRPr sz="23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286385" algn="l"/>
              </a:tabLst>
            </a:pPr>
            <a:r>
              <a:rPr sz="1950" spc="10" dirty="0" smtClean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950" spc="10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spc="-20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alabili</a:t>
            </a:r>
            <a:r>
              <a:rPr sz="2600" spc="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y</a:t>
            </a:r>
          </a:p>
          <a:p>
            <a:pPr marL="287020">
              <a:lnSpc>
                <a:spcPct val="100000"/>
              </a:lnSpc>
              <a:spcBef>
                <a:spcPts val="515"/>
              </a:spcBef>
              <a:tabLst>
                <a:tab pos="560705" algn="l"/>
              </a:tabLst>
            </a:pPr>
            <a:r>
              <a:rPr sz="1750" dirty="0">
                <a:solidFill>
                  <a:srgbClr val="9EB8CD"/>
                </a:solidFill>
                <a:latin typeface="Wingdings 3"/>
                <a:cs typeface="Wingdings 3"/>
              </a:rPr>
              <a:t></a:t>
            </a:r>
            <a:r>
              <a:rPr sz="1750" dirty="0">
                <a:solidFill>
                  <a:srgbClr val="9EB8CD"/>
                </a:solidFill>
                <a:latin typeface="Times New Roman"/>
                <a:cs typeface="Times New Roman"/>
              </a:rPr>
              <a:t>	</a:t>
            </a:r>
            <a:r>
              <a:rPr sz="2300" spc="-5" dirty="0">
                <a:solidFill>
                  <a:srgbClr val="464652"/>
                </a:solidFill>
                <a:latin typeface="Calibri"/>
                <a:cs typeface="Calibri"/>
              </a:rPr>
              <a:t>S</a:t>
            </a:r>
            <a:r>
              <a:rPr sz="2300" spc="-35" dirty="0">
                <a:solidFill>
                  <a:srgbClr val="464652"/>
                </a:solidFill>
                <a:latin typeface="Calibri"/>
                <a:cs typeface="Calibri"/>
              </a:rPr>
              <a:t>t</a:t>
            </a:r>
            <a:r>
              <a:rPr sz="2300" spc="-30" dirty="0">
                <a:solidFill>
                  <a:srgbClr val="464652"/>
                </a:solidFill>
                <a:latin typeface="Calibri"/>
                <a:cs typeface="Calibri"/>
              </a:rPr>
              <a:t>at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e</a:t>
            </a:r>
            <a:r>
              <a:rPr sz="2300" spc="-50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is</a:t>
            </a:r>
            <a:r>
              <a:rPr sz="2300" spc="-65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2300" spc="-30" dirty="0">
                <a:solidFill>
                  <a:srgbClr val="464652"/>
                </a:solidFill>
                <a:latin typeface="Calibri"/>
                <a:cs typeface="Calibri"/>
              </a:rPr>
              <a:t>c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acheable</a:t>
            </a:r>
            <a:r>
              <a:rPr sz="2300" spc="-50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and</a:t>
            </a:r>
            <a:r>
              <a:rPr sz="2300" spc="-60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2300" spc="-15" dirty="0">
                <a:solidFill>
                  <a:srgbClr val="464652"/>
                </a:solidFill>
                <a:latin typeface="Calibri"/>
                <a:cs typeface="Calibri"/>
              </a:rPr>
              <a:t>m</a:t>
            </a:r>
            <a:r>
              <a:rPr sz="2300" spc="-20" dirty="0">
                <a:solidFill>
                  <a:srgbClr val="464652"/>
                </a:solidFill>
                <a:latin typeface="Calibri"/>
                <a:cs typeface="Calibri"/>
              </a:rPr>
              <a:t>o</a:t>
            </a:r>
            <a:r>
              <a:rPr sz="2300" spc="-25" dirty="0">
                <a:solidFill>
                  <a:srgbClr val="464652"/>
                </a:solidFill>
                <a:latin typeface="Calibri"/>
                <a:cs typeface="Calibri"/>
              </a:rPr>
              <a:t>v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eab</a:t>
            </a:r>
            <a:r>
              <a:rPr sz="2300" spc="-5" dirty="0">
                <a:solidFill>
                  <a:srgbClr val="464652"/>
                </a:solidFill>
                <a:latin typeface="Calibri"/>
                <a:cs typeface="Calibri"/>
              </a:rPr>
              <a:t>l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e</a:t>
            </a:r>
            <a:endParaRPr sz="23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  <a:tabLst>
                <a:tab pos="286385" algn="l"/>
              </a:tabLst>
            </a:pPr>
            <a:r>
              <a:rPr sz="1950" spc="10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950" spc="10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600" spc="10" dirty="0">
                <a:latin typeface="Calibri"/>
                <a:cs typeface="Calibri"/>
              </a:rPr>
              <a:t>I</a:t>
            </a:r>
            <a:r>
              <a:rPr sz="2600" spc="-20" dirty="0">
                <a:latin typeface="Calibri"/>
                <a:cs typeface="Calibri"/>
              </a:rPr>
              <a:t>n</a:t>
            </a:r>
            <a:r>
              <a:rPr sz="2600" spc="-2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ope</a:t>
            </a:r>
            <a:r>
              <a:rPr sz="2600" spc="-60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abili</a:t>
            </a:r>
            <a:r>
              <a:rPr sz="2600" spc="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y</a:t>
            </a:r>
          </a:p>
          <a:p>
            <a:pPr marL="287020">
              <a:lnSpc>
                <a:spcPct val="100000"/>
              </a:lnSpc>
              <a:spcBef>
                <a:spcPts val="515"/>
              </a:spcBef>
              <a:tabLst>
                <a:tab pos="560705" algn="l"/>
              </a:tabLst>
            </a:pPr>
            <a:r>
              <a:rPr sz="1750" dirty="0">
                <a:solidFill>
                  <a:srgbClr val="9EB8CD"/>
                </a:solidFill>
                <a:latin typeface="Wingdings 3"/>
                <a:cs typeface="Wingdings 3"/>
              </a:rPr>
              <a:t></a:t>
            </a:r>
            <a:r>
              <a:rPr sz="1750" dirty="0">
                <a:solidFill>
                  <a:srgbClr val="9EB8CD"/>
                </a:solidFill>
                <a:latin typeface="Times New Roman"/>
                <a:cs typeface="Times New Roman"/>
              </a:rPr>
              <a:t>	</a:t>
            </a:r>
            <a:r>
              <a:rPr sz="2300" spc="-5" dirty="0">
                <a:solidFill>
                  <a:srgbClr val="464652"/>
                </a:solidFill>
                <a:latin typeface="Calibri"/>
                <a:cs typeface="Calibri"/>
              </a:rPr>
              <a:t>H</a:t>
            </a:r>
            <a:r>
              <a:rPr sz="2300" spc="40" dirty="0">
                <a:solidFill>
                  <a:srgbClr val="464652"/>
                </a:solidFill>
                <a:latin typeface="Calibri"/>
                <a:cs typeface="Calibri"/>
              </a:rPr>
              <a:t>T</a:t>
            </a:r>
            <a:r>
              <a:rPr sz="2300" spc="-5" dirty="0">
                <a:solidFill>
                  <a:srgbClr val="464652"/>
                </a:solidFill>
                <a:latin typeface="Calibri"/>
                <a:cs typeface="Calibri"/>
              </a:rPr>
              <a:t>T</a:t>
            </a:r>
            <a:r>
              <a:rPr sz="2300" spc="5" dirty="0">
                <a:solidFill>
                  <a:srgbClr val="464652"/>
                </a:solidFill>
                <a:latin typeface="Calibri"/>
                <a:cs typeface="Calibri"/>
              </a:rPr>
              <a:t>P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-</a:t>
            </a:r>
            <a:r>
              <a:rPr sz="2300" spc="-5" dirty="0">
                <a:solidFill>
                  <a:srgbClr val="464652"/>
                </a:solidFill>
                <a:latin typeface="Calibri"/>
                <a:cs typeface="Calibri"/>
              </a:rPr>
              <a:t>based</a:t>
            </a:r>
            <a:endParaRPr sz="2300" dirty="0">
              <a:latin typeface="Calibri"/>
              <a:cs typeface="Calibri"/>
            </a:endParaRPr>
          </a:p>
          <a:p>
            <a:pPr marL="287020">
              <a:lnSpc>
                <a:spcPct val="100000"/>
              </a:lnSpc>
              <a:spcBef>
                <a:spcPts val="505"/>
              </a:spcBef>
              <a:tabLst>
                <a:tab pos="560705" algn="l"/>
              </a:tabLst>
            </a:pPr>
            <a:r>
              <a:rPr sz="1750" dirty="0">
                <a:solidFill>
                  <a:srgbClr val="9EB8CD"/>
                </a:solidFill>
                <a:latin typeface="Wingdings 3"/>
                <a:cs typeface="Wingdings 3"/>
              </a:rPr>
              <a:t></a:t>
            </a:r>
            <a:r>
              <a:rPr sz="1750" dirty="0">
                <a:solidFill>
                  <a:srgbClr val="9EB8CD"/>
                </a:solidFill>
                <a:latin typeface="Times New Roman"/>
                <a:cs typeface="Times New Roman"/>
              </a:rPr>
              <a:t>	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JS</a:t>
            </a:r>
            <a:r>
              <a:rPr sz="2300" spc="-15" dirty="0">
                <a:solidFill>
                  <a:srgbClr val="464652"/>
                </a:solidFill>
                <a:latin typeface="Calibri"/>
                <a:cs typeface="Calibri"/>
              </a:rPr>
              <a:t>O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N,</a:t>
            </a:r>
            <a:r>
              <a:rPr sz="2300" spc="-55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XML</a:t>
            </a:r>
            <a:endParaRPr sz="2300" dirty="0">
              <a:latin typeface="Calibri"/>
              <a:cs typeface="Calibri"/>
            </a:endParaRPr>
          </a:p>
          <a:p>
            <a:pPr marL="287020">
              <a:lnSpc>
                <a:spcPct val="100000"/>
              </a:lnSpc>
              <a:spcBef>
                <a:spcPts val="490"/>
              </a:spcBef>
              <a:tabLst>
                <a:tab pos="560705" algn="l"/>
              </a:tabLst>
            </a:pPr>
            <a:r>
              <a:rPr sz="1750" dirty="0">
                <a:solidFill>
                  <a:srgbClr val="9EB8CD"/>
                </a:solidFill>
                <a:latin typeface="Wingdings 3"/>
                <a:cs typeface="Wingdings 3"/>
              </a:rPr>
              <a:t></a:t>
            </a:r>
            <a:r>
              <a:rPr sz="1750" dirty="0">
                <a:solidFill>
                  <a:srgbClr val="9EB8CD"/>
                </a:solidFill>
                <a:latin typeface="Times New Roman"/>
                <a:cs typeface="Times New Roman"/>
              </a:rPr>
              <a:t>	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I</a:t>
            </a:r>
            <a:r>
              <a:rPr sz="2300" spc="-30" dirty="0">
                <a:solidFill>
                  <a:srgbClr val="464652"/>
                </a:solidFill>
                <a:latin typeface="Calibri"/>
                <a:cs typeface="Calibri"/>
              </a:rPr>
              <a:t>n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tui</a:t>
            </a:r>
            <a:r>
              <a:rPr sz="2300" spc="-10" dirty="0">
                <a:solidFill>
                  <a:srgbClr val="464652"/>
                </a:solidFill>
                <a:latin typeface="Calibri"/>
                <a:cs typeface="Calibri"/>
              </a:rPr>
              <a:t>t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i</a:t>
            </a:r>
            <a:r>
              <a:rPr sz="2300" spc="-25" dirty="0">
                <a:solidFill>
                  <a:srgbClr val="464652"/>
                </a:solidFill>
                <a:latin typeface="Calibri"/>
                <a:cs typeface="Calibri"/>
              </a:rPr>
              <a:t>v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e</a:t>
            </a:r>
            <a:r>
              <a:rPr sz="2300" spc="-55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and</a:t>
            </a:r>
            <a:r>
              <a:rPr sz="2300" spc="-50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464652"/>
                </a:solidFill>
                <a:latin typeface="Calibri"/>
                <a:cs typeface="Calibri"/>
              </a:rPr>
              <a:t>f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l</a:t>
            </a:r>
            <a:r>
              <a:rPr sz="2300" spc="-30" dirty="0">
                <a:solidFill>
                  <a:srgbClr val="464652"/>
                </a:solidFill>
                <a:latin typeface="Calibri"/>
                <a:cs typeface="Calibri"/>
              </a:rPr>
              <a:t>e</a:t>
            </a:r>
            <a:r>
              <a:rPr sz="2300" spc="-5" dirty="0">
                <a:solidFill>
                  <a:srgbClr val="464652"/>
                </a:solidFill>
                <a:latin typeface="Calibri"/>
                <a:cs typeface="Calibri"/>
              </a:rPr>
              <a:t>x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i</a:t>
            </a:r>
            <a:r>
              <a:rPr sz="2300" spc="-5" dirty="0">
                <a:solidFill>
                  <a:srgbClr val="464652"/>
                </a:solidFill>
                <a:latin typeface="Calibri"/>
                <a:cs typeface="Calibri"/>
              </a:rPr>
              <a:t>b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le</a:t>
            </a:r>
            <a:r>
              <a:rPr sz="2300" spc="-70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464652"/>
                </a:solidFill>
                <a:latin typeface="Calibri"/>
                <a:cs typeface="Calibri"/>
              </a:rPr>
              <a:t>un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i</a:t>
            </a:r>
            <a:r>
              <a:rPr sz="2300" spc="-40" dirty="0">
                <a:solidFill>
                  <a:srgbClr val="464652"/>
                </a:solidFill>
                <a:latin typeface="Calibri"/>
                <a:cs typeface="Calibri"/>
              </a:rPr>
              <a:t>f</a:t>
            </a:r>
            <a:r>
              <a:rPr sz="2300" spc="-5" dirty="0">
                <a:solidFill>
                  <a:srgbClr val="464652"/>
                </a:solidFill>
                <a:latin typeface="Calibri"/>
                <a:cs typeface="Calibri"/>
              </a:rPr>
              <a:t>or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m</a:t>
            </a:r>
            <a:r>
              <a:rPr sz="2300" spc="-60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2300" spc="-10" dirty="0">
                <a:solidFill>
                  <a:srgbClr val="464652"/>
                </a:solidFill>
                <a:latin typeface="Calibri"/>
                <a:cs typeface="Calibri"/>
              </a:rPr>
              <a:t>U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RL</a:t>
            </a:r>
            <a:r>
              <a:rPr sz="2300" spc="-60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2300" spc="-40" dirty="0">
                <a:solidFill>
                  <a:srgbClr val="464652"/>
                </a:solidFill>
                <a:latin typeface="Calibri"/>
                <a:cs typeface="Calibri"/>
              </a:rPr>
              <a:t>s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y</a:t>
            </a:r>
            <a:r>
              <a:rPr sz="2300" spc="-25" dirty="0">
                <a:solidFill>
                  <a:srgbClr val="464652"/>
                </a:solidFill>
                <a:latin typeface="Calibri"/>
                <a:cs typeface="Calibri"/>
              </a:rPr>
              <a:t>n</a:t>
            </a:r>
            <a:r>
              <a:rPr sz="2300" spc="-30" dirty="0">
                <a:solidFill>
                  <a:srgbClr val="464652"/>
                </a:solidFill>
                <a:latin typeface="Calibri"/>
                <a:cs typeface="Calibri"/>
              </a:rPr>
              <a:t>t</a:t>
            </a:r>
            <a:r>
              <a:rPr sz="2300" spc="-25" dirty="0">
                <a:solidFill>
                  <a:srgbClr val="464652"/>
                </a:solidFill>
                <a:latin typeface="Calibri"/>
                <a:cs typeface="Calibri"/>
              </a:rPr>
              <a:t>a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x</a:t>
            </a:r>
            <a:endParaRPr sz="23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  <a:tabLst>
                <a:tab pos="286385" algn="l"/>
              </a:tabLst>
            </a:pPr>
            <a:r>
              <a:rPr sz="1950" spc="10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950" spc="10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600" spc="10" dirty="0">
                <a:latin typeface="Calibri"/>
                <a:cs typeface="Calibri"/>
              </a:rPr>
              <a:t>P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spc="-20" dirty="0">
                <a:latin typeface="Calibri"/>
                <a:cs typeface="Calibri"/>
              </a:rPr>
              <a:t>o</a:t>
            </a:r>
            <a:r>
              <a:rPr sz="2600" spc="-30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en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Calibri"/>
                <a:cs typeface="Calibri"/>
              </a:rPr>
              <a:t>w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dirty="0">
                <a:latin typeface="Calibri"/>
                <a:cs typeface="Calibri"/>
              </a:rPr>
              <a:t>k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–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10" dirty="0">
                <a:latin typeface="Calibri"/>
                <a:cs typeface="Calibri"/>
              </a:rPr>
              <a:t>W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dirty="0">
                <a:latin typeface="Calibri"/>
                <a:cs typeface="Calibri"/>
              </a:rPr>
              <a:t>ld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Wi</a:t>
            </a:r>
            <a:r>
              <a:rPr sz="2600" spc="-5" dirty="0">
                <a:latin typeface="Calibri"/>
                <a:cs typeface="Calibri"/>
              </a:rPr>
              <a:t>d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Calibri"/>
                <a:cs typeface="Calibri"/>
              </a:rPr>
              <a:t>W</a:t>
            </a:r>
            <a:r>
              <a:rPr sz="2600" dirty="0">
                <a:latin typeface="Calibri"/>
                <a:cs typeface="Calibri"/>
              </a:rPr>
              <a:t>eb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286385" algn="l"/>
              </a:tabLst>
            </a:pPr>
            <a:r>
              <a:rPr sz="1950" spc="10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950" spc="10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600" spc="-155" dirty="0">
                <a:latin typeface="Calibri"/>
                <a:cs typeface="Calibri"/>
              </a:rPr>
              <a:t>T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ade</a:t>
            </a:r>
            <a:r>
              <a:rPr sz="2600" spc="-10" dirty="0">
                <a:latin typeface="Calibri"/>
                <a:cs typeface="Calibri"/>
              </a:rPr>
              <a:t>-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-35" dirty="0">
                <a:latin typeface="Calibri"/>
                <a:cs typeface="Calibri"/>
              </a:rPr>
              <a:t>f</a:t>
            </a:r>
            <a:r>
              <a:rPr sz="2600" dirty="0">
                <a:latin typeface="Calibri"/>
                <a:cs typeface="Calibri"/>
              </a:rPr>
              <a:t>f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–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Calibri"/>
                <a:cs typeface="Calibri"/>
              </a:rPr>
              <a:t>W</a:t>
            </a:r>
            <a:r>
              <a:rPr sz="2600" dirty="0">
                <a:latin typeface="Calibri"/>
                <a:cs typeface="Calibri"/>
              </a:rPr>
              <a:t>S</a:t>
            </a:r>
            <a:r>
              <a:rPr sz="2600" spc="-10" dirty="0">
                <a:latin typeface="Calibri"/>
                <a:cs typeface="Calibri"/>
              </a:rPr>
              <a:t>-</a:t>
            </a:r>
            <a:r>
              <a:rPr sz="2600" dirty="0">
                <a:latin typeface="Calibri"/>
                <a:cs typeface="Calibri"/>
              </a:rPr>
              <a:t>*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Support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90169" y="1460119"/>
            <a:ext cx="3499622" cy="24116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43000"/>
            <a:ext cx="10972800" cy="0"/>
          </a:xfrm>
          <a:custGeom>
            <a:avLst/>
            <a:gdLst/>
            <a:ahLst/>
            <a:cxnLst/>
            <a:rect l="l" t="t" r="r" b="b"/>
            <a:pathLst>
              <a:path w="10972800">
                <a:moveTo>
                  <a:pt x="0" y="0"/>
                </a:moveTo>
                <a:lnTo>
                  <a:pt x="10972799" y="0"/>
                </a:lnTo>
              </a:path>
            </a:pathLst>
          </a:custGeom>
          <a:ln w="9524">
            <a:solidFill>
              <a:srgbClr val="9EB8C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5826" y="6432209"/>
            <a:ext cx="160655" cy="191135"/>
          </a:xfrm>
          <a:custGeom>
            <a:avLst/>
            <a:gdLst/>
            <a:ahLst/>
            <a:cxnLst/>
            <a:rect l="l" t="t" r="r" b="b"/>
            <a:pathLst>
              <a:path w="160654" h="191134">
                <a:moveTo>
                  <a:pt x="0" y="0"/>
                </a:moveTo>
                <a:lnTo>
                  <a:pt x="0" y="190844"/>
                </a:lnTo>
                <a:lnTo>
                  <a:pt x="160413" y="95426"/>
                </a:lnTo>
                <a:lnTo>
                  <a:pt x="0" y="0"/>
                </a:lnTo>
                <a:close/>
              </a:path>
            </a:pathLst>
          </a:custGeom>
          <a:solidFill>
            <a:srgbClr val="9E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78136" y="6314831"/>
            <a:ext cx="2638934" cy="5322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3675">
              <a:lnSpc>
                <a:spcPct val="100000"/>
              </a:lnSpc>
            </a:pPr>
            <a:r>
              <a:rPr dirty="0"/>
              <a:t>AS</a:t>
            </a:r>
            <a:r>
              <a:rPr spc="-415" dirty="0"/>
              <a:t>P</a:t>
            </a:r>
            <a:r>
              <a:rPr spc="-5" dirty="0"/>
              <a:t>.N</a:t>
            </a:r>
            <a:r>
              <a:rPr spc="-15" dirty="0"/>
              <a:t>E</a:t>
            </a:r>
            <a:r>
              <a:rPr dirty="0"/>
              <a:t>T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120" dirty="0"/>
              <a:t>W</a:t>
            </a:r>
            <a:r>
              <a:rPr dirty="0"/>
              <a:t>eb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15" dirty="0"/>
              <a:t>A</a:t>
            </a:r>
            <a:r>
              <a:rPr dirty="0"/>
              <a:t>PI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688340" y="1313810"/>
            <a:ext cx="9705975" cy="307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6385" algn="l"/>
              </a:tabLst>
            </a:pPr>
            <a:r>
              <a:rPr sz="1950" spc="10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950" spc="10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600" spc="10" dirty="0">
                <a:latin typeface="Calibri"/>
                <a:cs typeface="Calibri"/>
              </a:rPr>
              <a:t>A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p</a:t>
            </a:r>
            <a:r>
              <a:rPr sz="2600" dirty="0">
                <a:latin typeface="Calibri"/>
                <a:cs typeface="Calibri"/>
              </a:rPr>
              <a:t>l</a:t>
            </a:r>
            <a:r>
              <a:rPr sz="2600" spc="-2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-60" dirty="0">
                <a:latin typeface="Calibri"/>
                <a:cs typeface="Calibri"/>
              </a:rPr>
              <a:t>f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dirty="0">
                <a:latin typeface="Calibri"/>
                <a:cs typeface="Calibri"/>
              </a:rPr>
              <a:t>m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Calibri"/>
                <a:cs typeface="Calibri"/>
              </a:rPr>
              <a:t>f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r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bu</a:t>
            </a:r>
            <a:r>
              <a:rPr sz="2600" dirty="0">
                <a:latin typeface="Calibri"/>
                <a:cs typeface="Calibri"/>
              </a:rPr>
              <a:t>il</a:t>
            </a:r>
            <a:r>
              <a:rPr sz="2600" spc="-5" dirty="0">
                <a:latin typeface="Calibri"/>
                <a:cs typeface="Calibri"/>
              </a:rPr>
              <a:t>d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5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g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R</a:t>
            </a:r>
            <a:r>
              <a:rPr sz="2600" spc="-25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STfu</a:t>
            </a:r>
            <a:r>
              <a:rPr sz="2600" dirty="0">
                <a:latin typeface="Calibri"/>
                <a:cs typeface="Calibri"/>
              </a:rPr>
              <a:t>l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se</a:t>
            </a:r>
            <a:r>
              <a:rPr sz="2600" spc="2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vices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us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5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g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.NE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Calibri"/>
                <a:cs typeface="Calibri"/>
              </a:rPr>
              <a:t>f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am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spc="-30" dirty="0">
                <a:latin typeface="Calibri"/>
                <a:cs typeface="Calibri"/>
              </a:rPr>
              <a:t>w</a:t>
            </a:r>
            <a:r>
              <a:rPr sz="2600" spc="-5" dirty="0">
                <a:latin typeface="Calibri"/>
                <a:cs typeface="Calibri"/>
              </a:rPr>
              <a:t>ork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286385" algn="l"/>
              </a:tabLst>
            </a:pPr>
            <a:r>
              <a:rPr sz="1950" spc="10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950" spc="10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eaches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b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oa</a:t>
            </a:r>
            <a:r>
              <a:rPr sz="2600" dirty="0">
                <a:latin typeface="Calibri"/>
                <a:cs typeface="Calibri"/>
              </a:rPr>
              <a:t>d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an</a:t>
            </a:r>
            <a:r>
              <a:rPr sz="2600" spc="-30" dirty="0">
                <a:latin typeface="Calibri"/>
                <a:cs typeface="Calibri"/>
              </a:rPr>
              <a:t>g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clie</a:t>
            </a:r>
            <a:r>
              <a:rPr sz="2600" spc="-25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ts,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5" dirty="0">
                <a:latin typeface="Calibri"/>
                <a:cs typeface="Calibri"/>
              </a:rPr>
              <a:t>nc</a:t>
            </a:r>
            <a:r>
              <a:rPr sz="2600" dirty="0">
                <a:latin typeface="Calibri"/>
                <a:cs typeface="Calibri"/>
              </a:rPr>
              <a:t>l</a:t>
            </a:r>
            <a:r>
              <a:rPr sz="2600" spc="-5" dirty="0">
                <a:latin typeface="Calibri"/>
                <a:cs typeface="Calibri"/>
              </a:rPr>
              <a:t>ud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5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g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b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spc="-20" dirty="0">
                <a:latin typeface="Calibri"/>
                <a:cs typeface="Calibri"/>
              </a:rPr>
              <a:t>o</a:t>
            </a:r>
            <a:r>
              <a:rPr sz="2600" spc="-30" dirty="0">
                <a:latin typeface="Calibri"/>
                <a:cs typeface="Calibri"/>
              </a:rPr>
              <a:t>w</a:t>
            </a:r>
            <a:r>
              <a:rPr sz="2600" spc="-5" dirty="0">
                <a:latin typeface="Calibri"/>
                <a:cs typeface="Calibri"/>
              </a:rPr>
              <a:t>se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m</a:t>
            </a:r>
            <a:r>
              <a:rPr sz="2600" spc="-15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b</a:t>
            </a:r>
            <a:r>
              <a:rPr sz="2600" dirty="0">
                <a:latin typeface="Calibri"/>
                <a:cs typeface="Calibri"/>
              </a:rPr>
              <a:t>ile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d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vices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286385" algn="l"/>
              </a:tabLst>
            </a:pPr>
            <a:r>
              <a:rPr sz="1950" spc="10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950" spc="10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600" spc="10" dirty="0">
                <a:latin typeface="Calibri"/>
                <a:cs typeface="Calibri"/>
              </a:rPr>
              <a:t>Is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base</a:t>
            </a:r>
            <a:r>
              <a:rPr sz="2600" dirty="0">
                <a:latin typeface="Calibri"/>
                <a:cs typeface="Calibri"/>
              </a:rPr>
              <a:t>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Calibri"/>
                <a:cs typeface="Calibri"/>
              </a:rPr>
              <a:t>f</a:t>
            </a:r>
            <a:r>
              <a:rPr sz="2600" spc="-5" dirty="0">
                <a:latin typeface="Calibri"/>
                <a:cs typeface="Calibri"/>
              </a:rPr>
              <a:t>ound</a:t>
            </a:r>
            <a:r>
              <a:rPr sz="2600" spc="-30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ti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-340" dirty="0">
                <a:latin typeface="Calibri"/>
                <a:cs typeface="Calibri"/>
              </a:rPr>
              <a:t>P</a:t>
            </a:r>
            <a:r>
              <a:rPr sz="2600" spc="-5" dirty="0">
                <a:latin typeface="Calibri"/>
                <a:cs typeface="Calibri"/>
              </a:rPr>
              <a:t>.NE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M</a:t>
            </a:r>
            <a:r>
              <a:rPr sz="2600" spc="-20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C</a:t>
            </a:r>
            <a:endParaRPr sz="2600">
              <a:latin typeface="Calibri"/>
              <a:cs typeface="Calibri"/>
            </a:endParaRPr>
          </a:p>
          <a:p>
            <a:pPr marL="287020">
              <a:lnSpc>
                <a:spcPct val="100000"/>
              </a:lnSpc>
              <a:spcBef>
                <a:spcPts val="515"/>
              </a:spcBef>
              <a:tabLst>
                <a:tab pos="560705" algn="l"/>
              </a:tabLst>
            </a:pPr>
            <a:r>
              <a:rPr sz="1750" dirty="0">
                <a:solidFill>
                  <a:srgbClr val="9EB8CD"/>
                </a:solidFill>
                <a:latin typeface="Wingdings 3"/>
                <a:cs typeface="Wingdings 3"/>
              </a:rPr>
              <a:t></a:t>
            </a:r>
            <a:r>
              <a:rPr sz="1750" dirty="0">
                <a:solidFill>
                  <a:srgbClr val="9EB8CD"/>
                </a:solidFill>
                <a:latin typeface="Times New Roman"/>
                <a:cs typeface="Times New Roman"/>
              </a:rPr>
              <a:t>	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A</a:t>
            </a:r>
            <a:r>
              <a:rPr sz="2300" spc="-75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464652"/>
                </a:solidFill>
                <a:latin typeface="Calibri"/>
                <a:cs typeface="Calibri"/>
              </a:rPr>
              <a:t>se</a:t>
            </a:r>
            <a:r>
              <a:rPr sz="2300" spc="25" dirty="0">
                <a:solidFill>
                  <a:srgbClr val="464652"/>
                </a:solidFill>
                <a:latin typeface="Calibri"/>
                <a:cs typeface="Calibri"/>
              </a:rPr>
              <a:t>r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vice</a:t>
            </a:r>
            <a:r>
              <a:rPr sz="2300" spc="-70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is</a:t>
            </a:r>
            <a:r>
              <a:rPr sz="2300" spc="-55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imp</a:t>
            </a:r>
            <a:r>
              <a:rPr sz="2300" spc="-5" dirty="0">
                <a:solidFill>
                  <a:srgbClr val="464652"/>
                </a:solidFill>
                <a:latin typeface="Calibri"/>
                <a:cs typeface="Calibri"/>
              </a:rPr>
              <a:t>l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eme</a:t>
            </a:r>
            <a:r>
              <a:rPr sz="2300" spc="-20" dirty="0">
                <a:solidFill>
                  <a:srgbClr val="464652"/>
                </a:solidFill>
                <a:latin typeface="Calibri"/>
                <a:cs typeface="Calibri"/>
              </a:rPr>
              <a:t>n</a:t>
            </a:r>
            <a:r>
              <a:rPr sz="2300" spc="-30" dirty="0">
                <a:solidFill>
                  <a:srgbClr val="464652"/>
                </a:solidFill>
                <a:latin typeface="Calibri"/>
                <a:cs typeface="Calibri"/>
              </a:rPr>
              <a:t>t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ed</a:t>
            </a:r>
            <a:r>
              <a:rPr sz="2300" spc="-50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as</a:t>
            </a:r>
            <a:r>
              <a:rPr sz="2300" spc="-55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a</a:t>
            </a:r>
            <a:r>
              <a:rPr sz="2300" spc="-55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464652"/>
                </a:solidFill>
                <a:latin typeface="Calibri"/>
                <a:cs typeface="Calibri"/>
              </a:rPr>
              <a:t>Co</a:t>
            </a:r>
            <a:r>
              <a:rPr sz="2300" spc="-30" dirty="0">
                <a:solidFill>
                  <a:srgbClr val="464652"/>
                </a:solidFill>
                <a:latin typeface="Calibri"/>
                <a:cs typeface="Calibri"/>
              </a:rPr>
              <a:t>n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t</a:t>
            </a:r>
            <a:r>
              <a:rPr sz="2300" spc="-40" dirty="0">
                <a:solidFill>
                  <a:srgbClr val="464652"/>
                </a:solidFill>
                <a:latin typeface="Calibri"/>
                <a:cs typeface="Calibri"/>
              </a:rPr>
              <a:t>r</a:t>
            </a:r>
            <a:r>
              <a:rPr sz="2300" spc="-5" dirty="0">
                <a:solidFill>
                  <a:srgbClr val="464652"/>
                </a:solidFill>
                <a:latin typeface="Calibri"/>
                <a:cs typeface="Calibri"/>
              </a:rPr>
              <a:t>o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ller</a:t>
            </a: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  <a:tabLst>
                <a:tab pos="286385" algn="l"/>
              </a:tabLst>
            </a:pPr>
            <a:r>
              <a:rPr sz="1950" spc="10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950" spc="10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600" spc="10" dirty="0">
                <a:latin typeface="Calibri"/>
                <a:cs typeface="Calibri"/>
              </a:rPr>
              <a:t>All</a:t>
            </a:r>
            <a:r>
              <a:rPr sz="2600" spc="-15" dirty="0">
                <a:latin typeface="Calibri"/>
                <a:cs typeface="Calibri"/>
              </a:rPr>
              <a:t>o</a:t>
            </a:r>
            <a:r>
              <a:rPr sz="2600" spc="-30" dirty="0">
                <a:latin typeface="Calibri"/>
                <a:cs typeface="Calibri"/>
              </a:rPr>
              <a:t>w</a:t>
            </a:r>
            <a:r>
              <a:rPr sz="2600" dirty="0">
                <a:latin typeface="Calibri"/>
                <a:cs typeface="Calibri"/>
              </a:rPr>
              <a:t>s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Calibri"/>
                <a:cs typeface="Calibri"/>
              </a:rPr>
              <a:t>f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r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ig</a:t>
            </a:r>
            <a:r>
              <a:rPr sz="2600" spc="-30" dirty="0">
                <a:latin typeface="Calibri"/>
                <a:cs typeface="Calibri"/>
              </a:rPr>
              <a:t>h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alibri"/>
                <a:cs typeface="Calibri"/>
              </a:rPr>
              <a:t>c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-30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l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alibri"/>
                <a:cs typeface="Calibri"/>
              </a:rPr>
              <a:t>o</a:t>
            </a:r>
            <a:r>
              <a:rPr sz="2600" spc="-30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er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H</a:t>
            </a:r>
            <a:r>
              <a:rPr sz="2600" spc="3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P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d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ails</a:t>
            </a:r>
            <a:endParaRPr sz="2600">
              <a:latin typeface="Calibri"/>
              <a:cs typeface="Calibri"/>
            </a:endParaRPr>
          </a:p>
          <a:p>
            <a:pPr marL="287020">
              <a:lnSpc>
                <a:spcPct val="100000"/>
              </a:lnSpc>
              <a:spcBef>
                <a:spcPts val="515"/>
              </a:spcBef>
              <a:tabLst>
                <a:tab pos="560705" algn="l"/>
              </a:tabLst>
            </a:pPr>
            <a:r>
              <a:rPr sz="1750" dirty="0">
                <a:solidFill>
                  <a:srgbClr val="9EB8CD"/>
                </a:solidFill>
                <a:latin typeface="Wingdings 3"/>
                <a:cs typeface="Wingdings 3"/>
              </a:rPr>
              <a:t></a:t>
            </a:r>
            <a:r>
              <a:rPr sz="1750" dirty="0">
                <a:solidFill>
                  <a:srgbClr val="9EB8CD"/>
                </a:solidFill>
                <a:latin typeface="Times New Roman"/>
                <a:cs typeface="Times New Roman"/>
              </a:rPr>
              <a:t>	</a:t>
            </a:r>
            <a:r>
              <a:rPr sz="2300" spc="-5" dirty="0">
                <a:solidFill>
                  <a:srgbClr val="464652"/>
                </a:solidFill>
                <a:latin typeface="Calibri"/>
                <a:cs typeface="Calibri"/>
              </a:rPr>
              <a:t>Suc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h</a:t>
            </a:r>
            <a:r>
              <a:rPr sz="2300" spc="-50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as</a:t>
            </a:r>
            <a:r>
              <a:rPr sz="2300" spc="-55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464652"/>
                </a:solidFill>
                <a:latin typeface="Calibri"/>
                <a:cs typeface="Calibri"/>
              </a:rPr>
              <a:t>secur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i</a:t>
            </a:r>
            <a:r>
              <a:rPr sz="2300" spc="-10" dirty="0">
                <a:solidFill>
                  <a:srgbClr val="464652"/>
                </a:solidFill>
                <a:latin typeface="Calibri"/>
                <a:cs typeface="Calibri"/>
              </a:rPr>
              <a:t>t</a:t>
            </a:r>
            <a:r>
              <a:rPr sz="2300" spc="-170" dirty="0">
                <a:solidFill>
                  <a:srgbClr val="464652"/>
                </a:solidFill>
                <a:latin typeface="Calibri"/>
                <a:cs typeface="Calibri"/>
              </a:rPr>
              <a:t>y</a:t>
            </a:r>
            <a:r>
              <a:rPr sz="2300" spc="-10" dirty="0">
                <a:solidFill>
                  <a:srgbClr val="464652"/>
                </a:solidFill>
                <a:latin typeface="Calibri"/>
                <a:cs typeface="Calibri"/>
              </a:rPr>
              <a:t>,</a:t>
            </a:r>
            <a:r>
              <a:rPr sz="2300" spc="-50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2300" spc="-30" dirty="0">
                <a:solidFill>
                  <a:srgbClr val="464652"/>
                </a:solidFill>
                <a:latin typeface="Calibri"/>
                <a:cs typeface="Calibri"/>
              </a:rPr>
              <a:t>c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achi</a:t>
            </a:r>
            <a:r>
              <a:rPr sz="2300" spc="-5" dirty="0">
                <a:solidFill>
                  <a:srgbClr val="464652"/>
                </a:solidFill>
                <a:latin typeface="Calibri"/>
                <a:cs typeface="Calibri"/>
              </a:rPr>
              <a:t>n</a:t>
            </a:r>
            <a:r>
              <a:rPr sz="2300" spc="15" dirty="0">
                <a:solidFill>
                  <a:srgbClr val="464652"/>
                </a:solidFill>
                <a:latin typeface="Calibri"/>
                <a:cs typeface="Calibri"/>
              </a:rPr>
              <a:t>g</a:t>
            </a:r>
            <a:r>
              <a:rPr sz="2300" spc="-10" dirty="0">
                <a:solidFill>
                  <a:srgbClr val="464652"/>
                </a:solidFill>
                <a:latin typeface="Calibri"/>
                <a:cs typeface="Calibri"/>
              </a:rPr>
              <a:t>,</a:t>
            </a:r>
            <a:r>
              <a:rPr sz="2300" spc="-40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2300" spc="-10" dirty="0">
                <a:solidFill>
                  <a:srgbClr val="464652"/>
                </a:solidFill>
                <a:latin typeface="Calibri"/>
                <a:cs typeface="Calibri"/>
              </a:rPr>
              <a:t>e</a:t>
            </a:r>
            <a:r>
              <a:rPr sz="2300" spc="-30" dirty="0">
                <a:solidFill>
                  <a:srgbClr val="464652"/>
                </a:solidFill>
                <a:latin typeface="Calibri"/>
                <a:cs typeface="Calibri"/>
              </a:rPr>
              <a:t>t</a:t>
            </a:r>
            <a:r>
              <a:rPr sz="2300" dirty="0">
                <a:solidFill>
                  <a:srgbClr val="464652"/>
                </a:solidFill>
                <a:latin typeface="Calibri"/>
                <a:cs typeface="Calibri"/>
              </a:rPr>
              <a:t>c.</a:t>
            </a: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286385" algn="l"/>
              </a:tabLst>
            </a:pPr>
            <a:r>
              <a:rPr sz="1950" spc="10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950" spc="10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600" spc="-5" dirty="0">
                <a:latin typeface="Calibri"/>
                <a:cs typeface="Calibri"/>
              </a:rPr>
              <a:t>Docume</a:t>
            </a:r>
            <a:r>
              <a:rPr sz="2600" spc="-25" dirty="0">
                <a:latin typeface="Calibri"/>
                <a:cs typeface="Calibri"/>
              </a:rPr>
              <a:t>n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spc="-2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ti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ailable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u="heavy" spc="-25" dirty="0">
                <a:solidFill>
                  <a:srgbClr val="B191CA"/>
                </a:solidFill>
                <a:latin typeface="Calibri"/>
                <a:cs typeface="Calibri"/>
                <a:hlinkClick r:id="rId4"/>
              </a:rPr>
              <a:t>h</a:t>
            </a:r>
            <a:r>
              <a:rPr sz="2600" u="heavy" spc="-35" dirty="0">
                <a:solidFill>
                  <a:srgbClr val="B191CA"/>
                </a:solidFill>
                <a:latin typeface="Calibri"/>
                <a:cs typeface="Calibri"/>
                <a:hlinkClick r:id="rId4"/>
              </a:rPr>
              <a:t>t</a:t>
            </a:r>
            <a:r>
              <a:rPr sz="2600" u="heavy" dirty="0">
                <a:solidFill>
                  <a:srgbClr val="B191CA"/>
                </a:solidFill>
                <a:latin typeface="Calibri"/>
                <a:cs typeface="Calibri"/>
                <a:hlinkClick r:id="rId4"/>
              </a:rPr>
              <a:t>tps://w</a:t>
            </a:r>
            <a:r>
              <a:rPr sz="2600" u="heavy" spc="5" dirty="0">
                <a:solidFill>
                  <a:srgbClr val="B191CA"/>
                </a:solidFill>
                <a:latin typeface="Calibri"/>
                <a:cs typeface="Calibri"/>
                <a:hlinkClick r:id="rId4"/>
              </a:rPr>
              <a:t>w</a:t>
            </a:r>
            <a:r>
              <a:rPr sz="2600" u="heavy" spc="-170" dirty="0">
                <a:solidFill>
                  <a:srgbClr val="B191CA"/>
                </a:solidFill>
                <a:latin typeface="Calibri"/>
                <a:cs typeface="Calibri"/>
                <a:hlinkClick r:id="rId4"/>
              </a:rPr>
              <a:t>w</a:t>
            </a:r>
            <a:r>
              <a:rPr sz="2600" u="heavy" spc="-5" dirty="0">
                <a:solidFill>
                  <a:srgbClr val="B191CA"/>
                </a:solidFill>
                <a:latin typeface="Calibri"/>
                <a:cs typeface="Calibri"/>
                <a:hlinkClick r:id="rId4"/>
              </a:rPr>
              <a:t>.asp</a:t>
            </a:r>
            <a:r>
              <a:rPr sz="2600" u="heavy" spc="5" dirty="0">
                <a:solidFill>
                  <a:srgbClr val="B191CA"/>
                </a:solidFill>
                <a:latin typeface="Calibri"/>
                <a:cs typeface="Calibri"/>
                <a:hlinkClick r:id="rId4"/>
              </a:rPr>
              <a:t>.</a:t>
            </a:r>
            <a:r>
              <a:rPr sz="2600" u="heavy" spc="-5" dirty="0">
                <a:solidFill>
                  <a:srgbClr val="B191CA"/>
                </a:solidFill>
                <a:latin typeface="Calibri"/>
                <a:cs typeface="Calibri"/>
                <a:hlinkClick r:id="rId4"/>
              </a:rPr>
              <a:t>n</a:t>
            </a:r>
            <a:r>
              <a:rPr sz="2600" u="heavy" spc="-15" dirty="0">
                <a:solidFill>
                  <a:srgbClr val="B191CA"/>
                </a:solidFill>
                <a:latin typeface="Calibri"/>
                <a:cs typeface="Calibri"/>
                <a:hlinkClick r:id="rId4"/>
              </a:rPr>
              <a:t>e</a:t>
            </a:r>
            <a:r>
              <a:rPr sz="2600" u="heavy" dirty="0">
                <a:solidFill>
                  <a:srgbClr val="B191CA"/>
                </a:solidFill>
                <a:latin typeface="Calibri"/>
                <a:cs typeface="Calibri"/>
                <a:hlinkClick r:id="rId4"/>
              </a:rPr>
              <a:t>t/</a:t>
            </a:r>
            <a:r>
              <a:rPr sz="2600" u="heavy" spc="-35" dirty="0">
                <a:solidFill>
                  <a:srgbClr val="B191CA"/>
                </a:solidFill>
                <a:latin typeface="Calibri"/>
                <a:cs typeface="Calibri"/>
                <a:hlinkClick r:id="rId4"/>
              </a:rPr>
              <a:t>w</a:t>
            </a:r>
            <a:r>
              <a:rPr sz="2600" u="heavy" spc="-15" dirty="0">
                <a:solidFill>
                  <a:srgbClr val="B191CA"/>
                </a:solidFill>
                <a:latin typeface="Calibri"/>
                <a:cs typeface="Calibri"/>
                <a:hlinkClick r:id="rId4"/>
              </a:rPr>
              <a:t>e</a:t>
            </a:r>
            <a:r>
              <a:rPr sz="2600" u="heavy" spc="10" dirty="0">
                <a:solidFill>
                  <a:srgbClr val="B191CA"/>
                </a:solidFill>
                <a:latin typeface="Calibri"/>
                <a:cs typeface="Calibri"/>
                <a:hlinkClick r:id="rId4"/>
              </a:rPr>
              <a:t>b</a:t>
            </a:r>
            <a:r>
              <a:rPr sz="2600" u="heavy" spc="-10" dirty="0">
                <a:solidFill>
                  <a:srgbClr val="B191CA"/>
                </a:solidFill>
                <a:latin typeface="Calibri"/>
                <a:cs typeface="Calibri"/>
                <a:hlinkClick r:id="rId4"/>
              </a:rPr>
              <a:t>-</a:t>
            </a:r>
            <a:r>
              <a:rPr sz="2600" u="heavy" dirty="0">
                <a:solidFill>
                  <a:srgbClr val="B191CA"/>
                </a:solidFill>
                <a:latin typeface="Calibri"/>
                <a:cs typeface="Calibri"/>
                <a:hlinkClick r:id="rId4"/>
              </a:rPr>
              <a:t>api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3675">
              <a:lnSpc>
                <a:spcPct val="100000"/>
              </a:lnSpc>
            </a:pPr>
            <a:r>
              <a:rPr spc="-5" dirty="0"/>
              <a:t>C</a:t>
            </a:r>
            <a:r>
              <a:rPr spc="-45" dirty="0"/>
              <a:t>r</a:t>
            </a:r>
            <a:r>
              <a:rPr dirty="0"/>
              <a:t>e</a:t>
            </a:r>
            <a:r>
              <a:rPr spc="-25" dirty="0"/>
              <a:t>a</a:t>
            </a:r>
            <a:r>
              <a:rPr spc="-45" dirty="0"/>
              <a:t>t</a:t>
            </a:r>
            <a:r>
              <a:rPr dirty="0"/>
              <a:t>e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105" dirty="0"/>
              <a:t>W</a:t>
            </a:r>
            <a:r>
              <a:rPr dirty="0"/>
              <a:t>eb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15" dirty="0"/>
              <a:t>A</a:t>
            </a:r>
            <a:r>
              <a:rPr dirty="0"/>
              <a:t>PI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P</a:t>
            </a:r>
            <a:r>
              <a:rPr spc="-50" dirty="0"/>
              <a:t>r</a:t>
            </a:r>
            <a:r>
              <a:rPr spc="-5" dirty="0"/>
              <a:t>oject</a:t>
            </a:r>
          </a:p>
        </p:txBody>
      </p:sp>
      <p:sp>
        <p:nvSpPr>
          <p:cNvPr id="3" name="object 3"/>
          <p:cNvSpPr/>
          <p:nvPr/>
        </p:nvSpPr>
        <p:spPr>
          <a:xfrm>
            <a:off x="2595752" y="1465063"/>
            <a:ext cx="6688317" cy="46521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3675">
              <a:lnSpc>
                <a:spcPct val="100000"/>
              </a:lnSpc>
            </a:pPr>
            <a:r>
              <a:rPr spc="-5" dirty="0"/>
              <a:t>C</a:t>
            </a:r>
            <a:r>
              <a:rPr spc="-45" dirty="0"/>
              <a:t>r</a:t>
            </a:r>
            <a:r>
              <a:rPr dirty="0"/>
              <a:t>e</a:t>
            </a:r>
            <a:r>
              <a:rPr spc="-25" dirty="0"/>
              <a:t>a</a:t>
            </a:r>
            <a:r>
              <a:rPr spc="-45" dirty="0"/>
              <a:t>t</a:t>
            </a:r>
            <a:r>
              <a:rPr dirty="0"/>
              <a:t>e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105" dirty="0"/>
              <a:t>W</a:t>
            </a:r>
            <a:r>
              <a:rPr dirty="0"/>
              <a:t>eb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15" dirty="0"/>
              <a:t>A</a:t>
            </a:r>
            <a:r>
              <a:rPr dirty="0"/>
              <a:t>PI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P</a:t>
            </a:r>
            <a:r>
              <a:rPr spc="-50" dirty="0"/>
              <a:t>r</a:t>
            </a:r>
            <a:r>
              <a:rPr spc="-5" dirty="0"/>
              <a:t>oject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1310451"/>
            <a:ext cx="6402737" cy="49196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1357</TotalTime>
  <Words>691</Words>
  <Application>Microsoft Office PowerPoint</Application>
  <PresentationFormat>מסך רחב</PresentationFormat>
  <Paragraphs>242</Paragraphs>
  <Slides>29</Slides>
  <Notes>26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29</vt:i4>
      </vt:variant>
    </vt:vector>
  </HeadingPairs>
  <TitlesOfParts>
    <vt:vector size="37" baseType="lpstr">
      <vt:lpstr>Arial</vt:lpstr>
      <vt:lpstr>Bookman Old Style</vt:lpstr>
      <vt:lpstr>Calibri</vt:lpstr>
      <vt:lpstr>Consolas</vt:lpstr>
      <vt:lpstr>Gill Sans MT</vt:lpstr>
      <vt:lpstr>Times New Roman</vt:lpstr>
      <vt:lpstr>Wingdings 3</vt:lpstr>
      <vt:lpstr>Office Theme</vt:lpstr>
      <vt:lpstr>מצגת של PowerPoint</vt:lpstr>
      <vt:lpstr>מצגת של PowerPoint</vt:lpstr>
      <vt:lpstr>ASP.NET</vt:lpstr>
      <vt:lpstr>ASP.NET Web Forms</vt:lpstr>
      <vt:lpstr>מצגת של PowerPoint</vt:lpstr>
      <vt:lpstr>RESTful Services – Why ?</vt:lpstr>
      <vt:lpstr>ASP.NET Web API</vt:lpstr>
      <vt:lpstr>Create a Web API Project</vt:lpstr>
      <vt:lpstr>Create a Web API Project</vt:lpstr>
      <vt:lpstr>Web API Project Structure</vt:lpstr>
      <vt:lpstr>Adding a Model</vt:lpstr>
      <vt:lpstr>Adding a Controller</vt:lpstr>
      <vt:lpstr>Adding a Controller</vt:lpstr>
      <vt:lpstr>Routing and Action Selection</vt:lpstr>
      <vt:lpstr>מצגת של PowerPoint</vt:lpstr>
      <vt:lpstr>Razor</vt:lpstr>
      <vt:lpstr>Razor</vt:lpstr>
      <vt:lpstr>Razor</vt:lpstr>
      <vt:lpstr>If and Else Conditions</vt:lpstr>
      <vt:lpstr>Reading User Input</vt:lpstr>
      <vt:lpstr>Redirecting To pages</vt:lpstr>
      <vt:lpstr>ViewBag</vt:lpstr>
      <vt:lpstr>Local File Path</vt:lpstr>
      <vt:lpstr>Displaying an Image Album</vt:lpstr>
      <vt:lpstr>מצגת של PowerPoint</vt:lpstr>
      <vt:lpstr>AJAX</vt:lpstr>
      <vt:lpstr>Classic vs. AJAX Web Architectures</vt:lpstr>
      <vt:lpstr>AJAX &amp; jQuery</vt:lpstr>
      <vt:lpstr>Calling the Web API with Javascript and jQuery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User</cp:lastModifiedBy>
  <cp:revision>16</cp:revision>
  <dcterms:created xsi:type="dcterms:W3CDTF">2018-03-26T12:26:21Z</dcterms:created>
  <dcterms:modified xsi:type="dcterms:W3CDTF">2018-05-26T09:25:22Z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2018-03-26T00:00:00Z</vt:filetime>
  </property>
  <property fmtid="{D5CDD505-2E9C-101B-9397-08002B2CF9AE}" pid="3" name="LastSaved">
    <vt:filetime>2018-03-26T00:00:00Z</vt:filetime>
  </property>
</Properties>
</file>