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9" autoAdjust="0"/>
    <p:restoredTop sz="94680"/>
  </p:normalViewPr>
  <p:slideViewPr>
    <p:cSldViewPr snapToGrid="0" snapToObjects="1">
      <p:cViewPr varScale="1">
        <p:scale>
          <a:sx n="90" d="100"/>
          <a:sy n="90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21EB9-6643-4DF8-A4A2-AEDC210355C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8306C-7A8E-4908-8866-89AD447B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3"/>
          <p:cNvGrpSpPr/>
          <p:nvPr userDrawn="1"/>
        </p:nvGrpSpPr>
        <p:grpSpPr>
          <a:xfrm rot="10800000">
            <a:off x="-10086" y="0"/>
            <a:ext cx="12202086" cy="6858000"/>
            <a:chOff x="-10086" y="0"/>
            <a:chExt cx="9154086" cy="6858000"/>
          </a:xfrm>
        </p:grpSpPr>
        <p:pic>
          <p:nvPicPr>
            <p:cNvPr id="8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144001" cy="6858000"/>
            </a:xfrm>
            <a:prstGeom prst="rect">
              <a:avLst/>
            </a:prstGeom>
          </p:spPr>
        </p:pic>
        <p:sp>
          <p:nvSpPr>
            <p:cNvPr id="9" name="Rectangle 16"/>
            <p:cNvSpPr/>
            <p:nvPr/>
          </p:nvSpPr>
          <p:spPr>
            <a:xfrm>
              <a:off x="-10086" y="6769895"/>
              <a:ext cx="9154085" cy="8508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cxnSp>
        <p:nvCxnSpPr>
          <p:cNvPr id="10" name="Straight Connector 7"/>
          <p:cNvCxnSpPr/>
          <p:nvPr userDrawn="1"/>
        </p:nvCxnSpPr>
        <p:spPr>
          <a:xfrm flipH="1">
            <a:off x="284206" y="6190739"/>
            <a:ext cx="116277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תמונה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8" y="6249760"/>
            <a:ext cx="3139817" cy="4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2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I.P.G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Intelligent Program Generator</a:t>
            </a:r>
          </a:p>
          <a:p>
            <a:endParaRPr lang="en-US" dirty="0"/>
          </a:p>
        </p:txBody>
      </p:sp>
      <p:pic>
        <p:nvPicPr>
          <p:cNvPr id="6" name="Picture 5" descr="Screen Clipp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1"/>
            <a:ext cx="1600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computing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25625"/>
            <a:ext cx="20113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More Assembly Runtime example:  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390" y="1825625"/>
            <a:ext cx="7497410" cy="43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computing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6298" y="2030818"/>
            <a:ext cx="173310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More python Runtime example:  </a:t>
            </a:r>
          </a:p>
          <a:p>
            <a:endParaRPr lang="en-US" dirty="0"/>
          </a:p>
        </p:txBody>
      </p:sp>
      <p:pic>
        <p:nvPicPr>
          <p:cNvPr id="7" name="Content Placeholder 6" descr="Screen Clippi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19" y="2030818"/>
            <a:ext cx="7494181" cy="41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6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IllegalSkillsException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u="sng" dirty="0"/>
              <a:t>A little about our self:</a:t>
            </a:r>
          </a:p>
          <a:p>
            <a:pPr marL="0" indent="0">
              <a:buNone/>
            </a:pPr>
            <a:r>
              <a:rPr lang="en-US" sz="3200" dirty="0"/>
              <a:t>We are students of the Math department.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u="sng" dirty="0"/>
              <a:t>Work distribution:</a:t>
            </a:r>
          </a:p>
          <a:p>
            <a:pPr marL="0" indent="0">
              <a:buNone/>
            </a:pPr>
            <a:r>
              <a:rPr lang="en-US" sz="3200" dirty="0"/>
              <a:t>Our work was divided to three parts: </a:t>
            </a:r>
            <a:r>
              <a:rPr lang="en-US" sz="3200" dirty="0" err="1"/>
              <a:t>theory,algorithmic,datasets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u="sng" dirty="0"/>
              <a:t>Members</a:t>
            </a:r>
            <a:r>
              <a:rPr lang="en-US" sz="3200" dirty="0"/>
              <a:t>: </a:t>
            </a:r>
            <a:r>
              <a:rPr lang="en-US" sz="3200" dirty="0" err="1"/>
              <a:t>Efraim</a:t>
            </a:r>
            <a:r>
              <a:rPr lang="en-US" sz="3200" dirty="0"/>
              <a:t> </a:t>
            </a:r>
            <a:r>
              <a:rPr lang="en-US" sz="3200" dirty="0" err="1"/>
              <a:t>Vagner</a:t>
            </a:r>
            <a:r>
              <a:rPr lang="en-US" sz="3200" dirty="0"/>
              <a:t>, Yoav Ben Azar, Or </a:t>
            </a:r>
            <a:r>
              <a:rPr lang="en-US" sz="3200" dirty="0" err="1"/>
              <a:t>Vardi</a:t>
            </a:r>
            <a:r>
              <a:rPr lang="en-US" sz="3200" dirty="0"/>
              <a:t>, Sean </a:t>
            </a:r>
            <a:r>
              <a:rPr lang="en-US" sz="3200" dirty="0" err="1"/>
              <a:t>Zaretzky</a:t>
            </a:r>
            <a:r>
              <a:rPr lang="en-US" sz="3200" dirty="0"/>
              <a:t>, </a:t>
            </a:r>
            <a:r>
              <a:rPr lang="en-US" sz="3200" dirty="0" err="1"/>
              <a:t>Avi</a:t>
            </a:r>
            <a:r>
              <a:rPr lang="en-US" sz="3200" dirty="0"/>
              <a:t> </a:t>
            </a:r>
            <a:r>
              <a:rPr lang="en-US" sz="3200" dirty="0" err="1"/>
              <a:t>Kadria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761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Is it possible to create a new virus program using DL and a family of known viruses?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4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process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6649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We decided to take an easier problem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new problem was to generate code using a large dataset of code files</a:t>
            </a:r>
          </a:p>
        </p:txBody>
      </p:sp>
    </p:spTree>
    <p:extLst>
      <p:ext uri="{BB962C8B-B14F-4D97-AF65-F5344CB8AC3E}">
        <p14:creationId xmlns:p14="http://schemas.microsoft.com/office/powerpoint/2010/main" val="171871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953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 assembly codes.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C++,python and C code.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ChessApple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3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many files in C to our neural networks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main() {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a=0;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= 92 + 88 / 29 * 17 * 35 + 5;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 a =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d",a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7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problems along the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We had many problems among the way:</a:t>
            </a:r>
          </a:p>
          <a:p>
            <a:pPr lvl="1"/>
            <a:r>
              <a:rPr lang="en-US" sz="3200" dirty="0"/>
              <a:t>It took us a lot of time to find the DL algorithm we needed.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We didn’t found a compatible datasets.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We had problem that the runtime was enormous</a:t>
            </a:r>
          </a:p>
        </p:txBody>
      </p:sp>
    </p:spTree>
    <p:extLst>
      <p:ext uri="{BB962C8B-B14F-4D97-AF65-F5344CB8AC3E}">
        <p14:creationId xmlns:p14="http://schemas.microsoft.com/office/powerpoint/2010/main" val="111244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49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49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infer that it is indeed possible to let the computer build us a program, in specific it could be used to get a new virus from existing ones.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send our DL code a lot of permutations of a viruses and he will be able to create a new better one, </a:t>
            </a:r>
          </a:p>
        </p:txBody>
      </p:sp>
    </p:spTree>
    <p:extLst>
      <p:ext uri="{BB962C8B-B14F-4D97-AF65-F5344CB8AC3E}">
        <p14:creationId xmlns:p14="http://schemas.microsoft.com/office/powerpoint/2010/main" val="372365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computing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008" r="55607"/>
          <a:stretch/>
        </p:blipFill>
        <p:spPr>
          <a:xfrm>
            <a:off x="4093536" y="1880245"/>
            <a:ext cx="7423804" cy="4303879"/>
          </a:xfrm>
        </p:spPr>
      </p:pic>
      <p:sp>
        <p:nvSpPr>
          <p:cNvPr id="7" name="TextBox 6"/>
          <p:cNvSpPr txBox="1"/>
          <p:nvPr/>
        </p:nvSpPr>
        <p:spPr>
          <a:xfrm>
            <a:off x="1350334" y="1880245"/>
            <a:ext cx="2838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Runtime example:  </a:t>
            </a:r>
          </a:p>
        </p:txBody>
      </p:sp>
    </p:spTree>
    <p:extLst>
      <p:ext uri="{BB962C8B-B14F-4D97-AF65-F5344CB8AC3E}">
        <p14:creationId xmlns:p14="http://schemas.microsoft.com/office/powerpoint/2010/main" val="273005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EE17FB4-9366-3E41-8AFB-17524883B1B4}" vid="{2932B330-7EE3-4542-82F4-FBBE8BED5F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11238</TotalTime>
  <Words>284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Project I.P.G</vt:lpstr>
      <vt:lpstr>IllegalSkillsException</vt:lpstr>
      <vt:lpstr>Research Question </vt:lpstr>
      <vt:lpstr>Work process  </vt:lpstr>
      <vt:lpstr>Results </vt:lpstr>
      <vt:lpstr>Computing results</vt:lpstr>
      <vt:lpstr>Computing problems along the way</vt:lpstr>
      <vt:lpstr>Insights</vt:lpstr>
      <vt:lpstr>More computing results</vt:lpstr>
      <vt:lpstr>More computing results</vt:lpstr>
      <vt:lpstr>More computing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YOAV BEN AZAR</cp:lastModifiedBy>
  <cp:revision>131</cp:revision>
  <dcterms:created xsi:type="dcterms:W3CDTF">2016-08-07T11:43:36Z</dcterms:created>
  <dcterms:modified xsi:type="dcterms:W3CDTF">2017-05-25T12:26:43Z</dcterms:modified>
</cp:coreProperties>
</file>