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5" r:id="rId5"/>
    <p:sldId id="296" r:id="rId6"/>
    <p:sldId id="294" r:id="rId7"/>
    <p:sldId id="298" r:id="rId8"/>
    <p:sldId id="299" r:id="rId9"/>
  </p:sldIdLst>
  <p:sldSz cx="9144000" cy="6858000" type="screen4x3"/>
  <p:notesSz cx="6858000" cy="9144000"/>
  <p:embeddedFontLst>
    <p:embeddedFont>
      <p:font typeface="Calibri" panose="020F0502020204030204"/>
      <p:regular r:id="rId13"/>
      <p:bold r:id="rId14"/>
      <p:italic r:id="rId15"/>
      <p:boldItalic r:id="rId16"/>
    </p:embeddedFont>
    <p:embeddedFont>
      <p:font typeface="Arial Black" panose="020B0A04020102020204" pitchFamily="34" charset="0"/>
      <p:bold r:id="rId17"/>
    </p:embeddedFont>
    <p:embeddedFont>
      <p:font typeface="Candara" panose="020E0502030303020204"/>
      <p:regular r:id="rId18"/>
      <p:bold r:id="rId19"/>
      <p:italic r:id="rId20"/>
      <p:boldItalic r:id="rId21"/>
    </p:embeddedFont>
    <p:embeddedFont>
      <p:font typeface="Segoe UI Variable Text Semibold" pitchFamily="2" charset="0"/>
      <p:bold r:id="rId22"/>
    </p:embeddedFont>
    <p:embeddedFont>
      <p:font typeface="Segoe UI Semibold" panose="020B0702040204020203" pitchFamily="3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/>
    <p:restoredTop sz="96608"/>
  </p:normalViewPr>
  <p:slideViewPr>
    <p:cSldViewPr snapToGrid="0" showGuides="1">
      <p:cViewPr varScale="1">
        <p:scale>
          <a:sx n="82" d="100"/>
          <a:sy n="82" d="100"/>
        </p:scale>
        <p:origin x="151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1.fntdata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 lang="en-US"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22CS016</a:t>
            </a:r>
            <a:endParaRPr lang="en-US"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22CS016</a:t>
            </a:r>
            <a:endParaRPr lang="en-US"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8" name="Google Shape;48;p1"/>
          <p:cNvSpPr txBox="1"/>
          <p:nvPr/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0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Language Learning Quiz Application</a:t>
            </a:r>
            <a:endParaRPr sz="4800" b="1" i="0" u="none" strike="noStrike" cap="none" dirty="0">
              <a:solidFill>
                <a:srgbClr val="FF0000"/>
              </a:solidFill>
              <a:latin typeface="Arial Black" panose="020B0A04020102020204" pitchFamily="34" charset="0"/>
              <a:ea typeface="Candara" panose="020E0502030303020204"/>
              <a:cs typeface="Candara" panose="020E0502030303020204"/>
              <a:sym typeface="Candara" panose="020E0502030303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Aptos" panose="020B0004020202020204" pitchFamily="34" charset="0"/>
              <a:ea typeface="Candara" panose="020E0502030303020204"/>
              <a:cs typeface="Candara" panose="020E0502030303020204"/>
              <a:sym typeface="Candara" panose="020E0502030303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>
              <a:latin typeface="Aptos" panose="020B00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FF0000"/>
                </a:solidFill>
                <a:latin typeface="Aptos" panose="020B0004020202020204" pitchFamily="34" charset="0"/>
                <a:ea typeface="Candara" panose="020E0502030303020204"/>
                <a:cs typeface="Candara" panose="020E0502030303020204"/>
                <a:sym typeface="Candara" panose="020E0502030303020204"/>
              </a:rPr>
              <a:t>Name- Avikam Bir</a:t>
            </a:r>
            <a:endParaRPr lang="en-IN" sz="3200" b="1" dirty="0">
              <a:solidFill>
                <a:srgbClr val="FF0000"/>
              </a:solidFill>
              <a:latin typeface="Aptos" panose="020B0004020202020204" pitchFamily="34" charset="0"/>
              <a:ea typeface="Candara" panose="020E0502030303020204"/>
              <a:cs typeface="Candara" panose="020E0502030303020204"/>
              <a:sym typeface="Candara" panose="020E0502030303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Aptos" panose="020B0004020202020204" pitchFamily="34" charset="0"/>
                <a:ea typeface="Candara" panose="020E0502030303020204"/>
                <a:cs typeface="Candara" panose="020E0502030303020204"/>
                <a:sym typeface="Candara" panose="020E0502030303020204"/>
              </a:rPr>
              <a:t>Roll No.</a:t>
            </a:r>
            <a:r>
              <a:rPr lang="en-IN" sz="3200" b="1" dirty="0">
                <a:solidFill>
                  <a:srgbClr val="FF0000"/>
                </a:solidFill>
                <a:latin typeface="Aptos" panose="020B0004020202020204" pitchFamily="34" charset="0"/>
                <a:ea typeface="Candara" panose="020E0502030303020204"/>
                <a:cs typeface="Candara" panose="020E0502030303020204"/>
                <a:sym typeface="Candara" panose="020E0502030303020204"/>
              </a:rPr>
              <a:t> - 2210990198</a:t>
            </a:r>
            <a:endParaRPr b="1" i="0" u="none" strike="noStrike" cap="none" dirty="0">
              <a:solidFill>
                <a:srgbClr val="FF0000"/>
              </a:solidFill>
              <a:latin typeface="Aptos" panose="020B0004020202020204" pitchFamily="34" charset="0"/>
              <a:ea typeface="Candara" panose="020E0502030303020204"/>
              <a:cs typeface="Candara" panose="020E0502030303020204"/>
              <a:sym typeface="Candara" panose="020E0502030303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Candara" panose="020E0502030303020204"/>
              <a:ea typeface="Candara" panose="020E0502030303020204"/>
              <a:cs typeface="Candara" panose="020E0502030303020204"/>
              <a:sym typeface="Candara" panose="020E0502030303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Variable Text Semibold" pitchFamily="2" charset="0"/>
              </a:rPr>
              <a:t>Introduction</a:t>
            </a:r>
            <a:endParaRPr lang="en-IN" dirty="0">
              <a:latin typeface="Segoe UI Variable Text Semibold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9714"/>
            <a:ext cx="8229600" cy="521581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Brief overview of the Language Learning Quiz Application.</a:t>
            </a: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Importance of learning vocabulary in a new language.</a:t>
            </a: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Introduction to the quiz format.</a:t>
            </a: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The Language Learning Quiz Application is designed to make learning vocabulary in a new language both accessible and enjoyable.</a:t>
            </a: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Learning a new language can be challenging, but with the right tools and approach, it becomes an exciting journey of exploration and discovery.</a:t>
            </a: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Our application aims to provide users with an interactive and dynamic platform to practice vocabulary, focusing on Spanish-English translations.</a:t>
            </a: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Through consistent practice and exposure to vocabulary in context, users can build a solid foundation for language proficiency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.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 Semibold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Variable Small Semibol" pitchFamily="2" charset="0"/>
              </a:rPr>
              <a:t>Objective</a:t>
            </a:r>
            <a:endParaRPr lang="en-IN" dirty="0">
              <a:latin typeface="Segoe UI Variable Small Semibol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166018"/>
            <a:ext cx="8229600" cy="495486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To help users learn Spanish-English vocabulary effectively.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To provide an interactive and engaging learning experience.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To track user progress and enhance retention through repetition.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Foster a fun and engaging learning environment that motivates users to actively participate in vocabulary practice.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Offer a convenient way for users to reinforce their understanding of Spanish-English translations through a quiz format.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Facilitate active recall and repetition, two essential components of effective vocabulary acquisition.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Enable users to track their progress over time, providing them with a sense of accomplishment and motivation to continue learning.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Text Semibold" pitchFamily="2" charset="0"/>
              </a:rPr>
              <a:t>Ultimately, our goal is to empower users to develop confidence and fluency in Spanish-English vocabulary, laying the groundwork for broader language and communication skill.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Text Semibold" pitchFamily="2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Code Snippet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061" y="1021750"/>
            <a:ext cx="7277878" cy="55171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8020" y="2529205"/>
            <a:ext cx="3102610" cy="22479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229" y="953339"/>
            <a:ext cx="6307493" cy="54030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514" y="1287625"/>
            <a:ext cx="8229600" cy="45259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Display Semib" pitchFamily="2" charset="0"/>
              </a:rPr>
              <a:t>Recap of the Language Learning Quiz Application's key features.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Display Semib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Display Semib" pitchFamily="2" charset="0"/>
              </a:rPr>
              <a:t>Encouragement for regular usage for effective learning.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Display Semib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Display Semib" pitchFamily="2" charset="0"/>
              </a:rPr>
              <a:t>Future enhancements and potential features (e.g., additional languages, difficulty levels).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Display Semib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Variable Display Semib" pitchFamily="2" charset="0"/>
              </a:rPr>
              <a:t>Invitation for feedback and suggestions.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Variable Display Semib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1922</Words>
  <Application>WPS Presentation</Application>
  <PresentationFormat>On-screen Show 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Arial Black</vt:lpstr>
      <vt:lpstr>Candara</vt:lpstr>
      <vt:lpstr>Aptos</vt:lpstr>
      <vt:lpstr>Segoe Print</vt:lpstr>
      <vt:lpstr>Segoe UI Variable Text Semibold</vt:lpstr>
      <vt:lpstr>Segoe UI Variable Small Semibol</vt:lpstr>
      <vt:lpstr>Segoe UI</vt:lpstr>
      <vt:lpstr>Segoe UI Semibold</vt:lpstr>
      <vt:lpstr>Segoe UI Variable Display Semib</vt:lpstr>
      <vt:lpstr>Microsoft YaHei</vt:lpstr>
      <vt:lpstr>Arial Unicode MS</vt:lpstr>
      <vt:lpstr>Office Theme</vt:lpstr>
      <vt:lpstr>PowerPoint 演示文稿</vt:lpstr>
      <vt:lpstr>Introduction</vt:lpstr>
      <vt:lpstr>Objective</vt:lpstr>
      <vt:lpstr>Code Snippet</vt:lpstr>
      <vt:lpstr>Output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Avikam Bir</cp:lastModifiedBy>
  <cp:revision>69</cp:revision>
  <dcterms:created xsi:type="dcterms:W3CDTF">2010-04-09T07:36:00Z</dcterms:created>
  <dcterms:modified xsi:type="dcterms:W3CDTF">2024-03-19T09:57:04Z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D0BA2171CCA748C882AEEDC223791843_12</vt:lpwstr>
  </property>
  <property fmtid="{D5CDD505-2E9C-101B-9397-08002B2CF9AE}" pid="3" name="KSOProductBuildVer">
    <vt:lpwstr>1033-12.2.0.13489</vt:lpwstr>
  </property>
</Properties>
</file>