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54B-22CD-9B00-5ADA-613AC7522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B8998-9814-8DD5-FA5A-36A85B98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453C-A9EE-7141-A428-05968C79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6B4C7-DA84-851B-8244-EA2B45E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04C1C-C702-382D-3C79-C07D50E6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6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BEFD-2FEF-62AB-A5FC-A5689945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6E6C0-8AE1-FB9C-EA62-A943FA8D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876D-CD91-4FC9-B4CD-FBEE4371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8478-6E96-36F0-FEE6-211253B9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48B3-30B2-1E83-FF3E-9997630C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FCA0A-EABD-7EF3-6B17-4C202F429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516F-7C52-31AD-E508-DED43C9E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E623-42DE-4514-B242-0689C54D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2269-526E-FD0D-CE64-A5BD727C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4DE8-E512-0C98-4193-10374008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7FFD-403A-064A-5D91-A9F6DDA4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5839-E269-D708-A910-3B4CB004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5AE4-0701-120E-C645-61C0A52B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4BE2-01E9-E57B-895E-C5C8529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5DE4-1BDC-4ECD-2C43-E7192124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864F-0B4D-70A5-2171-746671F4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5BF03-2241-E2F0-9A56-93FDC4E3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621C-6DCF-F517-7E90-23A67867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7084-E46C-ECCE-3BF5-0313827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BAE2-ABF0-DCAE-7EB2-FC73717D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1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1BD8-05F6-0828-F4EF-9EDB4D07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870E-67AF-FBA0-08E6-E6B270B61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B8C9C-5A78-E01E-43B0-BB6CF1147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2B971-D5F4-8E4E-0788-59F06B62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24217-7F44-5AA8-300C-71CF5A1F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DB0CB-D465-19C1-2E13-802E61D1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9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1F53-5196-F260-B6B3-37A48106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B600-CFA6-97D2-1265-176AAEB8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855FD-7B8E-8273-D261-129B4DDF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5E7C0-32B0-1A5D-7BF5-E241ECF2F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BB6B-4B5C-A4D4-009F-1914CD0B5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FE7D5-BC18-3C15-2B6F-E834EB41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4F845-CDB6-5D06-731A-6761BB93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F507A-CC86-00A7-4C55-7C0E860C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1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1CC-7C9C-4D91-33CC-A02D074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1B28B-7D1B-50BC-5882-09A95582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D4372-E4CF-8446-FB74-87E6C5B9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C08D-07DF-DEEB-F486-F2B02382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9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A32C7-B07D-4F56-0CAE-69B5E962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67AF0-4DA5-3AB4-3A75-11532B5D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9B689-0D29-01A6-B0CA-080780A4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6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0E79-6948-CB7E-5ED9-5CD5EC8C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D973-A17C-417F-0B16-6598BB17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C8EC-6DD2-A4BA-668B-C9030FFCB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3F889-66DC-88F8-BFC5-9000C298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12DC-929B-40D4-F1DC-2B43197F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E35E-843D-4BEF-AC28-D519E6C7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3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4245-5D94-A31A-9765-36F8FE8E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AF468-19E2-235D-44A3-BF8A9AF3E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DB5D8-0A93-87B1-B22D-EFAAA0AC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497E-332F-1F16-125D-D8F9354D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BCE45-82E2-59B1-86D2-7B52C3EC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24CB8-3F87-06A2-1417-A330FB98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4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8CA20-D437-C0A0-9AC2-91907AE6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9630-DEB3-CDCD-EB8C-F1F40DE9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8291-DC3E-05B4-6427-FD36E7E95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B1C7-785A-496D-8C84-E0BA0C13666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EEE9-430D-FB32-2AE8-8E0962CDE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A66A-46F2-FDEC-91E9-233B2978D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00AE-A917-4445-B43B-FA167F40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56C9-7F0B-76BE-2C95-D5A11794E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5A8C3-FB34-05DB-738F-DAE05120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627E3-5A33-4F7E-1066-941710A1E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1" b="8729"/>
          <a:stretch/>
        </p:blipFill>
        <p:spPr>
          <a:xfrm>
            <a:off x="0" y="848412"/>
            <a:ext cx="12192000" cy="54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 shetty</dc:creator>
  <cp:lastModifiedBy>avik shetty</cp:lastModifiedBy>
  <cp:revision>1</cp:revision>
  <dcterms:created xsi:type="dcterms:W3CDTF">2022-07-19T12:38:59Z</dcterms:created>
  <dcterms:modified xsi:type="dcterms:W3CDTF">2022-07-19T12:42:09Z</dcterms:modified>
</cp:coreProperties>
</file>