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06" d="100"/>
          <a:sy n="106" d="100"/>
        </p:scale>
        <p:origin x="-9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F84BD-A532-614D-A427-6EC32E55AED9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79C2F-F379-5F48-BD34-64D5E4B31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79C2F-F379-5F48-BD34-64D5E4B311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5490-5CB2-3F45-844D-07CDCBEA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99C5C-9E43-4048-B373-0D005111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6AAC-F8D5-834E-BD4A-FCE27267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7BC3-D855-3948-BE6F-6374D8D0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592D-D266-E944-9F82-EE8177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A12C-D517-6F4A-BF6E-BD958313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DB9AB-F480-4B44-BA27-95A06AED9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9914F-98D5-FB41-A558-8D9DD524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64A17-B2CB-9348-96D5-05BA97F9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789D-1234-904C-B029-6A9D7197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95BEE-A7E9-A944-80D1-7CFB7F21C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61FB0-A2C9-2249-AAEA-43C11DCC7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10E5-E852-6B47-B395-B2188A59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ED38-D636-1944-8D14-7A3715F8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24AE7-0E48-CE4C-A4F7-02BF31C8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7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C27B-663F-774B-95A3-00E9F986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2CCE-BB26-2342-9DC3-E4A43F90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1A41-A166-7442-B254-EF0CA3E5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6C8E-7BA0-2D48-B79F-85A8923B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1283-792E-114D-AB4E-316BE14A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65A1-5C7B-B840-8EFE-F0CDA06F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45E2-E498-664D-824C-9D49BB35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41CF6-3D65-9742-903B-B7D530AF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CF56-1ED5-D447-B982-9C6E4223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1733-A8F0-7948-9298-5D19792E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5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A5D9-F39F-F74D-ACA9-643F3D09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9BD7-553D-6445-9B23-D187DAB6B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7B5E0-E1AE-214B-8DB7-8F1219CE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EA24-8B1A-644E-B4E1-D7BC1799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D8F6-96D5-7045-A2FF-3FD0811C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DB170-199F-334E-B4D7-CC46BC7E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B586-59F2-6040-9D8E-32CA65FD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FA1D1-0E48-0546-92B0-4BBF405D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332F2-FA9B-9545-B985-4DF13050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B98B9-15DE-B149-A961-B39EDF1E0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07952-DDCD-3743-8A4A-8300F28DD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E956E-C966-4344-BCE9-94199509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DC0E4-0B15-4247-AC2A-5A512301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2F62D-3E47-624A-A48D-06103412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1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C416-CD19-0647-8A39-B9F7AA60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E0B29-68FB-0042-B8AA-107C815C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FD9C6-5094-B845-A503-6E727594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249F-AD6C-7544-A13B-F1773C83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846FC-70B1-C54C-8BA2-A9030FA8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C4354-C145-6044-88CD-7960853B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71EDF-1659-804E-943E-D484AA76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5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B110-AC1F-5849-9FD0-DD410E51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19C5-B03C-C447-8A1B-9626502E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32BA-4CE1-4147-A507-ACB45070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5E335-0DB4-D846-8B9E-9309E2AB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17D1E-2663-7B42-B42F-62359C36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ADFEE-319D-8647-92E9-CE0BF50C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060E-013B-4045-86C5-7A10E9DB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19A99-D947-6342-85C9-FB4A0DA3B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833F-C2FD-D743-B062-7D8219CD1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08C24-5CD5-244C-A5F5-ED43812F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73BDD-4C14-1B45-B7C1-77EFB1C7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59770-BEFE-3A42-A67C-A0017AA7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4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AD0A9-57CA-7341-BD1C-593067F1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6B33-4AE1-A649-AAA3-6D90F537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7402-C20D-7B48-8C9F-3A44EA948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F1EC-3743-9A49-9DE9-FC7E31AF22A7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4158-64A0-C942-9C4D-320702DBD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59BA-9F06-FC43-9B4E-7FBA1BD55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ACB2-AA2E-2D40-834C-08EBFCCE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5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0476FDD-4EAB-3948-97C8-298CBEFC9CC3}"/>
              </a:ext>
            </a:extLst>
          </p:cNvPr>
          <p:cNvGrpSpPr/>
          <p:nvPr/>
        </p:nvGrpSpPr>
        <p:grpSpPr>
          <a:xfrm>
            <a:off x="2791327" y="709863"/>
            <a:ext cx="7421141" cy="3236495"/>
            <a:chOff x="2791327" y="709863"/>
            <a:chExt cx="7421141" cy="3236495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88CF3193-0686-5A41-B5C1-5703BB4DAB59}"/>
                </a:ext>
              </a:extLst>
            </p:cNvPr>
            <p:cNvSpPr/>
            <p:nvPr/>
          </p:nvSpPr>
          <p:spPr>
            <a:xfrm>
              <a:off x="3205716" y="3009014"/>
              <a:ext cx="2073349" cy="723014"/>
            </a:xfrm>
            <a:prstGeom prst="trapezoid">
              <a:avLst/>
            </a:prstGeom>
            <a:solidFill>
              <a:schemeClr val="bg2">
                <a:alpha val="26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17C6315-2D88-CD42-9E19-B7F304DEED33}"/>
                </a:ext>
              </a:extLst>
            </p:cNvPr>
            <p:cNvSpPr/>
            <p:nvPr/>
          </p:nvSpPr>
          <p:spPr>
            <a:xfrm>
              <a:off x="2987749" y="861237"/>
              <a:ext cx="2509284" cy="25092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100000">
                  <a:schemeClr val="bg2"/>
                </a:gs>
              </a:gsLst>
              <a:path path="circle">
                <a:fillToRect l="50000" t="50000" r="50000" b="50000"/>
              </a:path>
              <a:tileRect/>
            </a:gradFill>
            <a:ln w="444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9D8F67D-CB64-8E4C-BD08-26CC0DBF4471}"/>
                </a:ext>
              </a:extLst>
            </p:cNvPr>
            <p:cNvGrpSpPr/>
            <p:nvPr/>
          </p:nvGrpSpPr>
          <p:grpSpPr>
            <a:xfrm>
              <a:off x="3951485" y="1333253"/>
              <a:ext cx="581810" cy="1565252"/>
              <a:chOff x="2164299" y="1171068"/>
              <a:chExt cx="581810" cy="156525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067EE88-5639-C74A-BE22-BA8F596DF818}"/>
                  </a:ext>
                </a:extLst>
              </p:cNvPr>
              <p:cNvGrpSpPr/>
              <p:nvPr/>
            </p:nvGrpSpPr>
            <p:grpSpPr>
              <a:xfrm>
                <a:off x="2164301" y="1171068"/>
                <a:ext cx="581808" cy="1565252"/>
                <a:chOff x="2164301" y="1171068"/>
                <a:chExt cx="581808" cy="1565252"/>
              </a:xfrm>
            </p:grpSpPr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29121463-BF17-FD4F-803F-4E476B3C85D8}"/>
                    </a:ext>
                  </a:extLst>
                </p:cNvPr>
                <p:cNvSpPr/>
                <p:nvPr/>
              </p:nvSpPr>
              <p:spPr>
                <a:xfrm>
                  <a:off x="2164301" y="1171068"/>
                  <a:ext cx="581808" cy="1565252"/>
                </a:xfrm>
                <a:custGeom>
                  <a:avLst/>
                  <a:gdLst>
                    <a:gd name="connsiteX0" fmla="*/ 18283 w 581808"/>
                    <a:gd name="connsiteY0" fmla="*/ 0 h 1565252"/>
                    <a:gd name="connsiteX1" fmla="*/ 39548 w 581808"/>
                    <a:gd name="connsiteY1" fmla="*/ 531628 h 1565252"/>
                    <a:gd name="connsiteX2" fmla="*/ 369157 w 581808"/>
                    <a:gd name="connsiteY2" fmla="*/ 797442 h 1565252"/>
                    <a:gd name="connsiteX3" fmla="*/ 486115 w 581808"/>
                    <a:gd name="connsiteY3" fmla="*/ 935665 h 1565252"/>
                    <a:gd name="connsiteX4" fmla="*/ 571176 w 581808"/>
                    <a:gd name="connsiteY4" fmla="*/ 1297172 h 1565252"/>
                    <a:gd name="connsiteX5" fmla="*/ 571176 w 581808"/>
                    <a:gd name="connsiteY5" fmla="*/ 1541721 h 1565252"/>
                    <a:gd name="connsiteX6" fmla="*/ 581808 w 581808"/>
                    <a:gd name="connsiteY6" fmla="*/ 1541721 h 156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1808" h="1565252">
                      <a:moveTo>
                        <a:pt x="18283" y="0"/>
                      </a:moveTo>
                      <a:cubicBezTo>
                        <a:pt x="-324" y="199360"/>
                        <a:pt x="-18931" y="398721"/>
                        <a:pt x="39548" y="531628"/>
                      </a:cubicBezTo>
                      <a:cubicBezTo>
                        <a:pt x="98027" y="664535"/>
                        <a:pt x="294729" y="730103"/>
                        <a:pt x="369157" y="797442"/>
                      </a:cubicBezTo>
                      <a:cubicBezTo>
                        <a:pt x="443585" y="864781"/>
                        <a:pt x="452445" y="852377"/>
                        <a:pt x="486115" y="935665"/>
                      </a:cubicBezTo>
                      <a:cubicBezTo>
                        <a:pt x="519785" y="1018953"/>
                        <a:pt x="556999" y="1196163"/>
                        <a:pt x="571176" y="1297172"/>
                      </a:cubicBezTo>
                      <a:cubicBezTo>
                        <a:pt x="585353" y="1398181"/>
                        <a:pt x="569404" y="1500963"/>
                        <a:pt x="571176" y="1541721"/>
                      </a:cubicBezTo>
                      <a:cubicBezTo>
                        <a:pt x="572948" y="1582479"/>
                        <a:pt x="577378" y="1562100"/>
                        <a:pt x="581808" y="154172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6FD1D950-9F9F-EF4A-8C07-F1D0FBA0494E}"/>
                    </a:ext>
                  </a:extLst>
                </p:cNvPr>
                <p:cNvSpPr/>
                <p:nvPr/>
              </p:nvSpPr>
              <p:spPr>
                <a:xfrm flipH="1">
                  <a:off x="2164301" y="1171068"/>
                  <a:ext cx="517451" cy="1565252"/>
                </a:xfrm>
                <a:custGeom>
                  <a:avLst/>
                  <a:gdLst>
                    <a:gd name="connsiteX0" fmla="*/ 18283 w 581808"/>
                    <a:gd name="connsiteY0" fmla="*/ 0 h 1565252"/>
                    <a:gd name="connsiteX1" fmla="*/ 39548 w 581808"/>
                    <a:gd name="connsiteY1" fmla="*/ 531628 h 1565252"/>
                    <a:gd name="connsiteX2" fmla="*/ 369157 w 581808"/>
                    <a:gd name="connsiteY2" fmla="*/ 797442 h 1565252"/>
                    <a:gd name="connsiteX3" fmla="*/ 486115 w 581808"/>
                    <a:gd name="connsiteY3" fmla="*/ 935665 h 1565252"/>
                    <a:gd name="connsiteX4" fmla="*/ 571176 w 581808"/>
                    <a:gd name="connsiteY4" fmla="*/ 1297172 h 1565252"/>
                    <a:gd name="connsiteX5" fmla="*/ 571176 w 581808"/>
                    <a:gd name="connsiteY5" fmla="*/ 1541721 h 1565252"/>
                    <a:gd name="connsiteX6" fmla="*/ 581808 w 581808"/>
                    <a:gd name="connsiteY6" fmla="*/ 1541721 h 156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1808" h="1565252">
                      <a:moveTo>
                        <a:pt x="18283" y="0"/>
                      </a:moveTo>
                      <a:cubicBezTo>
                        <a:pt x="-324" y="199360"/>
                        <a:pt x="-18931" y="398721"/>
                        <a:pt x="39548" y="531628"/>
                      </a:cubicBezTo>
                      <a:cubicBezTo>
                        <a:pt x="98027" y="664535"/>
                        <a:pt x="294729" y="730103"/>
                        <a:pt x="369157" y="797442"/>
                      </a:cubicBezTo>
                      <a:cubicBezTo>
                        <a:pt x="443585" y="864781"/>
                        <a:pt x="452445" y="852377"/>
                        <a:pt x="486115" y="935665"/>
                      </a:cubicBezTo>
                      <a:cubicBezTo>
                        <a:pt x="519785" y="1018953"/>
                        <a:pt x="556999" y="1196163"/>
                        <a:pt x="571176" y="1297172"/>
                      </a:cubicBezTo>
                      <a:cubicBezTo>
                        <a:pt x="585353" y="1398181"/>
                        <a:pt x="569404" y="1500963"/>
                        <a:pt x="571176" y="1541721"/>
                      </a:cubicBezTo>
                      <a:cubicBezTo>
                        <a:pt x="572948" y="1582479"/>
                        <a:pt x="577378" y="1562100"/>
                        <a:pt x="581808" y="154172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5AD8068-B988-BE46-B3E2-089B47657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0668" y="2656968"/>
                <a:ext cx="5754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B9BABFF-C71E-8C42-BABF-B73CA1E643AB}"/>
                  </a:ext>
                </a:extLst>
              </p:cNvPr>
              <p:cNvCxnSpPr>
                <a:cxnSpLocks/>
                <a:stCxn id="8" idx="4"/>
                <a:endCxn id="7" idx="4"/>
              </p:cNvCxnSpPr>
              <p:nvPr/>
            </p:nvCxnSpPr>
            <p:spPr>
              <a:xfrm>
                <a:off x="2173757" y="2468240"/>
                <a:ext cx="5617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FCDC209-FE15-5244-806A-83D7EEA00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4299" y="1517431"/>
                <a:ext cx="5174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B4F9463-58AE-A340-A2D1-D86B499962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4299" y="1614413"/>
                <a:ext cx="5174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2DE0E8-53A0-D949-B0EF-02327D5D23EB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V="1">
                <a:off x="2196479" y="1702696"/>
                <a:ext cx="450100" cy="17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76C43B-F0CC-0041-A3B4-555E48346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9229" y="1794522"/>
                <a:ext cx="2982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E99971-8099-5340-8916-BF5F8C720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4299" y="1326932"/>
                <a:ext cx="5174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571EA7E-989E-3747-A848-182CFD6D0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0668" y="2563450"/>
                <a:ext cx="5754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A8AB3EB-9BA6-134C-971E-CE11AD348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896" y="1403132"/>
                <a:ext cx="5148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BC142A9-0B8D-DC43-A3F0-59C71B835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6479" y="2369486"/>
                <a:ext cx="5174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6F220FB-1F55-ED48-88E3-22E3CC2A9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91" y="2279431"/>
                <a:ext cx="5174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53DE4-77F8-584C-8ED2-76FC07CD1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1650" y="2175687"/>
                <a:ext cx="450100" cy="17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123BBFC-26F0-5348-B405-F141B564E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6994" y="2023122"/>
                <a:ext cx="2982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BB3C705-23B0-6744-A67A-ECAB975922CA}"/>
                  </a:ext>
                </a:extLst>
              </p:cNvPr>
              <p:cNvCxnSpPr>
                <a:cxnSpLocks/>
                <a:endCxn id="7" idx="3"/>
              </p:cNvCxnSpPr>
              <p:nvPr/>
            </p:nvCxnSpPr>
            <p:spPr>
              <a:xfrm flipV="1">
                <a:off x="2247447" y="2106733"/>
                <a:ext cx="402969" cy="5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86653C-53DE-F543-BE85-B7A1D2929612}"/>
                </a:ext>
              </a:extLst>
            </p:cNvPr>
            <p:cNvSpPr txBox="1"/>
            <p:nvPr/>
          </p:nvSpPr>
          <p:spPr>
            <a:xfrm>
              <a:off x="5497033" y="1838386"/>
              <a:ext cx="47154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err="1">
                  <a:latin typeface="Matura MT Script Capitals" panose="03020802060602070202" pitchFamily="66" charset="77"/>
                </a:rPr>
                <a:t>SourcePredict</a:t>
              </a:r>
              <a:endParaRPr lang="en-US" sz="5400" dirty="0">
                <a:latin typeface="Matura MT Script Capitals" panose="03020802060602070202" pitchFamily="66" charset="77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8CCB965-64D6-5E4E-8C1B-93A6D93FFF5D}"/>
                </a:ext>
              </a:extLst>
            </p:cNvPr>
            <p:cNvSpPr/>
            <p:nvPr/>
          </p:nvSpPr>
          <p:spPr>
            <a:xfrm>
              <a:off x="2791327" y="709863"/>
              <a:ext cx="7267074" cy="3236495"/>
            </a:xfrm>
            <a:prstGeom prst="roundRect">
              <a:avLst>
                <a:gd name="adj" fmla="val 551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2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Matura MT Script Capitals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Borry</dc:creator>
  <cp:lastModifiedBy>Maxime Borry</cp:lastModifiedBy>
  <cp:revision>2</cp:revision>
  <dcterms:created xsi:type="dcterms:W3CDTF">2019-01-07T14:50:48Z</dcterms:created>
  <dcterms:modified xsi:type="dcterms:W3CDTF">2019-01-07T15:06:48Z</dcterms:modified>
</cp:coreProperties>
</file>