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CF7E-F626-4BDA-AA6D-852758704D9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2A46-E0C4-48D0-B1D0-1EFCAD7DF2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74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CF7E-F626-4BDA-AA6D-852758704D9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2A46-E0C4-48D0-B1D0-1EFCAD7D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5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CF7E-F626-4BDA-AA6D-852758704D9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2A46-E0C4-48D0-B1D0-1EFCAD7D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8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CF7E-F626-4BDA-AA6D-852758704D9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2A46-E0C4-48D0-B1D0-1EFCAD7D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CF7E-F626-4BDA-AA6D-852758704D9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2A46-E0C4-48D0-B1D0-1EFCAD7DF2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9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CF7E-F626-4BDA-AA6D-852758704D9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2A46-E0C4-48D0-B1D0-1EFCAD7D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3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CF7E-F626-4BDA-AA6D-852758704D9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2A46-E0C4-48D0-B1D0-1EFCAD7D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1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CF7E-F626-4BDA-AA6D-852758704D9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2A46-E0C4-48D0-B1D0-1EFCAD7D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8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CF7E-F626-4BDA-AA6D-852758704D9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2A46-E0C4-48D0-B1D0-1EFCAD7D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BCF7E-F626-4BDA-AA6D-852758704D9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792A46-E0C4-48D0-B1D0-1EFCAD7D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CF7E-F626-4BDA-AA6D-852758704D9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92A46-E0C4-48D0-B1D0-1EFCAD7DF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7BCF7E-F626-4BDA-AA6D-852758704D9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792A46-E0C4-48D0-B1D0-1EFCAD7DF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6F2C-4300-4194-AC10-3586E2F26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15F25-2538-46FD-A140-180302375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Data Science Professional Certificate</a:t>
            </a:r>
          </a:p>
        </p:txBody>
      </p:sp>
    </p:spTree>
    <p:extLst>
      <p:ext uri="{BB962C8B-B14F-4D97-AF65-F5344CB8AC3E}">
        <p14:creationId xmlns:p14="http://schemas.microsoft.com/office/powerpoint/2010/main" val="122610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FC3F-E6D4-4141-84E8-6CD8D8C9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2187-0E61-4208-87E9-96BD6672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need to know where to live in a new city</a:t>
            </a:r>
          </a:p>
          <a:p>
            <a:r>
              <a:rPr lang="en-US" dirty="0"/>
              <a:t>Information about new neighborhood</a:t>
            </a:r>
          </a:p>
          <a:p>
            <a:r>
              <a:rPr lang="en-US" dirty="0"/>
              <a:t>What kind of venues are nearby</a:t>
            </a:r>
          </a:p>
          <a:p>
            <a:r>
              <a:rPr lang="en-US" dirty="0"/>
              <a:t>Comparison with the prior neighborhood</a:t>
            </a:r>
          </a:p>
          <a:p>
            <a:r>
              <a:rPr lang="en-US" dirty="0"/>
              <a:t>Case Study: Person who is moving from Tecnologico, Monterrey to Austin</a:t>
            </a:r>
          </a:p>
          <a:p>
            <a:r>
              <a:rPr lang="en-US" dirty="0"/>
              <a:t>Need to know the best suitable neighborhood In Austin, similar to Monterrey</a:t>
            </a:r>
          </a:p>
        </p:txBody>
      </p:sp>
    </p:spTree>
    <p:extLst>
      <p:ext uri="{BB962C8B-B14F-4D97-AF65-F5344CB8AC3E}">
        <p14:creationId xmlns:p14="http://schemas.microsoft.com/office/powerpoint/2010/main" val="358960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74D6-31C9-45CC-BAC5-A6FF6B9B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C626-1959-462D-8688-6A98A6D08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Monterrey Neighborhood data</a:t>
            </a:r>
          </a:p>
          <a:p>
            <a:r>
              <a:rPr lang="en-US" dirty="0"/>
              <a:t>Austin Neighborhood data</a:t>
            </a:r>
          </a:p>
          <a:p>
            <a:r>
              <a:rPr lang="en-US" dirty="0"/>
              <a:t>Foursquare API to extract nearby venues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A9BEC-9877-456C-A930-55C2C7DA2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17" y="4368061"/>
            <a:ext cx="3486637" cy="1505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CDFEE-4AA5-454D-87DB-11C341D5C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3" y="3186431"/>
            <a:ext cx="761153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8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E0A7-6760-4474-8C6A-45D9EEB4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Maps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0C91B-573F-4248-A238-BFFC5AF7D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19" y="1737359"/>
            <a:ext cx="5528648" cy="32900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4D62B-85AC-42D8-A626-1E8A7DAEA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4" y="1737360"/>
            <a:ext cx="5528649" cy="33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E49E-74AD-49AA-BB05-C237E4AE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Venues nearby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3D13-1923-4509-B07D-DC7BD78A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venues nearby Monterrey and Austin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1288C-C9F2-46D0-BA97-FD74C35FB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4" y="2243675"/>
            <a:ext cx="4622334" cy="4095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4D8BA3-03D1-4D50-9F4B-ED338D4AB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53" y="2338931"/>
            <a:ext cx="5601174" cy="39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8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E611-D7A4-4DB9-B38A-3D8CA38B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Venues by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DA22-0683-44A5-B4A7-DC8BD459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667" y="1828956"/>
            <a:ext cx="10058400" cy="4023360"/>
          </a:xfrm>
        </p:spPr>
        <p:txBody>
          <a:bodyPr/>
          <a:lstStyle/>
          <a:p>
            <a:r>
              <a:rPr lang="en-US" dirty="0"/>
              <a:t>Top venues by neighborhoods in Monterrey and Austin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5FC1A-A747-45E6-B4E8-035AA6F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98" y="2143203"/>
            <a:ext cx="7083195" cy="2208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525BF-AD71-49F1-8E1E-E8092BD3F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98" y="4525632"/>
            <a:ext cx="6544732" cy="182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6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3E8A-E94F-402C-A036-32B3F042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CDAED-2D26-4C3A-B963-F3438E3F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maps after clustering, for Monterrey and Austin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229E5-023E-43F0-BE4F-5C4F3D3A6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25" y="2425058"/>
            <a:ext cx="5194014" cy="3070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830F1-1305-4B8D-A948-6FF16F940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97387"/>
            <a:ext cx="5295507" cy="314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5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820-EA92-4A1F-A750-0EF95387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623E-2EA8-41A3-8A8E-1872547E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Tecnologico, Monterrey and Lower Waller Creek shares most of the popular venues, both are located in cluster 1</a:t>
            </a:r>
          </a:p>
          <a:p>
            <a:r>
              <a:rPr lang="en-US" dirty="0"/>
              <a:t>From all the other neighborhoods, the Lower Waller Creek have most coincidences</a:t>
            </a:r>
          </a:p>
          <a:p>
            <a:r>
              <a:rPr lang="en-US" dirty="0"/>
              <a:t>Recommendation: Check Lower Waller Creek for a place.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EB392-FC9B-4A7C-8162-FA21300D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04521"/>
            <a:ext cx="8963025" cy="361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5AEAF6-F820-4D18-83CA-E57DB34D4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239062"/>
            <a:ext cx="94202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A11D-47F9-473A-84D9-90D88D29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5FD8-9E77-431D-B938-19DB68C5F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7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155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Battle of Neighborhoods</vt:lpstr>
      <vt:lpstr>Introduction</vt:lpstr>
      <vt:lpstr>Data acquisition and cleaning</vt:lpstr>
      <vt:lpstr>Generated Maps</vt:lpstr>
      <vt:lpstr>Venues nearby</vt:lpstr>
      <vt:lpstr>Top Venues by Neighborhood</vt:lpstr>
      <vt:lpstr>Clustering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Avila, Luis</dc:creator>
  <cp:lastModifiedBy>Avila, Luis</cp:lastModifiedBy>
  <cp:revision>15</cp:revision>
  <dcterms:created xsi:type="dcterms:W3CDTF">2019-05-02T01:01:10Z</dcterms:created>
  <dcterms:modified xsi:type="dcterms:W3CDTF">2019-05-02T01:27:58Z</dcterms:modified>
</cp:coreProperties>
</file>