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7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3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6AD4-5685-4012-ADB2-D38F697E87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6A95F-1787-45C2-8CD0-DD4E9DC0A7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1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15558" y="252248"/>
            <a:ext cx="4834758" cy="1135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Algoritmo de la Agencia de Autos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52248" y="2443655"/>
            <a:ext cx="3363310" cy="10405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capturarNombre</a:t>
            </a:r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406869" y="4540468"/>
            <a:ext cx="3163614" cy="1040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conocerCantidadyVenta</a:t>
            </a:r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6611006" y="4540468"/>
            <a:ext cx="2743200" cy="1008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calcularSueldo</a:t>
            </a:r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8450316" y="2443656"/>
            <a:ext cx="3026979" cy="104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mostrarResultados</a:t>
            </a:r>
            <a:endParaRPr lang="en-US" dirty="0"/>
          </a:p>
        </p:txBody>
      </p:sp>
      <p:cxnSp>
        <p:nvCxnSpPr>
          <p:cNvPr id="10" name="Conector recto 9"/>
          <p:cNvCxnSpPr>
            <a:stCxn id="4" idx="2"/>
          </p:cNvCxnSpPr>
          <p:nvPr/>
        </p:nvCxnSpPr>
        <p:spPr>
          <a:xfrm>
            <a:off x="6032937" y="1387366"/>
            <a:ext cx="1" cy="33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1902373" y="1723697"/>
            <a:ext cx="41305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5" idx="0"/>
          </p:cNvCxnSpPr>
          <p:nvPr/>
        </p:nvCxnSpPr>
        <p:spPr>
          <a:xfrm flipH="1" flipV="1">
            <a:off x="1902372" y="1723697"/>
            <a:ext cx="31531" cy="71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032937" y="1723697"/>
            <a:ext cx="0" cy="22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 flipV="1">
            <a:off x="4004441" y="4004440"/>
            <a:ext cx="20284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6" idx="0"/>
          </p:cNvCxnSpPr>
          <p:nvPr/>
        </p:nvCxnSpPr>
        <p:spPr>
          <a:xfrm flipV="1">
            <a:off x="3988676" y="4004441"/>
            <a:ext cx="15765" cy="53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7" idx="0"/>
          </p:cNvCxnSpPr>
          <p:nvPr/>
        </p:nvCxnSpPr>
        <p:spPr>
          <a:xfrm flipH="1" flipV="1">
            <a:off x="7966841" y="4004441"/>
            <a:ext cx="15765" cy="53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6032937" y="4004440"/>
            <a:ext cx="19339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8" idx="0"/>
          </p:cNvCxnSpPr>
          <p:nvPr/>
        </p:nvCxnSpPr>
        <p:spPr>
          <a:xfrm flipH="1" flipV="1">
            <a:off x="9953297" y="1723697"/>
            <a:ext cx="10509" cy="71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V="1">
            <a:off x="6032937" y="1723696"/>
            <a:ext cx="39203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2144110" y="1870841"/>
            <a:ext cx="126124" cy="572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ángulo redondeado 45"/>
          <p:cNvSpPr/>
          <p:nvPr/>
        </p:nvSpPr>
        <p:spPr>
          <a:xfrm>
            <a:off x="2375334" y="1962806"/>
            <a:ext cx="1145629" cy="388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nombre</a:t>
            </a:r>
            <a:endParaRPr lang="en-US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807779" y="3986046"/>
            <a:ext cx="1776248" cy="4361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200" dirty="0" err="1" smtClean="0"/>
              <a:t>Nro_autos_vendidos</a:t>
            </a:r>
            <a:endParaRPr lang="es-VE" sz="1200" dirty="0" smtClean="0"/>
          </a:p>
          <a:p>
            <a:pPr algn="ctr"/>
            <a:r>
              <a:rPr lang="es-VE" sz="1200" dirty="0" err="1" smtClean="0"/>
              <a:t>montoVenta</a:t>
            </a:r>
            <a:endParaRPr lang="en-US" sz="1200" dirty="0"/>
          </a:p>
        </p:txBody>
      </p:sp>
      <p:cxnSp>
        <p:nvCxnSpPr>
          <p:cNvPr id="48" name="Conector recto de flecha 47"/>
          <p:cNvCxnSpPr/>
          <p:nvPr/>
        </p:nvCxnSpPr>
        <p:spPr>
          <a:xfrm flipH="1" flipV="1">
            <a:off x="3715407" y="4004440"/>
            <a:ext cx="76201" cy="572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ángulo redondeado 49"/>
          <p:cNvSpPr/>
          <p:nvPr/>
        </p:nvSpPr>
        <p:spPr>
          <a:xfrm>
            <a:off x="5935718" y="4096405"/>
            <a:ext cx="1820918" cy="388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200" dirty="0" err="1" smtClean="0"/>
              <a:t>Nro_autos_vendidos</a:t>
            </a:r>
            <a:endParaRPr lang="es-VE" sz="1200" dirty="0" smtClean="0"/>
          </a:p>
          <a:p>
            <a:pPr algn="ctr"/>
            <a:r>
              <a:rPr lang="es-VE" sz="1200" dirty="0" err="1" smtClean="0"/>
              <a:t>montoVenta</a:t>
            </a:r>
            <a:endParaRPr lang="en-US" sz="1200" dirty="0"/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7863707" y="4123995"/>
            <a:ext cx="74888" cy="388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V="1">
            <a:off x="8177047" y="3917728"/>
            <a:ext cx="126124" cy="572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ángulo redondeado 55"/>
          <p:cNvSpPr/>
          <p:nvPr/>
        </p:nvSpPr>
        <p:spPr>
          <a:xfrm>
            <a:off x="8466080" y="4033341"/>
            <a:ext cx="1145629" cy="388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sueldo</a:t>
            </a:r>
            <a:endParaRPr lang="en-US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10442025" y="1981200"/>
            <a:ext cx="1171905" cy="388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Nombre</a:t>
            </a:r>
          </a:p>
          <a:p>
            <a:pPr algn="ctr"/>
            <a:r>
              <a:rPr lang="es-VE" sz="1200" dirty="0" smtClean="0"/>
              <a:t>sueldo</a:t>
            </a:r>
            <a:endParaRPr lang="en-US" sz="1200" dirty="0"/>
          </a:p>
        </p:txBody>
      </p:sp>
      <p:cxnSp>
        <p:nvCxnSpPr>
          <p:cNvPr id="58" name="Conector recto de flecha 57"/>
          <p:cNvCxnSpPr/>
          <p:nvPr/>
        </p:nvCxnSpPr>
        <p:spPr>
          <a:xfrm>
            <a:off x="10275831" y="1968061"/>
            <a:ext cx="74888" cy="388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asesor</dc:creator>
  <cp:lastModifiedBy>asesor</cp:lastModifiedBy>
  <cp:revision>2</cp:revision>
  <dcterms:created xsi:type="dcterms:W3CDTF">2020-07-27T13:23:04Z</dcterms:created>
  <dcterms:modified xsi:type="dcterms:W3CDTF">2020-07-27T13:26:01Z</dcterms:modified>
</cp:coreProperties>
</file>