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058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399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1505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132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7514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8194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44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6284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063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351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93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F5BF6-98AC-4D3C-8698-F699AAA673D0}" type="datetimeFigureOut">
              <a:rPr lang="es-VE" smtClean="0"/>
              <a:t>29/08/2018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C55F-C63E-41CF-90D2-5B06D59EF0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9877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660245"/>
              </p:ext>
            </p:extLst>
          </p:nvPr>
        </p:nvGraphicFramePr>
        <p:xfrm>
          <a:off x="1547664" y="26064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Electrodomesticos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A:</a:t>
                      </a:r>
                      <a:r>
                        <a:rPr lang="es-VE" baseline="0" dirty="0" smtClean="0"/>
                        <a:t> Marca, Color, Modelo, Nombre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M: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19529"/>
              </p:ext>
            </p:extLst>
          </p:nvPr>
        </p:nvGraphicFramePr>
        <p:xfrm>
          <a:off x="2867472" y="2276872"/>
          <a:ext cx="3456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Enfriador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Atributos:</a:t>
                      </a:r>
                      <a:r>
                        <a:rPr lang="es-VE" baseline="0" dirty="0" smtClean="0"/>
                        <a:t> </a:t>
                      </a:r>
                      <a:r>
                        <a:rPr lang="es-VE" dirty="0" smtClean="0"/>
                        <a:t> temperatura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Metodo</a:t>
                      </a:r>
                      <a:r>
                        <a:rPr lang="es-VE" dirty="0" smtClean="0"/>
                        <a:t>: Enfriar, congelar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99489"/>
              </p:ext>
            </p:extLst>
          </p:nvPr>
        </p:nvGraphicFramePr>
        <p:xfrm>
          <a:off x="323528" y="4149080"/>
          <a:ext cx="21602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</a:tblGrid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Nevera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A: Objetos,</a:t>
                      </a:r>
                      <a:r>
                        <a:rPr lang="es-VE" baseline="0" dirty="0" smtClean="0"/>
                        <a:t> Puertas, Compartimentos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M: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35719"/>
              </p:ext>
            </p:extLst>
          </p:nvPr>
        </p:nvGraphicFramePr>
        <p:xfrm>
          <a:off x="3203848" y="4149080"/>
          <a:ext cx="2448272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s-VE" dirty="0" smtClean="0"/>
                        <a:t>Aire Acondicionado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A: Ambiente, BTU, </a:t>
                      </a:r>
                      <a:r>
                        <a:rPr lang="es-VE" dirty="0" err="1" smtClean="0"/>
                        <a:t>Ubicacion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M: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32447"/>
              </p:ext>
            </p:extLst>
          </p:nvPr>
        </p:nvGraphicFramePr>
        <p:xfrm>
          <a:off x="6012160" y="4221088"/>
          <a:ext cx="288032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</a:tblGrid>
              <a:tr h="0">
                <a:tc>
                  <a:txBody>
                    <a:bodyPr/>
                    <a:lstStyle/>
                    <a:p>
                      <a:r>
                        <a:rPr lang="es-VE" dirty="0" err="1" smtClean="0"/>
                        <a:t>Freezer</a:t>
                      </a:r>
                      <a:r>
                        <a:rPr lang="es-VE" dirty="0" smtClean="0"/>
                        <a:t> (congelador)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A: Puerta,</a:t>
                      </a:r>
                      <a:r>
                        <a:rPr lang="es-VE" baseline="0" dirty="0" smtClean="0"/>
                        <a:t> Volumen de carga</a:t>
                      </a:r>
                      <a:endParaRPr lang="es-V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VE" dirty="0" smtClean="0"/>
                        <a:t>M:</a:t>
                      </a:r>
                      <a:endParaRPr lang="es-V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9 Conector recto de flecha"/>
          <p:cNvCxnSpPr>
            <a:stCxn id="4" idx="2"/>
            <a:endCxn id="5" idx="0"/>
          </p:cNvCxnSpPr>
          <p:nvPr/>
        </p:nvCxnSpPr>
        <p:spPr>
          <a:xfrm>
            <a:off x="4595664" y="1373168"/>
            <a:ext cx="0" cy="90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2"/>
            <a:endCxn id="6" idx="0"/>
          </p:cNvCxnSpPr>
          <p:nvPr/>
        </p:nvCxnSpPr>
        <p:spPr>
          <a:xfrm flipH="1">
            <a:off x="1403648" y="3389392"/>
            <a:ext cx="3192016" cy="75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7" idx="0"/>
          </p:cNvCxnSpPr>
          <p:nvPr/>
        </p:nvCxnSpPr>
        <p:spPr>
          <a:xfrm flipH="1">
            <a:off x="4427984" y="3389392"/>
            <a:ext cx="167680" cy="75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8" idx="0"/>
          </p:cNvCxnSpPr>
          <p:nvPr/>
        </p:nvCxnSpPr>
        <p:spPr>
          <a:xfrm>
            <a:off x="4595664" y="3389392"/>
            <a:ext cx="2856656" cy="831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5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A2-PC14</dc:creator>
  <cp:lastModifiedBy>A2-PC14</cp:lastModifiedBy>
  <cp:revision>4</cp:revision>
  <dcterms:created xsi:type="dcterms:W3CDTF">2018-08-29T14:01:46Z</dcterms:created>
  <dcterms:modified xsi:type="dcterms:W3CDTF">2018-08-29T14:41:03Z</dcterms:modified>
</cp:coreProperties>
</file>