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058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399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505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132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51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819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44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284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063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351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93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5BF6-98AC-4D3C-8698-F699AAA673D0}" type="datetimeFigureOut">
              <a:rPr lang="es-VE" smtClean="0"/>
              <a:t>01/09/2018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987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28106"/>
              </p:ext>
            </p:extLst>
          </p:nvPr>
        </p:nvGraphicFramePr>
        <p:xfrm>
          <a:off x="1547664" y="26064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Gerencia General</a:t>
                      </a:r>
                      <a:endParaRPr lang="es-V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A:</a:t>
                      </a:r>
                      <a:r>
                        <a:rPr lang="es-VE" sz="1400" baseline="0" dirty="0" smtClean="0"/>
                        <a:t> </a:t>
                      </a:r>
                      <a:r>
                        <a:rPr lang="es-VE" sz="1400" baseline="0" dirty="0" smtClean="0"/>
                        <a:t>Gerente General, Sub gerencia de riesgo, sub gerencia de Infraestructura</a:t>
                      </a:r>
                      <a:endParaRPr lang="es-V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M: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50484"/>
              </p:ext>
            </p:extLst>
          </p:nvPr>
        </p:nvGraphicFramePr>
        <p:xfrm>
          <a:off x="3131840" y="2204864"/>
          <a:ext cx="2784648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648"/>
              </a:tblGrid>
              <a:tr h="298832"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Gerencia de </a:t>
                      </a:r>
                      <a:r>
                        <a:rPr lang="es-VE" sz="1400" dirty="0" err="1" smtClean="0"/>
                        <a:t>tesoreria</a:t>
                      </a:r>
                      <a:endParaRPr lang="es-V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Atributos: Sub</a:t>
                      </a:r>
                      <a:r>
                        <a:rPr lang="es-VE" sz="1400" baseline="0" dirty="0" smtClean="0"/>
                        <a:t> gerente de material monetario, Operador de material monetario</a:t>
                      </a:r>
                      <a:endParaRPr lang="es-V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M: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8385"/>
              </p:ext>
            </p:extLst>
          </p:nvPr>
        </p:nvGraphicFramePr>
        <p:xfrm>
          <a:off x="467544" y="2204864"/>
          <a:ext cx="2160240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Gerencia de Entidad</a:t>
                      </a:r>
                      <a:r>
                        <a:rPr lang="es-VE" sz="1400" baseline="0" dirty="0" smtClean="0"/>
                        <a:t> Financiera</a:t>
                      </a:r>
                      <a:endParaRPr lang="es-V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A: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Analista financiero</a:t>
                      </a:r>
                      <a:endParaRPr lang="es-VE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Subgerente de Sistemas de pago</a:t>
                      </a:r>
                      <a:endParaRPr lang="es-VE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Encargado de servicio financiero</a:t>
                      </a:r>
                      <a:endParaRPr lang="es-VE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M: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2577"/>
              </p:ext>
            </p:extLst>
          </p:nvPr>
        </p:nvGraphicFramePr>
        <p:xfrm>
          <a:off x="6156176" y="2276872"/>
          <a:ext cx="2880320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Gerencia</a:t>
                      </a:r>
                      <a:r>
                        <a:rPr lang="es-VE" sz="1400" baseline="0" dirty="0" smtClean="0"/>
                        <a:t> Asuntos Legales</a:t>
                      </a:r>
                      <a:endParaRPr lang="es-V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A: </a:t>
                      </a:r>
                      <a:r>
                        <a:rPr lang="es-VE" sz="1400" dirty="0" smtClean="0"/>
                        <a:t>Subgerente de asuntos jurídicos</a:t>
                      </a:r>
                    </a:p>
                    <a:p>
                      <a:r>
                        <a:rPr lang="es-VE" sz="1400" dirty="0" smtClean="0"/>
                        <a:t>Subgerente de análisis de bienes y servicios</a:t>
                      </a:r>
                    </a:p>
                    <a:p>
                      <a:r>
                        <a:rPr lang="es-VE" sz="1400" dirty="0" smtClean="0"/>
                        <a:t>Abogado local</a:t>
                      </a:r>
                      <a:endParaRPr lang="es-VE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M: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9 Conector recto de flecha"/>
          <p:cNvCxnSpPr>
            <a:stCxn id="4" idx="2"/>
            <a:endCxn id="5" idx="0"/>
          </p:cNvCxnSpPr>
          <p:nvPr/>
        </p:nvCxnSpPr>
        <p:spPr>
          <a:xfrm flipH="1">
            <a:off x="4524164" y="1373168"/>
            <a:ext cx="71500" cy="831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endCxn id="6" idx="0"/>
          </p:cNvCxnSpPr>
          <p:nvPr/>
        </p:nvCxnSpPr>
        <p:spPr>
          <a:xfrm flipH="1">
            <a:off x="1547664" y="1373168"/>
            <a:ext cx="3048000" cy="83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8" idx="0"/>
          </p:cNvCxnSpPr>
          <p:nvPr/>
        </p:nvCxnSpPr>
        <p:spPr>
          <a:xfrm>
            <a:off x="4595664" y="1373168"/>
            <a:ext cx="3000672" cy="90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5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74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A2-PC14</dc:creator>
  <cp:lastModifiedBy>eduardo mejias</cp:lastModifiedBy>
  <cp:revision>5</cp:revision>
  <dcterms:created xsi:type="dcterms:W3CDTF">2018-08-29T14:01:46Z</dcterms:created>
  <dcterms:modified xsi:type="dcterms:W3CDTF">2018-09-01T19:59:23Z</dcterms:modified>
</cp:coreProperties>
</file>