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E71"/>
    <a:srgbClr val="363F0C"/>
    <a:srgbClr val="574313"/>
    <a:srgbClr val="625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8F65-C061-4CCC-9324-87959B3D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BE5A-E644-4CBC-AA55-BBA1B759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427A-3BCE-4AA0-A038-17BF8A53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3000-DB7C-4826-B980-BADD72A9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D5C9-A7D4-438D-8229-BE2E37D4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14BA-76C8-4D24-A112-B47F12EA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E29C8-BD84-43F6-9134-678B2D9E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8597B-AB3C-41C3-8979-CB1635D5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0004-DE63-47CC-AB15-176AF47B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FFC0-AD3D-4F5B-891A-3D2FE09E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67E56-E1DE-488F-A629-0D721556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6973D-C749-496A-87D6-6841EE8C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AE18-1148-4BAD-B17E-28403A53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6DBE-FD4B-45E9-BDB1-3F2928C8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1AA7-22F7-4E7F-8468-231EB2E7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5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5AED-4267-477B-B93A-EDBC8C56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217B-1420-47F4-9A09-0676656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60A3-BF92-4318-AA38-EB9B7015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AC71-BBE1-44C4-9020-F904FF54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4588-B6DD-4E49-B5A8-536A6126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0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A042-0EF8-4621-B791-F8646C85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B9F4-6F8F-4A4A-B1D6-926E5A1E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BDF7-4F5F-4C38-B23C-209940FF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4004-E862-46F2-AA61-314D7829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9903-3E5E-489D-8626-8E1228F4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AFF-4F5F-4990-97F4-61BC2B5A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E2A6-C791-4A41-AA12-655389AB3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C5CF4-5164-4D77-866E-503F79DA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5E960-1721-450E-B029-E68A7583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10CB-9869-4D83-90F9-F530109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3B45-01B3-4C7A-AA14-58DBA2EA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BF5C-E406-4A3E-A51B-B4B475E0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A28D-0403-4841-B70A-F5AAD9F8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A2038-89AE-4839-B4D0-FB13CC334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C771-15C7-4009-A0AD-924CF04D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BFAAB-F8B3-42ED-A00A-ECC777E0C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034F2-B1CD-4FB3-866A-81986018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23175-1141-4C2B-99DF-8B727B6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FCF1A-4FA2-45E3-8441-017481FF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7608-D7E1-4D19-B8A9-8A21EB87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24565-9565-4EEC-B4BF-689431D3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D92B2-D1EA-439C-A336-753D8F77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1023-7CBC-46FB-B08E-55062955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80D9A-9779-4FC9-914D-7918D7B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67503-C1B9-41D8-8064-C9F0D8A2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1E8C6-62B8-4615-9826-77D90AE7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4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E6C2-0DEE-4A12-B745-75CE67F6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DA6A-4F00-4CE9-9E2E-1827A2E7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E04D2-E560-4B2F-8B30-257D0EBF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D239-695A-4453-B591-0FEA5B96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609F-C4D5-446F-BF01-4EB04D8E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64DD-C7BA-4A36-8A6C-D082F433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8BCC-8B36-4DA6-B260-89384E6A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AB631-09F0-49E8-8FDA-C03935966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81C8-8EDE-4059-9120-3AA07FFEF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74B0B-16C2-47D5-9D77-67F6DAE8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3790C-5339-40B8-94EE-0ED6166A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ADC16-1FE7-4D5D-8334-88CB3C34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7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D7C71-1E35-4E9A-B76A-185A577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1F1A-9540-4325-AC0C-0BFFD4B3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3722-9F52-4573-8375-E546086A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2A7B-9E4D-40DD-AFBB-4E78566D6AE2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77B9-C7F1-4A8E-8B96-B00D1AF9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C817-0A10-4355-AE65-657705004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9329-F251-410B-8653-D228E38D5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D411-C790-4A38-B73E-11045B188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6DDE-E351-44ED-8057-A32C75E56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173A-9081-4D03-B5C4-416772F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3CE0217-D3A7-49A1-A7B1-F0A1CBC29D2A}"/>
              </a:ext>
            </a:extLst>
          </p:cNvPr>
          <p:cNvSpPr/>
          <p:nvPr/>
        </p:nvSpPr>
        <p:spPr>
          <a:xfrm rot="18979390">
            <a:off x="194145" y="184460"/>
            <a:ext cx="4572000" cy="4887681"/>
          </a:xfrm>
          <a:prstGeom prst="cloudCallout">
            <a:avLst/>
          </a:prstGeom>
          <a:solidFill>
            <a:srgbClr val="F65E71"/>
          </a:solidFill>
          <a:ln>
            <a:solidFill>
              <a:srgbClr val="574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rgbClr val="625025"/>
                </a:solidFill>
                <a:latin typeface="Berlin Sans FB Demi" panose="020E0802020502020306" pitchFamily="34" charset="0"/>
              </a:rPr>
              <a:t>Welcome to the  journey</a:t>
            </a:r>
          </a:p>
          <a:p>
            <a:pPr algn="ctr"/>
            <a:r>
              <a:rPr lang="en-IN" sz="4400" dirty="0">
                <a:solidFill>
                  <a:srgbClr val="625025"/>
                </a:solidFill>
                <a:latin typeface="Berlin Sans FB Demi" panose="020E0802020502020306" pitchFamily="34" charset="0"/>
              </a:rPr>
              <a:t>Down the memory lane</a:t>
            </a:r>
          </a:p>
        </p:txBody>
      </p:sp>
    </p:spTree>
    <p:extLst>
      <p:ext uri="{BB962C8B-B14F-4D97-AF65-F5344CB8AC3E}">
        <p14:creationId xmlns:p14="http://schemas.microsoft.com/office/powerpoint/2010/main" val="34911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85504-09F4-4560-BE7A-0B9C7531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4</cp:revision>
  <dcterms:created xsi:type="dcterms:W3CDTF">2018-03-21T13:52:45Z</dcterms:created>
  <dcterms:modified xsi:type="dcterms:W3CDTF">2018-03-21T14:44:00Z</dcterms:modified>
</cp:coreProperties>
</file>