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18"/>
  </p:notesMasterIdLst>
  <p:sldIdLst>
    <p:sldId id="322" r:id="rId6"/>
    <p:sldId id="380" r:id="rId7"/>
    <p:sldId id="381" r:id="rId8"/>
    <p:sldId id="396" r:id="rId9"/>
    <p:sldId id="382" r:id="rId10"/>
    <p:sldId id="385" r:id="rId11"/>
    <p:sldId id="383" r:id="rId12"/>
    <p:sldId id="395" r:id="rId13"/>
    <p:sldId id="384" r:id="rId14"/>
    <p:sldId id="393" r:id="rId15"/>
    <p:sldId id="394" r:id="rId16"/>
    <p:sldId id="306" r:id="rId17"/>
  </p:sldIdLst>
  <p:sldSz cx="118792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7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DEE"/>
    <a:srgbClr val="4E296D"/>
    <a:srgbClr val="9881C1"/>
    <a:srgbClr val="50799E"/>
    <a:srgbClr val="486D8E"/>
    <a:srgbClr val="B8A8D4"/>
    <a:srgbClr val="350175"/>
    <a:srgbClr val="48019B"/>
    <a:srgbClr val="65358B"/>
    <a:srgbClr val="976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DCED7-5BD7-4B7A-B08E-0CB39A0FBFF4}" v="60" dt="2023-08-09T20:02:36.162"/>
    <p1510:client id="{A2B907CE-D962-48DE-AA9B-1BE664872283}" v="1" dt="2023-08-10T15:27:01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00" y="102"/>
      </p:cViewPr>
      <p:guideLst>
        <p:guide orient="horz" pos="2154"/>
        <p:guide pos="37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za Alejandra Salazar Monasterios" userId="0546daba-b49e-4355-85af-809ac9d1c4c2" providerId="ADAL" clId="{CF9ED97B-0D37-44C9-BEA2-1D3E448BC2A3}"/>
    <pc:docChg chg="undo custSel addSld delSld modSld sldOrd">
      <pc:chgData name="Dirza Alejandra Salazar Monasterios" userId="0546daba-b49e-4355-85af-809ac9d1c4c2" providerId="ADAL" clId="{CF9ED97B-0D37-44C9-BEA2-1D3E448BC2A3}" dt="2023-03-30T22:17:25.652" v="2453" actId="729"/>
      <pc:docMkLst>
        <pc:docMk/>
      </pc:docMkLst>
      <pc:sldChg chg="modSp mod">
        <pc:chgData name="Dirza Alejandra Salazar Monasterios" userId="0546daba-b49e-4355-85af-809ac9d1c4c2" providerId="ADAL" clId="{CF9ED97B-0D37-44C9-BEA2-1D3E448BC2A3}" dt="2023-03-30T21:02:56.173" v="2"/>
        <pc:sldMkLst>
          <pc:docMk/>
          <pc:sldMk cId="1418897321" sldId="322"/>
        </pc:sldMkLst>
        <pc:spChg chg="mod">
          <ac:chgData name="Dirza Alejandra Salazar Monasterios" userId="0546daba-b49e-4355-85af-809ac9d1c4c2" providerId="ADAL" clId="{CF9ED97B-0D37-44C9-BEA2-1D3E448BC2A3}" dt="2023-03-30T21:02:56.173" v="2"/>
          <ac:spMkLst>
            <pc:docMk/>
            <pc:sldMk cId="1418897321" sldId="322"/>
            <ac:spMk id="3" creationId="{FF4594A0-54A2-7578-6C74-BFCAC6440810}"/>
          </ac:spMkLst>
        </pc:spChg>
      </pc:sldChg>
      <pc:sldChg chg="del">
        <pc:chgData name="Dirza Alejandra Salazar Monasterios" userId="0546daba-b49e-4355-85af-809ac9d1c4c2" providerId="ADAL" clId="{CF9ED97B-0D37-44C9-BEA2-1D3E448BC2A3}" dt="2023-03-30T21:11:28.364" v="99" actId="47"/>
        <pc:sldMkLst>
          <pc:docMk/>
          <pc:sldMk cId="3632481080" sldId="348"/>
        </pc:sldMkLst>
      </pc:sldChg>
      <pc:sldChg chg="del">
        <pc:chgData name="Dirza Alejandra Salazar Monasterios" userId="0546daba-b49e-4355-85af-809ac9d1c4c2" providerId="ADAL" clId="{CF9ED97B-0D37-44C9-BEA2-1D3E448BC2A3}" dt="2023-03-30T21:11:26.939" v="93" actId="47"/>
        <pc:sldMkLst>
          <pc:docMk/>
          <pc:sldMk cId="2646106657" sldId="352"/>
        </pc:sldMkLst>
      </pc:sldChg>
      <pc:sldChg chg="del">
        <pc:chgData name="Dirza Alejandra Salazar Monasterios" userId="0546daba-b49e-4355-85af-809ac9d1c4c2" providerId="ADAL" clId="{CF9ED97B-0D37-44C9-BEA2-1D3E448BC2A3}" dt="2023-03-30T21:11:28.883" v="101" actId="47"/>
        <pc:sldMkLst>
          <pc:docMk/>
          <pc:sldMk cId="2141428492" sldId="356"/>
        </pc:sldMkLst>
      </pc:sldChg>
      <pc:sldChg chg="del">
        <pc:chgData name="Dirza Alejandra Salazar Monasterios" userId="0546daba-b49e-4355-85af-809ac9d1c4c2" providerId="ADAL" clId="{CF9ED97B-0D37-44C9-BEA2-1D3E448BC2A3}" dt="2023-03-30T21:11:27.095" v="94" actId="47"/>
        <pc:sldMkLst>
          <pc:docMk/>
          <pc:sldMk cId="503350497" sldId="360"/>
        </pc:sldMkLst>
      </pc:sldChg>
      <pc:sldChg chg="del">
        <pc:chgData name="Dirza Alejandra Salazar Monasterios" userId="0546daba-b49e-4355-85af-809ac9d1c4c2" providerId="ADAL" clId="{CF9ED97B-0D37-44C9-BEA2-1D3E448BC2A3}" dt="2023-03-30T21:11:27.344" v="95" actId="47"/>
        <pc:sldMkLst>
          <pc:docMk/>
          <pc:sldMk cId="4153953470" sldId="361"/>
        </pc:sldMkLst>
      </pc:sldChg>
      <pc:sldChg chg="del">
        <pc:chgData name="Dirza Alejandra Salazar Monasterios" userId="0546daba-b49e-4355-85af-809ac9d1c4c2" providerId="ADAL" clId="{CF9ED97B-0D37-44C9-BEA2-1D3E448BC2A3}" dt="2023-03-30T21:11:27.582" v="96" actId="47"/>
        <pc:sldMkLst>
          <pc:docMk/>
          <pc:sldMk cId="2447097556" sldId="366"/>
        </pc:sldMkLst>
      </pc:sldChg>
      <pc:sldChg chg="del">
        <pc:chgData name="Dirza Alejandra Salazar Monasterios" userId="0546daba-b49e-4355-85af-809ac9d1c4c2" providerId="ADAL" clId="{CF9ED97B-0D37-44C9-BEA2-1D3E448BC2A3}" dt="2023-03-30T21:11:28.090" v="98" actId="47"/>
        <pc:sldMkLst>
          <pc:docMk/>
          <pc:sldMk cId="4202414175" sldId="367"/>
        </pc:sldMkLst>
      </pc:sldChg>
      <pc:sldChg chg="addSp delSp modSp mod ord">
        <pc:chgData name="Dirza Alejandra Salazar Monasterios" userId="0546daba-b49e-4355-85af-809ac9d1c4c2" providerId="ADAL" clId="{CF9ED97B-0D37-44C9-BEA2-1D3E448BC2A3}" dt="2023-03-30T21:24:58.255" v="477" actId="14100"/>
        <pc:sldMkLst>
          <pc:docMk/>
          <pc:sldMk cId="1900042335" sldId="368"/>
        </pc:sldMkLst>
        <pc:spChg chg="add mod">
          <ac:chgData name="Dirza Alejandra Salazar Monasterios" userId="0546daba-b49e-4355-85af-809ac9d1c4c2" providerId="ADAL" clId="{CF9ED97B-0D37-44C9-BEA2-1D3E448BC2A3}" dt="2023-03-30T21:24:58.255" v="477" actId="14100"/>
          <ac:spMkLst>
            <pc:docMk/>
            <pc:sldMk cId="1900042335" sldId="368"/>
            <ac:spMk id="2" creationId="{1B785D08-4391-EFCD-AC3F-F6FBCBFD05FB}"/>
          </ac:spMkLst>
        </pc:spChg>
        <pc:spChg chg="del mod">
          <ac:chgData name="Dirza Alejandra Salazar Monasterios" userId="0546daba-b49e-4355-85af-809ac9d1c4c2" providerId="ADAL" clId="{CF9ED97B-0D37-44C9-BEA2-1D3E448BC2A3}" dt="2023-03-30T21:11:42.497" v="108"/>
          <ac:spMkLst>
            <pc:docMk/>
            <pc:sldMk cId="1900042335" sldId="368"/>
            <ac:spMk id="3" creationId="{EB7FF68E-4C5F-985F-F566-E86F5C93BB41}"/>
          </ac:spMkLst>
        </pc:spChg>
        <pc:spChg chg="add mod">
          <ac:chgData name="Dirza Alejandra Salazar Monasterios" userId="0546daba-b49e-4355-85af-809ac9d1c4c2" providerId="ADAL" clId="{CF9ED97B-0D37-44C9-BEA2-1D3E448BC2A3}" dt="2023-03-30T21:24:53.040" v="476" actId="113"/>
          <ac:spMkLst>
            <pc:docMk/>
            <pc:sldMk cId="1900042335" sldId="368"/>
            <ac:spMk id="4" creationId="{19BD4915-863A-2541-293D-9FCEF82B79C8}"/>
          </ac:spMkLst>
        </pc:spChg>
        <pc:spChg chg="mod">
          <ac:chgData name="Dirza Alejandra Salazar Monasterios" userId="0546daba-b49e-4355-85af-809ac9d1c4c2" providerId="ADAL" clId="{CF9ED97B-0D37-44C9-BEA2-1D3E448BC2A3}" dt="2023-03-30T21:13:42.861" v="156" actId="20577"/>
          <ac:spMkLst>
            <pc:docMk/>
            <pc:sldMk cId="1900042335" sldId="368"/>
            <ac:spMk id="17" creationId="{63BBB324-1267-38B8-76D4-03F93A9AA476}"/>
          </ac:spMkLst>
        </pc:spChg>
      </pc:sldChg>
      <pc:sldChg chg="del">
        <pc:chgData name="Dirza Alejandra Salazar Monasterios" userId="0546daba-b49e-4355-85af-809ac9d1c4c2" providerId="ADAL" clId="{CF9ED97B-0D37-44C9-BEA2-1D3E448BC2A3}" dt="2023-03-30T21:11:32.520" v="105" actId="47"/>
        <pc:sldMkLst>
          <pc:docMk/>
          <pc:sldMk cId="2900468941" sldId="370"/>
        </pc:sldMkLst>
      </pc:sldChg>
      <pc:sldChg chg="del">
        <pc:chgData name="Dirza Alejandra Salazar Monasterios" userId="0546daba-b49e-4355-85af-809ac9d1c4c2" providerId="ADAL" clId="{CF9ED97B-0D37-44C9-BEA2-1D3E448BC2A3}" dt="2023-03-30T21:11:29.677" v="104" actId="47"/>
        <pc:sldMkLst>
          <pc:docMk/>
          <pc:sldMk cId="3454766966" sldId="371"/>
        </pc:sldMkLst>
      </pc:sldChg>
      <pc:sldChg chg="del">
        <pc:chgData name="Dirza Alejandra Salazar Monasterios" userId="0546daba-b49e-4355-85af-809ac9d1c4c2" providerId="ADAL" clId="{CF9ED97B-0D37-44C9-BEA2-1D3E448BC2A3}" dt="2023-03-30T21:11:29.120" v="102" actId="47"/>
        <pc:sldMkLst>
          <pc:docMk/>
          <pc:sldMk cId="3281651900" sldId="372"/>
        </pc:sldMkLst>
      </pc:sldChg>
      <pc:sldChg chg="del">
        <pc:chgData name="Dirza Alejandra Salazar Monasterios" userId="0546daba-b49e-4355-85af-809ac9d1c4c2" providerId="ADAL" clId="{CF9ED97B-0D37-44C9-BEA2-1D3E448BC2A3}" dt="2023-03-30T21:11:17.577" v="90" actId="47"/>
        <pc:sldMkLst>
          <pc:docMk/>
          <pc:sldMk cId="1299648791" sldId="373"/>
        </pc:sldMkLst>
      </pc:sldChg>
      <pc:sldChg chg="modSp mod ord">
        <pc:chgData name="Dirza Alejandra Salazar Monasterios" userId="0546daba-b49e-4355-85af-809ac9d1c4c2" providerId="ADAL" clId="{CF9ED97B-0D37-44C9-BEA2-1D3E448BC2A3}" dt="2023-03-30T21:16:06.024" v="179" actId="207"/>
        <pc:sldMkLst>
          <pc:docMk/>
          <pc:sldMk cId="3860355491" sldId="374"/>
        </pc:sldMkLst>
        <pc:spChg chg="mod">
          <ac:chgData name="Dirza Alejandra Salazar Monasterios" userId="0546daba-b49e-4355-85af-809ac9d1c4c2" providerId="ADAL" clId="{CF9ED97B-0D37-44C9-BEA2-1D3E448BC2A3}" dt="2023-03-30T21:16:06.024" v="179" actId="207"/>
          <ac:spMkLst>
            <pc:docMk/>
            <pc:sldMk cId="3860355491" sldId="374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CF9ED97B-0D37-44C9-BEA2-1D3E448BC2A3}" dt="2023-03-30T21:15:55.379" v="178" actId="207"/>
          <ac:spMkLst>
            <pc:docMk/>
            <pc:sldMk cId="3860355491" sldId="374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CF9ED97B-0D37-44C9-BEA2-1D3E448BC2A3}" dt="2023-03-30T21:16:06.024" v="179" actId="207"/>
          <ac:spMkLst>
            <pc:docMk/>
            <pc:sldMk cId="3860355491" sldId="374"/>
            <ac:spMk id="6" creationId="{80EBC4E6-C3DF-D467-E55D-79D9637D3F53}"/>
          </ac:spMkLst>
        </pc:spChg>
        <pc:spChg chg="mod">
          <ac:chgData name="Dirza Alejandra Salazar Monasterios" userId="0546daba-b49e-4355-85af-809ac9d1c4c2" providerId="ADAL" clId="{CF9ED97B-0D37-44C9-BEA2-1D3E448BC2A3}" dt="2023-03-30T21:15:55.379" v="178" actId="207"/>
          <ac:spMkLst>
            <pc:docMk/>
            <pc:sldMk cId="3860355491" sldId="374"/>
            <ac:spMk id="7" creationId="{81C837B0-6019-EB6E-60FE-218375ABFB5B}"/>
          </ac:spMkLst>
        </pc:spChg>
        <pc:spChg chg="mod">
          <ac:chgData name="Dirza Alejandra Salazar Monasterios" userId="0546daba-b49e-4355-85af-809ac9d1c4c2" providerId="ADAL" clId="{CF9ED97B-0D37-44C9-BEA2-1D3E448BC2A3}" dt="2023-03-30T21:16:06.024" v="179" actId="207"/>
          <ac:spMkLst>
            <pc:docMk/>
            <pc:sldMk cId="3860355491" sldId="374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CF9ED97B-0D37-44C9-BEA2-1D3E448BC2A3}" dt="2023-03-30T21:15:55.379" v="178" actId="207"/>
          <ac:spMkLst>
            <pc:docMk/>
            <pc:sldMk cId="3860355491" sldId="374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CF9ED97B-0D37-44C9-BEA2-1D3E448BC2A3}" dt="2023-03-30T21:13:04.544" v="140" actId="20577"/>
          <ac:spMkLst>
            <pc:docMk/>
            <pc:sldMk cId="3860355491" sldId="374"/>
            <ac:spMk id="11" creationId="{4111A6BF-CAC9-DE1A-E95D-86A6B3090218}"/>
          </ac:spMkLst>
        </pc:spChg>
        <pc:spChg chg="mod">
          <ac:chgData name="Dirza Alejandra Salazar Monasterios" userId="0546daba-b49e-4355-85af-809ac9d1c4c2" providerId="ADAL" clId="{CF9ED97B-0D37-44C9-BEA2-1D3E448BC2A3}" dt="2023-03-30T21:15:55.379" v="178" actId="207"/>
          <ac:spMkLst>
            <pc:docMk/>
            <pc:sldMk cId="3860355491" sldId="374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CF9ED97B-0D37-44C9-BEA2-1D3E448BC2A3}" dt="2023-03-30T21:15:55.379" v="178" actId="207"/>
          <ac:spMkLst>
            <pc:docMk/>
            <pc:sldMk cId="3860355491" sldId="374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CF9ED97B-0D37-44C9-BEA2-1D3E448BC2A3}" dt="2023-03-30T21:15:55.379" v="178" actId="207"/>
          <ac:spMkLst>
            <pc:docMk/>
            <pc:sldMk cId="3860355491" sldId="374"/>
            <ac:spMk id="14" creationId="{E36302DA-661F-5D02-8B21-55885C0ADE6E}"/>
          </ac:spMkLst>
        </pc:spChg>
        <pc:spChg chg="mod">
          <ac:chgData name="Dirza Alejandra Salazar Monasterios" userId="0546daba-b49e-4355-85af-809ac9d1c4c2" providerId="ADAL" clId="{CF9ED97B-0D37-44C9-BEA2-1D3E448BC2A3}" dt="2023-03-30T21:15:55.379" v="178" actId="207"/>
          <ac:spMkLst>
            <pc:docMk/>
            <pc:sldMk cId="3860355491" sldId="374"/>
            <ac:spMk id="15" creationId="{4233E1F2-417A-ABF3-7313-1801893B632A}"/>
          </ac:spMkLst>
        </pc:spChg>
        <pc:spChg chg="mod">
          <ac:chgData name="Dirza Alejandra Salazar Monasterios" userId="0546daba-b49e-4355-85af-809ac9d1c4c2" providerId="ADAL" clId="{CF9ED97B-0D37-44C9-BEA2-1D3E448BC2A3}" dt="2023-03-30T21:15:55.379" v="178" actId="207"/>
          <ac:spMkLst>
            <pc:docMk/>
            <pc:sldMk cId="3860355491" sldId="374"/>
            <ac:spMk id="17" creationId="{6EEBF08D-3B85-7F4A-A795-B4A143C54A79}"/>
          </ac:spMkLst>
        </pc:spChg>
        <pc:spChg chg="mod">
          <ac:chgData name="Dirza Alejandra Salazar Monasterios" userId="0546daba-b49e-4355-85af-809ac9d1c4c2" providerId="ADAL" clId="{CF9ED97B-0D37-44C9-BEA2-1D3E448BC2A3}" dt="2023-03-30T21:15:55.379" v="178" actId="207"/>
          <ac:spMkLst>
            <pc:docMk/>
            <pc:sldMk cId="3860355491" sldId="374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CF9ED97B-0D37-44C9-BEA2-1D3E448BC2A3}" dt="2023-03-30T21:16:06.024" v="179" actId="207"/>
          <ac:spMkLst>
            <pc:docMk/>
            <pc:sldMk cId="3860355491" sldId="374"/>
            <ac:spMk id="21" creationId="{37D1D963-F61B-F1D0-E289-C6A07F11509A}"/>
          </ac:spMkLst>
        </pc:spChg>
      </pc:sldChg>
      <pc:sldChg chg="modSp add mod ord">
        <pc:chgData name="Dirza Alejandra Salazar Monasterios" userId="0546daba-b49e-4355-85af-809ac9d1c4c2" providerId="ADAL" clId="{CF9ED97B-0D37-44C9-BEA2-1D3E448BC2A3}" dt="2023-03-30T21:13:52.995" v="160"/>
        <pc:sldMkLst>
          <pc:docMk/>
          <pc:sldMk cId="840317221" sldId="375"/>
        </pc:sldMkLst>
        <pc:spChg chg="mod">
          <ac:chgData name="Dirza Alejandra Salazar Monasterios" userId="0546daba-b49e-4355-85af-809ac9d1c4c2" providerId="ADAL" clId="{CF9ED97B-0D37-44C9-BEA2-1D3E448BC2A3}" dt="2023-03-30T21:12:55.123" v="138" actId="207"/>
          <ac:spMkLst>
            <pc:docMk/>
            <pc:sldMk cId="840317221" sldId="375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CF9ED97B-0D37-44C9-BEA2-1D3E448BC2A3}" dt="2023-03-30T21:12:43.086" v="137" actId="207"/>
          <ac:spMkLst>
            <pc:docMk/>
            <pc:sldMk cId="840317221" sldId="375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CF9ED97B-0D37-44C9-BEA2-1D3E448BC2A3}" dt="2023-03-30T21:12:55.123" v="138" actId="207"/>
          <ac:spMkLst>
            <pc:docMk/>
            <pc:sldMk cId="840317221" sldId="375"/>
            <ac:spMk id="6" creationId="{80EBC4E6-C3DF-D467-E55D-79D9637D3F53}"/>
          </ac:spMkLst>
        </pc:spChg>
        <pc:spChg chg="mod">
          <ac:chgData name="Dirza Alejandra Salazar Monasterios" userId="0546daba-b49e-4355-85af-809ac9d1c4c2" providerId="ADAL" clId="{CF9ED97B-0D37-44C9-BEA2-1D3E448BC2A3}" dt="2023-03-30T21:12:43.086" v="137" actId="207"/>
          <ac:spMkLst>
            <pc:docMk/>
            <pc:sldMk cId="840317221" sldId="375"/>
            <ac:spMk id="7" creationId="{81C837B0-6019-EB6E-60FE-218375ABFB5B}"/>
          </ac:spMkLst>
        </pc:spChg>
        <pc:spChg chg="mod">
          <ac:chgData name="Dirza Alejandra Salazar Monasterios" userId="0546daba-b49e-4355-85af-809ac9d1c4c2" providerId="ADAL" clId="{CF9ED97B-0D37-44C9-BEA2-1D3E448BC2A3}" dt="2023-03-30T21:12:55.123" v="138" actId="207"/>
          <ac:spMkLst>
            <pc:docMk/>
            <pc:sldMk cId="840317221" sldId="375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CF9ED97B-0D37-44C9-BEA2-1D3E448BC2A3}" dt="2023-03-30T21:12:43.086" v="137" actId="207"/>
          <ac:spMkLst>
            <pc:docMk/>
            <pc:sldMk cId="840317221" sldId="375"/>
            <ac:spMk id="9" creationId="{193D8D82-E8E5-C034-5B46-3823CCD90D73}"/>
          </ac:spMkLst>
        </pc:spChg>
        <pc:spChg chg="mod">
          <ac:chgData name="Dirza Alejandra Salazar Monasterios" userId="0546daba-b49e-4355-85af-809ac9d1c4c2" providerId="ADAL" clId="{CF9ED97B-0D37-44C9-BEA2-1D3E448BC2A3}" dt="2023-03-30T21:12:43.086" v="137" actId="207"/>
          <ac:spMkLst>
            <pc:docMk/>
            <pc:sldMk cId="840317221" sldId="375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CF9ED97B-0D37-44C9-BEA2-1D3E448BC2A3}" dt="2023-03-30T21:13:02.173" v="139" actId="20577"/>
          <ac:spMkLst>
            <pc:docMk/>
            <pc:sldMk cId="840317221" sldId="375"/>
            <ac:spMk id="11" creationId="{4111A6BF-CAC9-DE1A-E95D-86A6B3090218}"/>
          </ac:spMkLst>
        </pc:spChg>
        <pc:spChg chg="mod">
          <ac:chgData name="Dirza Alejandra Salazar Monasterios" userId="0546daba-b49e-4355-85af-809ac9d1c4c2" providerId="ADAL" clId="{CF9ED97B-0D37-44C9-BEA2-1D3E448BC2A3}" dt="2023-03-30T21:12:43.086" v="137" actId="207"/>
          <ac:spMkLst>
            <pc:docMk/>
            <pc:sldMk cId="840317221" sldId="375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CF9ED97B-0D37-44C9-BEA2-1D3E448BC2A3}" dt="2023-03-30T21:12:43.086" v="137" actId="207"/>
          <ac:spMkLst>
            <pc:docMk/>
            <pc:sldMk cId="840317221" sldId="375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CF9ED97B-0D37-44C9-BEA2-1D3E448BC2A3}" dt="2023-03-30T21:12:55.123" v="138" actId="207"/>
          <ac:spMkLst>
            <pc:docMk/>
            <pc:sldMk cId="840317221" sldId="375"/>
            <ac:spMk id="14" creationId="{E36302DA-661F-5D02-8B21-55885C0ADE6E}"/>
          </ac:spMkLst>
        </pc:spChg>
        <pc:spChg chg="mod">
          <ac:chgData name="Dirza Alejandra Salazar Monasterios" userId="0546daba-b49e-4355-85af-809ac9d1c4c2" providerId="ADAL" clId="{CF9ED97B-0D37-44C9-BEA2-1D3E448BC2A3}" dt="2023-03-30T21:12:43.086" v="137" actId="207"/>
          <ac:spMkLst>
            <pc:docMk/>
            <pc:sldMk cId="840317221" sldId="375"/>
            <ac:spMk id="15" creationId="{4233E1F2-417A-ABF3-7313-1801893B632A}"/>
          </ac:spMkLst>
        </pc:spChg>
      </pc:sldChg>
      <pc:sldChg chg="modSp add mod ord">
        <pc:chgData name="Dirza Alejandra Salazar Monasterios" userId="0546daba-b49e-4355-85af-809ac9d1c4c2" providerId="ADAL" clId="{CF9ED97B-0D37-44C9-BEA2-1D3E448BC2A3}" dt="2023-03-30T21:14:22.425" v="166" actId="207"/>
        <pc:sldMkLst>
          <pc:docMk/>
          <pc:sldMk cId="3765171259" sldId="376"/>
        </pc:sldMkLst>
        <pc:spChg chg="mod">
          <ac:chgData name="Dirza Alejandra Salazar Monasterios" userId="0546daba-b49e-4355-85af-809ac9d1c4c2" providerId="ADAL" clId="{CF9ED97B-0D37-44C9-BEA2-1D3E448BC2A3}" dt="2023-03-30T21:14:13.019" v="164" actId="207"/>
          <ac:spMkLst>
            <pc:docMk/>
            <pc:sldMk cId="3765171259" sldId="376"/>
            <ac:spMk id="6" creationId="{80EBC4E6-C3DF-D467-E55D-79D9637D3F53}"/>
          </ac:spMkLst>
        </pc:spChg>
        <pc:spChg chg="mod">
          <ac:chgData name="Dirza Alejandra Salazar Monasterios" userId="0546daba-b49e-4355-85af-809ac9d1c4c2" providerId="ADAL" clId="{CF9ED97B-0D37-44C9-BEA2-1D3E448BC2A3}" dt="2023-03-30T21:14:05.047" v="163" actId="207"/>
          <ac:spMkLst>
            <pc:docMk/>
            <pc:sldMk cId="3765171259" sldId="376"/>
            <ac:spMk id="7" creationId="{81C837B0-6019-EB6E-60FE-218375ABFB5B}"/>
          </ac:spMkLst>
        </pc:spChg>
        <pc:spChg chg="mod">
          <ac:chgData name="Dirza Alejandra Salazar Monasterios" userId="0546daba-b49e-4355-85af-809ac9d1c4c2" providerId="ADAL" clId="{CF9ED97B-0D37-44C9-BEA2-1D3E448BC2A3}" dt="2023-03-30T21:14:13.019" v="164" actId="207"/>
          <ac:spMkLst>
            <pc:docMk/>
            <pc:sldMk cId="3765171259" sldId="376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CF9ED97B-0D37-44C9-BEA2-1D3E448BC2A3}" dt="2023-03-30T21:14:05.047" v="163" actId="207"/>
          <ac:spMkLst>
            <pc:docMk/>
            <pc:sldMk cId="3765171259" sldId="376"/>
            <ac:spMk id="9" creationId="{193D8D82-E8E5-C034-5B46-3823CCD90D73}"/>
          </ac:spMkLst>
        </pc:spChg>
        <pc:spChg chg="mod">
          <ac:chgData name="Dirza Alejandra Salazar Monasterios" userId="0546daba-b49e-4355-85af-809ac9d1c4c2" providerId="ADAL" clId="{CF9ED97B-0D37-44C9-BEA2-1D3E448BC2A3}" dt="2023-03-30T21:14:05.047" v="163" actId="207"/>
          <ac:spMkLst>
            <pc:docMk/>
            <pc:sldMk cId="3765171259" sldId="376"/>
            <ac:spMk id="11" creationId="{4111A6BF-CAC9-DE1A-E95D-86A6B3090218}"/>
          </ac:spMkLst>
        </pc:spChg>
        <pc:spChg chg="mod">
          <ac:chgData name="Dirza Alejandra Salazar Monasterios" userId="0546daba-b49e-4355-85af-809ac9d1c4c2" providerId="ADAL" clId="{CF9ED97B-0D37-44C9-BEA2-1D3E448BC2A3}" dt="2023-03-30T21:14:05.047" v="163" actId="207"/>
          <ac:spMkLst>
            <pc:docMk/>
            <pc:sldMk cId="3765171259" sldId="376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CF9ED97B-0D37-44C9-BEA2-1D3E448BC2A3}" dt="2023-03-30T21:14:05.047" v="163" actId="207"/>
          <ac:spMkLst>
            <pc:docMk/>
            <pc:sldMk cId="3765171259" sldId="376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CF9ED97B-0D37-44C9-BEA2-1D3E448BC2A3}" dt="2023-03-30T21:14:13.019" v="164" actId="207"/>
          <ac:spMkLst>
            <pc:docMk/>
            <pc:sldMk cId="3765171259" sldId="376"/>
            <ac:spMk id="14" creationId="{E36302DA-661F-5D02-8B21-55885C0ADE6E}"/>
          </ac:spMkLst>
        </pc:spChg>
        <pc:spChg chg="mod">
          <ac:chgData name="Dirza Alejandra Salazar Monasterios" userId="0546daba-b49e-4355-85af-809ac9d1c4c2" providerId="ADAL" clId="{CF9ED97B-0D37-44C9-BEA2-1D3E448BC2A3}" dt="2023-03-30T21:14:05.047" v="163" actId="207"/>
          <ac:spMkLst>
            <pc:docMk/>
            <pc:sldMk cId="3765171259" sldId="376"/>
            <ac:spMk id="15" creationId="{4233E1F2-417A-ABF3-7313-1801893B632A}"/>
          </ac:spMkLst>
        </pc:spChg>
        <pc:spChg chg="mod">
          <ac:chgData name="Dirza Alejandra Salazar Monasterios" userId="0546daba-b49e-4355-85af-809ac9d1c4c2" providerId="ADAL" clId="{CF9ED97B-0D37-44C9-BEA2-1D3E448BC2A3}" dt="2023-03-30T21:14:19.479" v="165" actId="207"/>
          <ac:spMkLst>
            <pc:docMk/>
            <pc:sldMk cId="3765171259" sldId="376"/>
            <ac:spMk id="17" creationId="{6EEBF08D-3B85-7F4A-A795-B4A143C54A79}"/>
          </ac:spMkLst>
        </pc:spChg>
        <pc:spChg chg="mod">
          <ac:chgData name="Dirza Alejandra Salazar Monasterios" userId="0546daba-b49e-4355-85af-809ac9d1c4c2" providerId="ADAL" clId="{CF9ED97B-0D37-44C9-BEA2-1D3E448BC2A3}" dt="2023-03-30T21:14:19.479" v="165" actId="207"/>
          <ac:spMkLst>
            <pc:docMk/>
            <pc:sldMk cId="3765171259" sldId="376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CF9ED97B-0D37-44C9-BEA2-1D3E448BC2A3}" dt="2023-03-30T21:14:22.425" v="166" actId="207"/>
          <ac:spMkLst>
            <pc:docMk/>
            <pc:sldMk cId="3765171259" sldId="376"/>
            <ac:spMk id="21" creationId="{37D1D963-F61B-F1D0-E289-C6A07F11509A}"/>
          </ac:spMkLst>
        </pc:spChg>
      </pc:sldChg>
      <pc:sldChg chg="modSp add mod">
        <pc:chgData name="Dirza Alejandra Salazar Monasterios" userId="0546daba-b49e-4355-85af-809ac9d1c4c2" providerId="ADAL" clId="{CF9ED97B-0D37-44C9-BEA2-1D3E448BC2A3}" dt="2023-03-30T21:15:21.171" v="174" actId="207"/>
        <pc:sldMkLst>
          <pc:docMk/>
          <pc:sldMk cId="1767737428" sldId="377"/>
        </pc:sldMkLst>
        <pc:spChg chg="mod">
          <ac:chgData name="Dirza Alejandra Salazar Monasterios" userId="0546daba-b49e-4355-85af-809ac9d1c4c2" providerId="ADAL" clId="{CF9ED97B-0D37-44C9-BEA2-1D3E448BC2A3}" dt="2023-03-30T21:15:21.171" v="174" actId="207"/>
          <ac:spMkLst>
            <pc:docMk/>
            <pc:sldMk cId="1767737428" sldId="377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CF9ED97B-0D37-44C9-BEA2-1D3E448BC2A3}" dt="2023-03-30T21:15:14.330" v="173" actId="207"/>
          <ac:spMkLst>
            <pc:docMk/>
            <pc:sldMk cId="1767737428" sldId="377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CF9ED97B-0D37-44C9-BEA2-1D3E448BC2A3}" dt="2023-03-30T21:15:21.171" v="174" actId="207"/>
          <ac:spMkLst>
            <pc:docMk/>
            <pc:sldMk cId="1767737428" sldId="377"/>
            <ac:spMk id="6" creationId="{80EBC4E6-C3DF-D467-E55D-79D9637D3F53}"/>
          </ac:spMkLst>
        </pc:spChg>
        <pc:spChg chg="mod">
          <ac:chgData name="Dirza Alejandra Salazar Monasterios" userId="0546daba-b49e-4355-85af-809ac9d1c4c2" providerId="ADAL" clId="{CF9ED97B-0D37-44C9-BEA2-1D3E448BC2A3}" dt="2023-03-30T21:15:14.330" v="173" actId="207"/>
          <ac:spMkLst>
            <pc:docMk/>
            <pc:sldMk cId="1767737428" sldId="377"/>
            <ac:spMk id="7" creationId="{81C837B0-6019-EB6E-60FE-218375ABFB5B}"/>
          </ac:spMkLst>
        </pc:spChg>
        <pc:spChg chg="mod">
          <ac:chgData name="Dirza Alejandra Salazar Monasterios" userId="0546daba-b49e-4355-85af-809ac9d1c4c2" providerId="ADAL" clId="{CF9ED97B-0D37-44C9-BEA2-1D3E448BC2A3}" dt="2023-03-30T21:15:14.330" v="173" actId="207"/>
          <ac:spMkLst>
            <pc:docMk/>
            <pc:sldMk cId="1767737428" sldId="377"/>
            <ac:spMk id="9" creationId="{193D8D82-E8E5-C034-5B46-3823CCD90D73}"/>
          </ac:spMkLst>
        </pc:spChg>
        <pc:spChg chg="mod">
          <ac:chgData name="Dirza Alejandra Salazar Monasterios" userId="0546daba-b49e-4355-85af-809ac9d1c4c2" providerId="ADAL" clId="{CF9ED97B-0D37-44C9-BEA2-1D3E448BC2A3}" dt="2023-03-30T21:15:14.330" v="173" actId="207"/>
          <ac:spMkLst>
            <pc:docMk/>
            <pc:sldMk cId="1767737428" sldId="377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CF9ED97B-0D37-44C9-BEA2-1D3E448BC2A3}" dt="2023-03-30T21:15:14.330" v="173" actId="207"/>
          <ac:spMkLst>
            <pc:docMk/>
            <pc:sldMk cId="1767737428" sldId="377"/>
            <ac:spMk id="11" creationId="{4111A6BF-CAC9-DE1A-E95D-86A6B3090218}"/>
          </ac:spMkLst>
        </pc:spChg>
        <pc:spChg chg="mod">
          <ac:chgData name="Dirza Alejandra Salazar Monasterios" userId="0546daba-b49e-4355-85af-809ac9d1c4c2" providerId="ADAL" clId="{CF9ED97B-0D37-44C9-BEA2-1D3E448BC2A3}" dt="2023-03-30T21:15:21.171" v="174" actId="207"/>
          <ac:spMkLst>
            <pc:docMk/>
            <pc:sldMk cId="1767737428" sldId="377"/>
            <ac:spMk id="14" creationId="{E36302DA-661F-5D02-8B21-55885C0ADE6E}"/>
          </ac:spMkLst>
        </pc:spChg>
        <pc:spChg chg="mod">
          <ac:chgData name="Dirza Alejandra Salazar Monasterios" userId="0546daba-b49e-4355-85af-809ac9d1c4c2" providerId="ADAL" clId="{CF9ED97B-0D37-44C9-BEA2-1D3E448BC2A3}" dt="2023-03-30T21:15:14.330" v="173" actId="207"/>
          <ac:spMkLst>
            <pc:docMk/>
            <pc:sldMk cId="1767737428" sldId="377"/>
            <ac:spMk id="15" creationId="{4233E1F2-417A-ABF3-7313-1801893B632A}"/>
          </ac:spMkLst>
        </pc:spChg>
        <pc:spChg chg="mod">
          <ac:chgData name="Dirza Alejandra Salazar Monasterios" userId="0546daba-b49e-4355-85af-809ac9d1c4c2" providerId="ADAL" clId="{CF9ED97B-0D37-44C9-BEA2-1D3E448BC2A3}" dt="2023-03-30T21:15:14.330" v="173" actId="207"/>
          <ac:spMkLst>
            <pc:docMk/>
            <pc:sldMk cId="1767737428" sldId="377"/>
            <ac:spMk id="17" creationId="{6EEBF08D-3B85-7F4A-A795-B4A143C54A79}"/>
          </ac:spMkLst>
        </pc:spChg>
        <pc:spChg chg="mod">
          <ac:chgData name="Dirza Alejandra Salazar Monasterios" userId="0546daba-b49e-4355-85af-809ac9d1c4c2" providerId="ADAL" clId="{CF9ED97B-0D37-44C9-BEA2-1D3E448BC2A3}" dt="2023-03-30T21:15:14.330" v="173" actId="207"/>
          <ac:spMkLst>
            <pc:docMk/>
            <pc:sldMk cId="1767737428" sldId="377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CF9ED97B-0D37-44C9-BEA2-1D3E448BC2A3}" dt="2023-03-30T21:15:21.171" v="174" actId="207"/>
          <ac:spMkLst>
            <pc:docMk/>
            <pc:sldMk cId="1767737428" sldId="377"/>
            <ac:spMk id="21" creationId="{37D1D963-F61B-F1D0-E289-C6A07F11509A}"/>
          </ac:spMkLst>
        </pc:spChg>
      </pc:sldChg>
      <pc:sldChg chg="modSp add mod">
        <pc:chgData name="Dirza Alejandra Salazar Monasterios" userId="0546daba-b49e-4355-85af-809ac9d1c4c2" providerId="ADAL" clId="{CF9ED97B-0D37-44C9-BEA2-1D3E448BC2A3}" dt="2023-03-30T21:15:03.771" v="172" actId="207"/>
        <pc:sldMkLst>
          <pc:docMk/>
          <pc:sldMk cId="341776711" sldId="378"/>
        </pc:sldMkLst>
        <pc:spChg chg="mod">
          <ac:chgData name="Dirza Alejandra Salazar Monasterios" userId="0546daba-b49e-4355-85af-809ac9d1c4c2" providerId="ADAL" clId="{CF9ED97B-0D37-44C9-BEA2-1D3E448BC2A3}" dt="2023-03-30T21:15:03.771" v="172" actId="207"/>
          <ac:spMkLst>
            <pc:docMk/>
            <pc:sldMk cId="341776711" sldId="378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CF9ED97B-0D37-44C9-BEA2-1D3E448BC2A3}" dt="2023-03-30T21:14:48.718" v="171" actId="207"/>
          <ac:spMkLst>
            <pc:docMk/>
            <pc:sldMk cId="341776711" sldId="378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CF9ED97B-0D37-44C9-BEA2-1D3E448BC2A3}" dt="2023-03-30T21:15:03.771" v="172" actId="207"/>
          <ac:spMkLst>
            <pc:docMk/>
            <pc:sldMk cId="341776711" sldId="378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CF9ED97B-0D37-44C9-BEA2-1D3E448BC2A3}" dt="2023-03-30T21:14:48.718" v="171" actId="207"/>
          <ac:spMkLst>
            <pc:docMk/>
            <pc:sldMk cId="341776711" sldId="378"/>
            <ac:spMk id="9" creationId="{193D8D82-E8E5-C034-5B46-3823CCD90D73}"/>
          </ac:spMkLst>
        </pc:spChg>
        <pc:spChg chg="mod">
          <ac:chgData name="Dirza Alejandra Salazar Monasterios" userId="0546daba-b49e-4355-85af-809ac9d1c4c2" providerId="ADAL" clId="{CF9ED97B-0D37-44C9-BEA2-1D3E448BC2A3}" dt="2023-03-30T21:14:48.718" v="171" actId="207"/>
          <ac:spMkLst>
            <pc:docMk/>
            <pc:sldMk cId="341776711" sldId="378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CF9ED97B-0D37-44C9-BEA2-1D3E448BC2A3}" dt="2023-03-30T21:14:48.718" v="171" actId="207"/>
          <ac:spMkLst>
            <pc:docMk/>
            <pc:sldMk cId="341776711" sldId="378"/>
            <ac:spMk id="11" creationId="{4111A6BF-CAC9-DE1A-E95D-86A6B3090218}"/>
          </ac:spMkLst>
        </pc:spChg>
        <pc:spChg chg="mod">
          <ac:chgData name="Dirza Alejandra Salazar Monasterios" userId="0546daba-b49e-4355-85af-809ac9d1c4c2" providerId="ADAL" clId="{CF9ED97B-0D37-44C9-BEA2-1D3E448BC2A3}" dt="2023-03-30T21:14:48.718" v="171" actId="207"/>
          <ac:spMkLst>
            <pc:docMk/>
            <pc:sldMk cId="341776711" sldId="378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CF9ED97B-0D37-44C9-BEA2-1D3E448BC2A3}" dt="2023-03-30T21:14:48.718" v="171" actId="207"/>
          <ac:spMkLst>
            <pc:docMk/>
            <pc:sldMk cId="341776711" sldId="378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CF9ED97B-0D37-44C9-BEA2-1D3E448BC2A3}" dt="2023-03-30T21:15:03.771" v="172" actId="207"/>
          <ac:spMkLst>
            <pc:docMk/>
            <pc:sldMk cId="341776711" sldId="378"/>
            <ac:spMk id="14" creationId="{E36302DA-661F-5D02-8B21-55885C0ADE6E}"/>
          </ac:spMkLst>
        </pc:spChg>
        <pc:spChg chg="mod">
          <ac:chgData name="Dirza Alejandra Salazar Monasterios" userId="0546daba-b49e-4355-85af-809ac9d1c4c2" providerId="ADAL" clId="{CF9ED97B-0D37-44C9-BEA2-1D3E448BC2A3}" dt="2023-03-30T21:14:48.718" v="171" actId="207"/>
          <ac:spMkLst>
            <pc:docMk/>
            <pc:sldMk cId="341776711" sldId="378"/>
            <ac:spMk id="17" creationId="{6EEBF08D-3B85-7F4A-A795-B4A143C54A79}"/>
          </ac:spMkLst>
        </pc:spChg>
        <pc:spChg chg="mod">
          <ac:chgData name="Dirza Alejandra Salazar Monasterios" userId="0546daba-b49e-4355-85af-809ac9d1c4c2" providerId="ADAL" clId="{CF9ED97B-0D37-44C9-BEA2-1D3E448BC2A3}" dt="2023-03-30T21:14:48.718" v="171" actId="207"/>
          <ac:spMkLst>
            <pc:docMk/>
            <pc:sldMk cId="341776711" sldId="378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CF9ED97B-0D37-44C9-BEA2-1D3E448BC2A3}" dt="2023-03-30T21:15:03.771" v="172" actId="207"/>
          <ac:spMkLst>
            <pc:docMk/>
            <pc:sldMk cId="341776711" sldId="378"/>
            <ac:spMk id="21" creationId="{37D1D963-F61B-F1D0-E289-C6A07F11509A}"/>
          </ac:spMkLst>
        </pc:spChg>
      </pc:sldChg>
      <pc:sldChg chg="del">
        <pc:chgData name="Dirza Alejandra Salazar Monasterios" userId="0546daba-b49e-4355-85af-809ac9d1c4c2" providerId="ADAL" clId="{CF9ED97B-0D37-44C9-BEA2-1D3E448BC2A3}" dt="2023-03-30T21:11:26.414" v="91" actId="47"/>
        <pc:sldMkLst>
          <pc:docMk/>
          <pc:sldMk cId="1369784087" sldId="378"/>
        </pc:sldMkLst>
      </pc:sldChg>
      <pc:sldChg chg="del">
        <pc:chgData name="Dirza Alejandra Salazar Monasterios" userId="0546daba-b49e-4355-85af-809ac9d1c4c2" providerId="ADAL" clId="{CF9ED97B-0D37-44C9-BEA2-1D3E448BC2A3}" dt="2023-03-30T21:11:26.614" v="92" actId="47"/>
        <pc:sldMkLst>
          <pc:docMk/>
          <pc:sldMk cId="1066866886" sldId="379"/>
        </pc:sldMkLst>
      </pc:sldChg>
      <pc:sldChg chg="addSp delSp modSp add mod ord">
        <pc:chgData name="Dirza Alejandra Salazar Monasterios" userId="0546daba-b49e-4355-85af-809ac9d1c4c2" providerId="ADAL" clId="{CF9ED97B-0D37-44C9-BEA2-1D3E448BC2A3}" dt="2023-03-30T21:48:27.106" v="1757" actId="6549"/>
        <pc:sldMkLst>
          <pc:docMk/>
          <pc:sldMk cId="4011521953" sldId="379"/>
        </pc:sldMkLst>
        <pc:spChg chg="add mod">
          <ac:chgData name="Dirza Alejandra Salazar Monasterios" userId="0546daba-b49e-4355-85af-809ac9d1c4c2" providerId="ADAL" clId="{CF9ED97B-0D37-44C9-BEA2-1D3E448BC2A3}" dt="2023-03-30T21:48:27.106" v="1757" actId="6549"/>
          <ac:spMkLst>
            <pc:docMk/>
            <pc:sldMk cId="4011521953" sldId="379"/>
            <ac:spMk id="2" creationId="{AE3CCD5D-B7A6-5A70-A405-0A8433776AC4}"/>
          </ac:spMkLst>
        </pc:spChg>
        <pc:spChg chg="mod">
          <ac:chgData name="Dirza Alejandra Salazar Monasterios" userId="0546daba-b49e-4355-85af-809ac9d1c4c2" providerId="ADAL" clId="{CF9ED97B-0D37-44C9-BEA2-1D3E448BC2A3}" dt="2023-03-30T21:46:43.765" v="1355" actId="20577"/>
          <ac:spMkLst>
            <pc:docMk/>
            <pc:sldMk cId="4011521953" sldId="379"/>
            <ac:spMk id="17" creationId="{63BBB324-1267-38B8-76D4-03F93A9AA476}"/>
          </ac:spMkLst>
        </pc:spChg>
        <pc:graphicFrameChg chg="add del mod">
          <ac:chgData name="Dirza Alejandra Salazar Monasterios" userId="0546daba-b49e-4355-85af-809ac9d1c4c2" providerId="ADAL" clId="{CF9ED97B-0D37-44C9-BEA2-1D3E448BC2A3}" dt="2023-03-30T21:33:12.773" v="876" actId="478"/>
          <ac:graphicFrameMkLst>
            <pc:docMk/>
            <pc:sldMk cId="4011521953" sldId="379"/>
            <ac:graphicFrameMk id="3" creationId="{1FA39928-27DA-E2A4-2B5C-2730433F92BD}"/>
          </ac:graphicFrameMkLst>
        </pc:graphicFrameChg>
        <pc:graphicFrameChg chg="add del mod">
          <ac:chgData name="Dirza Alejandra Salazar Monasterios" userId="0546daba-b49e-4355-85af-809ac9d1c4c2" providerId="ADAL" clId="{CF9ED97B-0D37-44C9-BEA2-1D3E448BC2A3}" dt="2023-03-30T21:39:56.336" v="919" actId="478"/>
          <ac:graphicFrameMkLst>
            <pc:docMk/>
            <pc:sldMk cId="4011521953" sldId="379"/>
            <ac:graphicFrameMk id="4" creationId="{1FA39928-27DA-E2A4-2B5C-2730433F92BD}"/>
          </ac:graphicFrameMkLst>
        </pc:graphicFrameChg>
        <pc:picChg chg="add del mod modCrop">
          <ac:chgData name="Dirza Alejandra Salazar Monasterios" userId="0546daba-b49e-4355-85af-809ac9d1c4c2" providerId="ADAL" clId="{CF9ED97B-0D37-44C9-BEA2-1D3E448BC2A3}" dt="2023-03-30T21:39:45.669" v="917" actId="478"/>
          <ac:picMkLst>
            <pc:docMk/>
            <pc:sldMk cId="4011521953" sldId="379"/>
            <ac:picMk id="6" creationId="{0483BF6F-6C3A-0173-B685-E070171ECFDD}"/>
          </ac:picMkLst>
        </pc:picChg>
        <pc:picChg chg="add del mod modCrop">
          <ac:chgData name="Dirza Alejandra Salazar Monasterios" userId="0546daba-b49e-4355-85af-809ac9d1c4c2" providerId="ADAL" clId="{CF9ED97B-0D37-44C9-BEA2-1D3E448BC2A3}" dt="2023-03-30T21:39:46.718" v="918" actId="478"/>
          <ac:picMkLst>
            <pc:docMk/>
            <pc:sldMk cId="4011521953" sldId="379"/>
            <ac:picMk id="7" creationId="{1ADAA49E-E207-A10F-3EA6-DAF02CDA44B7}"/>
          </ac:picMkLst>
        </pc:picChg>
      </pc:sldChg>
      <pc:sldChg chg="add mod modShow">
        <pc:chgData name="Dirza Alejandra Salazar Monasterios" userId="0546daba-b49e-4355-85af-809ac9d1c4c2" providerId="ADAL" clId="{CF9ED97B-0D37-44C9-BEA2-1D3E448BC2A3}" dt="2023-03-30T22:16:58.518" v="2434" actId="729"/>
        <pc:sldMkLst>
          <pc:docMk/>
          <pc:sldMk cId="631832844" sldId="380"/>
        </pc:sldMkLst>
      </pc:sldChg>
      <pc:sldChg chg="del">
        <pc:chgData name="Dirza Alejandra Salazar Monasterios" userId="0546daba-b49e-4355-85af-809ac9d1c4c2" providerId="ADAL" clId="{CF9ED97B-0D37-44C9-BEA2-1D3E448BC2A3}" dt="2023-03-30T21:11:27.838" v="97" actId="47"/>
        <pc:sldMkLst>
          <pc:docMk/>
          <pc:sldMk cId="2937626295" sldId="380"/>
        </pc:sldMkLst>
      </pc:sldChg>
      <pc:sldChg chg="addSp delSp modSp add mod">
        <pc:chgData name="Dirza Alejandra Salazar Monasterios" userId="0546daba-b49e-4355-85af-809ac9d1c4c2" providerId="ADAL" clId="{CF9ED97B-0D37-44C9-BEA2-1D3E448BC2A3}" dt="2023-03-30T21:24:14.741" v="454" actId="20577"/>
        <pc:sldMkLst>
          <pc:docMk/>
          <pc:sldMk cId="3486582769" sldId="381"/>
        </pc:sldMkLst>
        <pc:spChg chg="add mod">
          <ac:chgData name="Dirza Alejandra Salazar Monasterios" userId="0546daba-b49e-4355-85af-809ac9d1c4c2" providerId="ADAL" clId="{CF9ED97B-0D37-44C9-BEA2-1D3E448BC2A3}" dt="2023-03-30T21:24:14.741" v="454" actId="20577"/>
          <ac:spMkLst>
            <pc:docMk/>
            <pc:sldMk cId="3486582769" sldId="381"/>
            <ac:spMk id="2" creationId="{27807769-6C66-E554-E6FF-27E168FE17AB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4" creationId="{597781C6-6E88-4903-B87C-420CBCFC875F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5" creationId="{0B60D8E3-B02C-D68D-2840-FEFE2E5BB52A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6" creationId="{80EBC4E6-C3DF-D467-E55D-79D9637D3F53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7" creationId="{81C837B0-6019-EB6E-60FE-218375ABFB5B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8" creationId="{E0AB7342-0703-31A9-885A-571A80687AFC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9" creationId="{193D8D82-E8E5-C034-5B46-3823CCD90D73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10" creationId="{6BC911FA-796D-91B4-02EA-71B9CD648A62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11" creationId="{4111A6BF-CAC9-DE1A-E95D-86A6B3090218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12" creationId="{577F8ADF-7A07-C426-D2F2-BA2381F3EFE5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13" creationId="{D8B932EE-AE9C-6E06-195B-F0A3CA814689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14" creationId="{E36302DA-661F-5D02-8B21-55885C0ADE6E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15" creationId="{4233E1F2-417A-ABF3-7313-1801893B632A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17" creationId="{6EEBF08D-3B85-7F4A-A795-B4A143C54A79}"/>
          </ac:spMkLst>
        </pc:spChg>
        <pc:spChg chg="del">
          <ac:chgData name="Dirza Alejandra Salazar Monasterios" userId="0546daba-b49e-4355-85af-809ac9d1c4c2" providerId="ADAL" clId="{CF9ED97B-0D37-44C9-BEA2-1D3E448BC2A3}" dt="2023-03-30T21:23:07.909" v="408" actId="478"/>
          <ac:spMkLst>
            <pc:docMk/>
            <pc:sldMk cId="3486582769" sldId="381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CF9ED97B-0D37-44C9-BEA2-1D3E448BC2A3}" dt="2023-03-30T21:23:13.933" v="434" actId="20577"/>
          <ac:spMkLst>
            <pc:docMk/>
            <pc:sldMk cId="3486582769" sldId="381"/>
            <ac:spMk id="19" creationId="{9646D861-7563-AA1F-8CE8-308CE99EA643}"/>
          </ac:spMkLst>
        </pc:spChg>
        <pc:spChg chg="del">
          <ac:chgData name="Dirza Alejandra Salazar Monasterios" userId="0546daba-b49e-4355-85af-809ac9d1c4c2" providerId="ADAL" clId="{CF9ED97B-0D37-44C9-BEA2-1D3E448BC2A3}" dt="2023-03-30T21:23:04.686" v="407" actId="478"/>
          <ac:spMkLst>
            <pc:docMk/>
            <pc:sldMk cId="3486582769" sldId="381"/>
            <ac:spMk id="21" creationId="{37D1D963-F61B-F1D0-E289-C6A07F11509A}"/>
          </ac:spMkLst>
        </pc:spChg>
      </pc:sldChg>
      <pc:sldChg chg="del">
        <pc:chgData name="Dirza Alejandra Salazar Monasterios" userId="0546daba-b49e-4355-85af-809ac9d1c4c2" providerId="ADAL" clId="{CF9ED97B-0D37-44C9-BEA2-1D3E448BC2A3}" dt="2023-03-30T21:11:29.397" v="103" actId="47"/>
        <pc:sldMkLst>
          <pc:docMk/>
          <pc:sldMk cId="3641898013" sldId="381"/>
        </pc:sldMkLst>
      </pc:sldChg>
      <pc:sldChg chg="del">
        <pc:chgData name="Dirza Alejandra Salazar Monasterios" userId="0546daba-b49e-4355-85af-809ac9d1c4c2" providerId="ADAL" clId="{CF9ED97B-0D37-44C9-BEA2-1D3E448BC2A3}" dt="2023-03-30T21:11:28.604" v="100" actId="47"/>
        <pc:sldMkLst>
          <pc:docMk/>
          <pc:sldMk cId="1712458092" sldId="382"/>
        </pc:sldMkLst>
      </pc:sldChg>
      <pc:sldChg chg="addSp delSp modSp add mod ord">
        <pc:chgData name="Dirza Alejandra Salazar Monasterios" userId="0546daba-b49e-4355-85af-809ac9d1c4c2" providerId="ADAL" clId="{CF9ED97B-0D37-44C9-BEA2-1D3E448BC2A3}" dt="2023-03-30T22:12:52.442" v="2020" actId="1076"/>
        <pc:sldMkLst>
          <pc:docMk/>
          <pc:sldMk cId="2169016101" sldId="382"/>
        </pc:sldMkLst>
        <pc:spChg chg="mod">
          <ac:chgData name="Dirza Alejandra Salazar Monasterios" userId="0546daba-b49e-4355-85af-809ac9d1c4c2" providerId="ADAL" clId="{CF9ED97B-0D37-44C9-BEA2-1D3E448BC2A3}" dt="2023-03-30T22:10:23.182" v="1971" actId="14100"/>
          <ac:spMkLst>
            <pc:docMk/>
            <pc:sldMk cId="2169016101" sldId="382"/>
            <ac:spMk id="2" creationId="{AE3CCD5D-B7A6-5A70-A405-0A8433776AC4}"/>
          </ac:spMkLst>
        </pc:spChg>
        <pc:spChg chg="add del mod">
          <ac:chgData name="Dirza Alejandra Salazar Monasterios" userId="0546daba-b49e-4355-85af-809ac9d1c4c2" providerId="ADAL" clId="{CF9ED97B-0D37-44C9-BEA2-1D3E448BC2A3}" dt="2023-03-30T21:44:27.558" v="1071" actId="478"/>
          <ac:spMkLst>
            <pc:docMk/>
            <pc:sldMk cId="2169016101" sldId="382"/>
            <ac:spMk id="12" creationId="{BE766729-7B3E-CFE4-EA4D-2F99C28CDB72}"/>
          </ac:spMkLst>
        </pc:spChg>
        <pc:spChg chg="add mod">
          <ac:chgData name="Dirza Alejandra Salazar Monasterios" userId="0546daba-b49e-4355-85af-809ac9d1c4c2" providerId="ADAL" clId="{CF9ED97B-0D37-44C9-BEA2-1D3E448BC2A3}" dt="2023-03-30T22:12:01.393" v="2011" actId="1076"/>
          <ac:spMkLst>
            <pc:docMk/>
            <pc:sldMk cId="2169016101" sldId="382"/>
            <ac:spMk id="15" creationId="{60BC2774-2131-EE3D-6754-CFD349E4D250}"/>
          </ac:spMkLst>
        </pc:spChg>
        <pc:spChg chg="add mod">
          <ac:chgData name="Dirza Alejandra Salazar Monasterios" userId="0546daba-b49e-4355-85af-809ac9d1c4c2" providerId="ADAL" clId="{CF9ED97B-0D37-44C9-BEA2-1D3E448BC2A3}" dt="2023-03-30T22:11:58.051" v="2010" actId="1076"/>
          <ac:spMkLst>
            <pc:docMk/>
            <pc:sldMk cId="2169016101" sldId="382"/>
            <ac:spMk id="16" creationId="{7C66A6B6-6173-D18F-F8D2-AAE61F6974DF}"/>
          </ac:spMkLst>
        </pc:spChg>
        <pc:spChg chg="mod">
          <ac:chgData name="Dirza Alejandra Salazar Monasterios" userId="0546daba-b49e-4355-85af-809ac9d1c4c2" providerId="ADAL" clId="{CF9ED97B-0D37-44C9-BEA2-1D3E448BC2A3}" dt="2023-03-30T21:40:37.874" v="1045" actId="20577"/>
          <ac:spMkLst>
            <pc:docMk/>
            <pc:sldMk cId="2169016101" sldId="382"/>
            <ac:spMk id="17" creationId="{63BBB324-1267-38B8-76D4-03F93A9AA476}"/>
          </ac:spMkLst>
        </pc:spChg>
        <pc:graphicFrameChg chg="del">
          <ac:chgData name="Dirza Alejandra Salazar Monasterios" userId="0546daba-b49e-4355-85af-809ac9d1c4c2" providerId="ADAL" clId="{CF9ED97B-0D37-44C9-BEA2-1D3E448BC2A3}" dt="2023-03-30T21:38:00.128" v="897" actId="478"/>
          <ac:graphicFrameMkLst>
            <pc:docMk/>
            <pc:sldMk cId="2169016101" sldId="382"/>
            <ac:graphicFrameMk id="4" creationId="{1FA39928-27DA-E2A4-2B5C-2730433F92BD}"/>
          </ac:graphicFrameMkLst>
        </pc:graphicFrameChg>
        <pc:picChg chg="add mod">
          <ac:chgData name="Dirza Alejandra Salazar Monasterios" userId="0546daba-b49e-4355-85af-809ac9d1c4c2" providerId="ADAL" clId="{CF9ED97B-0D37-44C9-BEA2-1D3E448BC2A3}" dt="2023-03-30T22:10:42.409" v="1977" actId="1076"/>
          <ac:picMkLst>
            <pc:docMk/>
            <pc:sldMk cId="2169016101" sldId="382"/>
            <ac:picMk id="4" creationId="{1A4EA21D-532D-7B73-F629-D981C1255A2D}"/>
          </ac:picMkLst>
        </pc:picChg>
        <pc:picChg chg="add del mod">
          <ac:chgData name="Dirza Alejandra Salazar Monasterios" userId="0546daba-b49e-4355-85af-809ac9d1c4c2" providerId="ADAL" clId="{CF9ED97B-0D37-44C9-BEA2-1D3E448BC2A3}" dt="2023-03-30T21:43:59.669" v="1054" actId="478"/>
          <ac:picMkLst>
            <pc:docMk/>
            <pc:sldMk cId="2169016101" sldId="382"/>
            <ac:picMk id="5" creationId="{4410A47B-4A4D-FDEF-5D33-97CE6CDFAD63}"/>
          </ac:picMkLst>
        </pc:picChg>
        <pc:picChg chg="del mod">
          <ac:chgData name="Dirza Alejandra Salazar Monasterios" userId="0546daba-b49e-4355-85af-809ac9d1c4c2" providerId="ADAL" clId="{CF9ED97B-0D37-44C9-BEA2-1D3E448BC2A3}" dt="2023-03-30T21:41:36.775" v="1049" actId="478"/>
          <ac:picMkLst>
            <pc:docMk/>
            <pc:sldMk cId="2169016101" sldId="382"/>
            <ac:picMk id="6" creationId="{0483BF6F-6C3A-0173-B685-E070171ECFDD}"/>
          </ac:picMkLst>
        </pc:picChg>
        <pc:picChg chg="add del mod">
          <ac:chgData name="Dirza Alejandra Salazar Monasterios" userId="0546daba-b49e-4355-85af-809ac9d1c4c2" providerId="ADAL" clId="{CF9ED97B-0D37-44C9-BEA2-1D3E448BC2A3}" dt="2023-03-30T22:05:34.557" v="1869" actId="478"/>
          <ac:picMkLst>
            <pc:docMk/>
            <pc:sldMk cId="2169016101" sldId="382"/>
            <ac:picMk id="6" creationId="{F6306469-6C9C-AA2C-4D50-E19E10C2DD08}"/>
          </ac:picMkLst>
        </pc:picChg>
        <pc:picChg chg="del mod">
          <ac:chgData name="Dirza Alejandra Salazar Monasterios" userId="0546daba-b49e-4355-85af-809ac9d1c4c2" providerId="ADAL" clId="{CF9ED97B-0D37-44C9-BEA2-1D3E448BC2A3}" dt="2023-03-30T21:40:33.531" v="1044" actId="478"/>
          <ac:picMkLst>
            <pc:docMk/>
            <pc:sldMk cId="2169016101" sldId="382"/>
            <ac:picMk id="7" creationId="{1ADAA49E-E207-A10F-3EA6-DAF02CDA44B7}"/>
          </ac:picMkLst>
        </pc:picChg>
        <pc:picChg chg="add del mod">
          <ac:chgData name="Dirza Alejandra Salazar Monasterios" userId="0546daba-b49e-4355-85af-809ac9d1c4c2" providerId="ADAL" clId="{CF9ED97B-0D37-44C9-BEA2-1D3E448BC2A3}" dt="2023-03-30T22:08:02.965" v="1873" actId="478"/>
          <ac:picMkLst>
            <pc:docMk/>
            <pc:sldMk cId="2169016101" sldId="382"/>
            <ac:picMk id="8" creationId="{26DBB231-247D-1ADB-CA65-A76FBD6100BD}"/>
          </ac:picMkLst>
        </pc:picChg>
        <pc:picChg chg="add mod">
          <ac:chgData name="Dirza Alejandra Salazar Monasterios" userId="0546daba-b49e-4355-85af-809ac9d1c4c2" providerId="ADAL" clId="{CF9ED97B-0D37-44C9-BEA2-1D3E448BC2A3}" dt="2023-03-30T22:10:41.309" v="1976" actId="1076"/>
          <ac:picMkLst>
            <pc:docMk/>
            <pc:sldMk cId="2169016101" sldId="382"/>
            <ac:picMk id="9" creationId="{38A38A75-1A22-B843-2CA8-96436FAF3445}"/>
          </ac:picMkLst>
        </pc:picChg>
        <pc:picChg chg="add del mod">
          <ac:chgData name="Dirza Alejandra Salazar Monasterios" userId="0546daba-b49e-4355-85af-809ac9d1c4c2" providerId="ADAL" clId="{CF9ED97B-0D37-44C9-BEA2-1D3E448BC2A3}" dt="2023-03-30T22:00:15.970" v="1758" actId="478"/>
          <ac:picMkLst>
            <pc:docMk/>
            <pc:sldMk cId="2169016101" sldId="382"/>
            <ac:picMk id="11" creationId="{BA2E36EF-0680-A846-EC26-57C2CFC9A0B5}"/>
          </ac:picMkLst>
        </pc:picChg>
        <pc:picChg chg="add mod">
          <ac:chgData name="Dirza Alejandra Salazar Monasterios" userId="0546daba-b49e-4355-85af-809ac9d1c4c2" providerId="ADAL" clId="{CF9ED97B-0D37-44C9-BEA2-1D3E448BC2A3}" dt="2023-03-30T22:10:26.566" v="1972" actId="1076"/>
          <ac:picMkLst>
            <pc:docMk/>
            <pc:sldMk cId="2169016101" sldId="382"/>
            <ac:picMk id="12" creationId="{7C94C3F6-3369-D79E-66DE-CE7470B524C5}"/>
          </ac:picMkLst>
        </pc:picChg>
        <pc:picChg chg="add del mod">
          <ac:chgData name="Dirza Alejandra Salazar Monasterios" userId="0546daba-b49e-4355-85af-809ac9d1c4c2" providerId="ADAL" clId="{CF9ED97B-0D37-44C9-BEA2-1D3E448BC2A3}" dt="2023-03-30T22:12:52.442" v="2020" actId="1076"/>
          <ac:picMkLst>
            <pc:docMk/>
            <pc:sldMk cId="2169016101" sldId="382"/>
            <ac:picMk id="14" creationId="{5615853D-53F4-C776-5C61-B1B17F64798C}"/>
          </ac:picMkLst>
        </pc:picChg>
        <pc:picChg chg="add del mod">
          <ac:chgData name="Dirza Alejandra Salazar Monasterios" userId="0546daba-b49e-4355-85af-809ac9d1c4c2" providerId="ADAL" clId="{CF9ED97B-0D37-44C9-BEA2-1D3E448BC2A3}" dt="2023-03-30T22:12:46.425" v="2018" actId="22"/>
          <ac:picMkLst>
            <pc:docMk/>
            <pc:sldMk cId="2169016101" sldId="382"/>
            <ac:picMk id="19" creationId="{AFCF8FB9-0D1C-7102-F69A-F5ADBE13A3B0}"/>
          </ac:picMkLst>
        </pc:picChg>
      </pc:sldChg>
      <pc:sldChg chg="new">
        <pc:chgData name="Dirza Alejandra Salazar Monasterios" userId="0546daba-b49e-4355-85af-809ac9d1c4c2" providerId="ADAL" clId="{CF9ED97B-0D37-44C9-BEA2-1D3E448BC2A3}" dt="2023-03-30T22:13:09.780" v="2021" actId="680"/>
        <pc:sldMkLst>
          <pc:docMk/>
          <pc:sldMk cId="3668597843" sldId="383"/>
        </pc:sldMkLst>
      </pc:sldChg>
      <pc:sldChg chg="modSp add mod ord modShow">
        <pc:chgData name="Dirza Alejandra Salazar Monasterios" userId="0546daba-b49e-4355-85af-809ac9d1c4c2" providerId="ADAL" clId="{CF9ED97B-0D37-44C9-BEA2-1D3E448BC2A3}" dt="2023-03-30T22:17:25.652" v="2453" actId="729"/>
        <pc:sldMkLst>
          <pc:docMk/>
          <pc:sldMk cId="428329740" sldId="384"/>
        </pc:sldMkLst>
        <pc:spChg chg="mod">
          <ac:chgData name="Dirza Alejandra Salazar Monasterios" userId="0546daba-b49e-4355-85af-809ac9d1c4c2" providerId="ADAL" clId="{CF9ED97B-0D37-44C9-BEA2-1D3E448BC2A3}" dt="2023-03-30T22:16:27.239" v="2418" actId="20577"/>
          <ac:spMkLst>
            <pc:docMk/>
            <pc:sldMk cId="428329740" sldId="384"/>
            <ac:spMk id="2" creationId="{AE3CCD5D-B7A6-5A70-A405-0A8433776AC4}"/>
          </ac:spMkLst>
        </pc:spChg>
        <pc:spChg chg="mod">
          <ac:chgData name="Dirza Alejandra Salazar Monasterios" userId="0546daba-b49e-4355-85af-809ac9d1c4c2" providerId="ADAL" clId="{CF9ED97B-0D37-44C9-BEA2-1D3E448BC2A3}" dt="2023-03-30T22:17:10.154" v="2452" actId="20577"/>
          <ac:spMkLst>
            <pc:docMk/>
            <pc:sldMk cId="428329740" sldId="384"/>
            <ac:spMk id="17" creationId="{63BBB324-1267-38B8-76D4-03F93A9AA476}"/>
          </ac:spMkLst>
        </pc:spChg>
      </pc:sldChg>
    </pc:docChg>
  </pc:docChgLst>
  <pc:docChgLst>
    <pc:chgData name="Dirza Alejandra Salazar Monasterios" userId="0546daba-b49e-4355-85af-809ac9d1c4c2" providerId="ADAL" clId="{8867555D-0155-4C5F-8E79-04BA1EC73F6C}"/>
    <pc:docChg chg="undo custSel addSld delSld modSld sldOrd">
      <pc:chgData name="Dirza Alejandra Salazar Monasterios" userId="0546daba-b49e-4355-85af-809ac9d1c4c2" providerId="ADAL" clId="{8867555D-0155-4C5F-8E79-04BA1EC73F6C}" dt="2023-03-29T21:51:02.169" v="853" actId="122"/>
      <pc:docMkLst>
        <pc:docMk/>
      </pc:docMkLst>
      <pc:sldChg chg="del">
        <pc:chgData name="Dirza Alejandra Salazar Monasterios" userId="0546daba-b49e-4355-85af-809ac9d1c4c2" providerId="ADAL" clId="{8867555D-0155-4C5F-8E79-04BA1EC73F6C}" dt="2023-03-29T19:46:14.697" v="114" actId="47"/>
        <pc:sldMkLst>
          <pc:docMk/>
          <pc:sldMk cId="2209114093" sldId="328"/>
        </pc:sldMkLst>
      </pc:sldChg>
      <pc:sldChg chg="addSp delSp modSp mod ord setBg">
        <pc:chgData name="Dirza Alejandra Salazar Monasterios" userId="0546daba-b49e-4355-85af-809ac9d1c4c2" providerId="ADAL" clId="{8867555D-0155-4C5F-8E79-04BA1EC73F6C}" dt="2023-03-29T21:48:43.084" v="670" actId="1076"/>
        <pc:sldMkLst>
          <pc:docMk/>
          <pc:sldMk cId="3632481080" sldId="348"/>
        </pc:sldMkLst>
        <pc:spChg chg="add mod">
          <ac:chgData name="Dirza Alejandra Salazar Monasterios" userId="0546daba-b49e-4355-85af-809ac9d1c4c2" providerId="ADAL" clId="{8867555D-0155-4C5F-8E79-04BA1EC73F6C}" dt="2023-03-29T21:47:00.061" v="652" actId="1076"/>
          <ac:spMkLst>
            <pc:docMk/>
            <pc:sldMk cId="3632481080" sldId="348"/>
            <ac:spMk id="2" creationId="{378D0C2E-FAC2-D1DD-2043-A0AA435BD395}"/>
          </ac:spMkLst>
        </pc:spChg>
        <pc:spChg chg="mod">
          <ac:chgData name="Dirza Alejandra Salazar Monasterios" userId="0546daba-b49e-4355-85af-809ac9d1c4c2" providerId="ADAL" clId="{8867555D-0155-4C5F-8E79-04BA1EC73F6C}" dt="2023-03-29T19:53:32.845" v="129" actId="6549"/>
          <ac:spMkLst>
            <pc:docMk/>
            <pc:sldMk cId="3632481080" sldId="348"/>
            <ac:spMk id="6" creationId="{55168767-7E00-EC89-77E1-4AD9855489AB}"/>
          </ac:spMkLst>
        </pc:spChg>
        <pc:graphicFrameChg chg="add mod">
          <ac:chgData name="Dirza Alejandra Salazar Monasterios" userId="0546daba-b49e-4355-85af-809ac9d1c4c2" providerId="ADAL" clId="{8867555D-0155-4C5F-8E79-04BA1EC73F6C}" dt="2023-03-29T20:34:58.290" v="489"/>
          <ac:graphicFrameMkLst>
            <pc:docMk/>
            <pc:sldMk cId="3632481080" sldId="348"/>
            <ac:graphicFrameMk id="2" creationId="{FA88E013-2431-ED62-1ED6-78AD7BC99302}"/>
          </ac:graphicFrameMkLst>
        </pc:graphicFrameChg>
        <pc:graphicFrameChg chg="add mod">
          <ac:chgData name="Dirza Alejandra Salazar Monasterios" userId="0546daba-b49e-4355-85af-809ac9d1c4c2" providerId="ADAL" clId="{8867555D-0155-4C5F-8E79-04BA1EC73F6C}" dt="2023-03-29T21:48:40.053" v="669" actId="1076"/>
          <ac:graphicFrameMkLst>
            <pc:docMk/>
            <pc:sldMk cId="3632481080" sldId="348"/>
            <ac:graphicFrameMk id="3" creationId="{FA88E013-2431-ED62-1ED6-78AD7BC99302}"/>
          </ac:graphicFrameMkLst>
        </pc:graphicFrameChg>
        <pc:graphicFrameChg chg="add del mod">
          <ac:chgData name="Dirza Alejandra Salazar Monasterios" userId="0546daba-b49e-4355-85af-809ac9d1c4c2" providerId="ADAL" clId="{8867555D-0155-4C5F-8E79-04BA1EC73F6C}" dt="2023-03-29T20:42:28.887" v="576"/>
          <ac:graphicFrameMkLst>
            <pc:docMk/>
            <pc:sldMk cId="3632481080" sldId="348"/>
            <ac:graphicFrameMk id="8" creationId="{462991A7-1134-ED44-951C-A28C03B32642}"/>
          </ac:graphicFrameMkLst>
        </pc:graphicFrameChg>
        <pc:graphicFrameChg chg="del">
          <ac:chgData name="Dirza Alejandra Salazar Monasterios" userId="0546daba-b49e-4355-85af-809ac9d1c4c2" providerId="ADAL" clId="{8867555D-0155-4C5F-8E79-04BA1EC73F6C}" dt="2023-03-29T20:34:59.799" v="490" actId="478"/>
          <ac:graphicFrameMkLst>
            <pc:docMk/>
            <pc:sldMk cId="3632481080" sldId="348"/>
            <ac:graphicFrameMk id="9" creationId="{E3E4EB71-F158-4F63-BE90-7E3903CBE1F6}"/>
          </ac:graphicFrameMkLst>
        </pc:graphicFrameChg>
        <pc:graphicFrameChg chg="add del mod">
          <ac:chgData name="Dirza Alejandra Salazar Monasterios" userId="0546daba-b49e-4355-85af-809ac9d1c4c2" providerId="ADAL" clId="{8867555D-0155-4C5F-8E79-04BA1EC73F6C}" dt="2023-03-29T20:42:55.875" v="580"/>
          <ac:graphicFrameMkLst>
            <pc:docMk/>
            <pc:sldMk cId="3632481080" sldId="348"/>
            <ac:graphicFrameMk id="11" creationId="{88C8CFBA-07DE-19E1-964E-8529CFAA4F3A}"/>
          </ac:graphicFrameMkLst>
        </pc:graphicFrameChg>
        <pc:picChg chg="add del mod">
          <ac:chgData name="Dirza Alejandra Salazar Monasterios" userId="0546daba-b49e-4355-85af-809ac9d1c4c2" providerId="ADAL" clId="{8867555D-0155-4C5F-8E79-04BA1EC73F6C}" dt="2023-03-29T20:42:21.920" v="574" actId="478"/>
          <ac:picMkLst>
            <pc:docMk/>
            <pc:sldMk cId="3632481080" sldId="348"/>
            <ac:picMk id="5" creationId="{BE260108-2F3A-6B35-3893-466B685ACF39}"/>
          </ac:picMkLst>
        </pc:picChg>
        <pc:picChg chg="del mod">
          <ac:chgData name="Dirza Alejandra Salazar Monasterios" userId="0546daba-b49e-4355-85af-809ac9d1c4c2" providerId="ADAL" clId="{8867555D-0155-4C5F-8E79-04BA1EC73F6C}" dt="2023-03-29T20:42:10.380" v="569" actId="478"/>
          <ac:picMkLst>
            <pc:docMk/>
            <pc:sldMk cId="3632481080" sldId="348"/>
            <ac:picMk id="7" creationId="{2561B214-788F-25ED-6661-A9835946FE0D}"/>
          </ac:picMkLst>
        </pc:picChg>
        <pc:picChg chg="del mod">
          <ac:chgData name="Dirza Alejandra Salazar Monasterios" userId="0546daba-b49e-4355-85af-809ac9d1c4c2" providerId="ADAL" clId="{8867555D-0155-4C5F-8E79-04BA1EC73F6C}" dt="2023-03-29T21:46:35.549" v="646" actId="478"/>
          <ac:picMkLst>
            <pc:docMk/>
            <pc:sldMk cId="3632481080" sldId="348"/>
            <ac:picMk id="10" creationId="{EAF87B7F-9942-01BA-ADA6-575D1CEBE32E}"/>
          </ac:picMkLst>
        </pc:picChg>
        <pc:picChg chg="add del">
          <ac:chgData name="Dirza Alejandra Salazar Monasterios" userId="0546daba-b49e-4355-85af-809ac9d1c4c2" providerId="ADAL" clId="{8867555D-0155-4C5F-8E79-04BA1EC73F6C}" dt="2023-03-29T20:43:05.981" v="582" actId="22"/>
          <ac:picMkLst>
            <pc:docMk/>
            <pc:sldMk cId="3632481080" sldId="348"/>
            <ac:picMk id="13" creationId="{59049BBD-94D3-6D3F-3D46-3FCED61AB5EA}"/>
          </ac:picMkLst>
        </pc:picChg>
        <pc:picChg chg="add del mod">
          <ac:chgData name="Dirza Alejandra Salazar Monasterios" userId="0546daba-b49e-4355-85af-809ac9d1c4c2" providerId="ADAL" clId="{8867555D-0155-4C5F-8E79-04BA1EC73F6C}" dt="2023-03-29T20:44:44.767" v="595" actId="478"/>
          <ac:picMkLst>
            <pc:docMk/>
            <pc:sldMk cId="3632481080" sldId="348"/>
            <ac:picMk id="15" creationId="{11EEF0B5-32DB-7F8E-314D-6984A992E4AF}"/>
          </ac:picMkLst>
        </pc:picChg>
        <pc:picChg chg="add mod">
          <ac:chgData name="Dirza Alejandra Salazar Monasterios" userId="0546daba-b49e-4355-85af-809ac9d1c4c2" providerId="ADAL" clId="{8867555D-0155-4C5F-8E79-04BA1EC73F6C}" dt="2023-03-29T21:48:43.084" v="670" actId="1076"/>
          <ac:picMkLst>
            <pc:docMk/>
            <pc:sldMk cId="3632481080" sldId="348"/>
            <ac:picMk id="17" creationId="{4A21CD72-BB63-D1ED-C989-4451FE41CB9F}"/>
          </ac:picMkLst>
        </pc:picChg>
      </pc:sldChg>
      <pc:sldChg chg="modSp mod ord setBg">
        <pc:chgData name="Dirza Alejandra Salazar Monasterios" userId="0546daba-b49e-4355-85af-809ac9d1c4c2" providerId="ADAL" clId="{8867555D-0155-4C5F-8E79-04BA1EC73F6C}" dt="2023-03-29T20:07:25.899" v="196" actId="790"/>
        <pc:sldMkLst>
          <pc:docMk/>
          <pc:sldMk cId="2646106657" sldId="352"/>
        </pc:sldMkLst>
        <pc:spChg chg="mod">
          <ac:chgData name="Dirza Alejandra Salazar Monasterios" userId="0546daba-b49e-4355-85af-809ac9d1c4c2" providerId="ADAL" clId="{8867555D-0155-4C5F-8E79-04BA1EC73F6C}" dt="2023-03-29T19:53:10.923" v="127" actId="1076"/>
          <ac:spMkLst>
            <pc:docMk/>
            <pc:sldMk cId="2646106657" sldId="352"/>
            <ac:spMk id="8" creationId="{9C706402-1DB5-7361-2B65-1E889F406733}"/>
          </ac:spMkLst>
        </pc:spChg>
        <pc:spChg chg="mod">
          <ac:chgData name="Dirza Alejandra Salazar Monasterios" userId="0546daba-b49e-4355-85af-809ac9d1c4c2" providerId="ADAL" clId="{8867555D-0155-4C5F-8E79-04BA1EC73F6C}" dt="2023-03-29T20:06:49.315" v="187" actId="14100"/>
          <ac:spMkLst>
            <pc:docMk/>
            <pc:sldMk cId="2646106657" sldId="352"/>
            <ac:spMk id="18" creationId="{1D01A5B7-A4FC-CE31-D711-373ED9168375}"/>
          </ac:spMkLst>
        </pc:spChg>
        <pc:spChg chg="mod">
          <ac:chgData name="Dirza Alejandra Salazar Monasterios" userId="0546daba-b49e-4355-85af-809ac9d1c4c2" providerId="ADAL" clId="{8867555D-0155-4C5F-8E79-04BA1EC73F6C}" dt="2023-03-29T20:07:02.084" v="194" actId="1038"/>
          <ac:spMkLst>
            <pc:docMk/>
            <pc:sldMk cId="2646106657" sldId="352"/>
            <ac:spMk id="19" creationId="{D63EAF25-96B1-8353-F55F-685BEB5C9B5C}"/>
          </ac:spMkLst>
        </pc:spChg>
        <pc:spChg chg="mod">
          <ac:chgData name="Dirza Alejandra Salazar Monasterios" userId="0546daba-b49e-4355-85af-809ac9d1c4c2" providerId="ADAL" clId="{8867555D-0155-4C5F-8E79-04BA1EC73F6C}" dt="2023-03-29T20:06:55.957" v="189" actId="1076"/>
          <ac:spMkLst>
            <pc:docMk/>
            <pc:sldMk cId="2646106657" sldId="352"/>
            <ac:spMk id="21" creationId="{FB558BB7-5333-F456-F050-E1D65D57FC14}"/>
          </ac:spMkLst>
        </pc:spChg>
        <pc:spChg chg="mod">
          <ac:chgData name="Dirza Alejandra Salazar Monasterios" userId="0546daba-b49e-4355-85af-809ac9d1c4c2" providerId="ADAL" clId="{8867555D-0155-4C5F-8E79-04BA1EC73F6C}" dt="2023-03-29T19:39:18.419" v="26" actId="1038"/>
          <ac:spMkLst>
            <pc:docMk/>
            <pc:sldMk cId="2646106657" sldId="352"/>
            <ac:spMk id="22" creationId="{1569FB7F-B8DF-F4B0-910B-389D9F2D0140}"/>
          </ac:spMkLst>
        </pc:spChg>
        <pc:spChg chg="mod">
          <ac:chgData name="Dirza Alejandra Salazar Monasterios" userId="0546daba-b49e-4355-85af-809ac9d1c4c2" providerId="ADAL" clId="{8867555D-0155-4C5F-8E79-04BA1EC73F6C}" dt="2023-03-29T20:06:53.398" v="188" actId="1076"/>
          <ac:spMkLst>
            <pc:docMk/>
            <pc:sldMk cId="2646106657" sldId="352"/>
            <ac:spMk id="23" creationId="{C1BD043E-BE08-6B7E-C7B5-3D572D573E82}"/>
          </ac:spMkLst>
        </pc:spChg>
        <pc:spChg chg="mod">
          <ac:chgData name="Dirza Alejandra Salazar Monasterios" userId="0546daba-b49e-4355-85af-809ac9d1c4c2" providerId="ADAL" clId="{8867555D-0155-4C5F-8E79-04BA1EC73F6C}" dt="2023-03-29T20:07:25.899" v="196" actId="790"/>
          <ac:spMkLst>
            <pc:docMk/>
            <pc:sldMk cId="2646106657" sldId="352"/>
            <ac:spMk id="27" creationId="{11F08DBE-1165-78D3-2B5E-99DFE023C291}"/>
          </ac:spMkLst>
        </pc:spChg>
      </pc:sldChg>
      <pc:sldChg chg="del">
        <pc:chgData name="Dirza Alejandra Salazar Monasterios" userId="0546daba-b49e-4355-85af-809ac9d1c4c2" providerId="ADAL" clId="{8867555D-0155-4C5F-8E79-04BA1EC73F6C}" dt="2023-03-29T19:45:40.640" v="107" actId="47"/>
        <pc:sldMkLst>
          <pc:docMk/>
          <pc:sldMk cId="2641593645" sldId="353"/>
        </pc:sldMkLst>
      </pc:sldChg>
      <pc:sldChg chg="modSp mod ord setBg">
        <pc:chgData name="Dirza Alejandra Salazar Monasterios" userId="0546daba-b49e-4355-85af-809ac9d1c4c2" providerId="ADAL" clId="{8867555D-0155-4C5F-8E79-04BA1EC73F6C}" dt="2023-03-29T20:06:29.697" v="186"/>
        <pc:sldMkLst>
          <pc:docMk/>
          <pc:sldMk cId="2141428492" sldId="356"/>
        </pc:sldMkLst>
        <pc:spChg chg="mod">
          <ac:chgData name="Dirza Alejandra Salazar Monasterios" userId="0546daba-b49e-4355-85af-809ac9d1c4c2" providerId="ADAL" clId="{8867555D-0155-4C5F-8E79-04BA1EC73F6C}" dt="2023-03-29T20:01:30.050" v="175" actId="122"/>
          <ac:spMkLst>
            <pc:docMk/>
            <pc:sldMk cId="2141428492" sldId="356"/>
            <ac:spMk id="4" creationId="{4E918F00-279F-0B7C-B960-7ADADA7E5A5B}"/>
          </ac:spMkLst>
        </pc:spChg>
        <pc:spChg chg="mod">
          <ac:chgData name="Dirza Alejandra Salazar Monasterios" userId="0546daba-b49e-4355-85af-809ac9d1c4c2" providerId="ADAL" clId="{8867555D-0155-4C5F-8E79-04BA1EC73F6C}" dt="2023-03-29T19:56:33.060" v="156" actId="6549"/>
          <ac:spMkLst>
            <pc:docMk/>
            <pc:sldMk cId="2141428492" sldId="356"/>
            <ac:spMk id="6" creationId="{55168767-7E00-EC89-77E1-4AD9855489AB}"/>
          </ac:spMkLst>
        </pc:spChg>
        <pc:spChg chg="mod">
          <ac:chgData name="Dirza Alejandra Salazar Monasterios" userId="0546daba-b49e-4355-85af-809ac9d1c4c2" providerId="ADAL" clId="{8867555D-0155-4C5F-8E79-04BA1EC73F6C}" dt="2023-03-29T20:00:59.802" v="170" actId="948"/>
          <ac:spMkLst>
            <pc:docMk/>
            <pc:sldMk cId="2141428492" sldId="356"/>
            <ac:spMk id="7" creationId="{9E44ECB0-AC5F-EEB7-9053-264905CC0235}"/>
          </ac:spMkLst>
        </pc:spChg>
      </pc:sldChg>
      <pc:sldChg chg="del">
        <pc:chgData name="Dirza Alejandra Salazar Monasterios" userId="0546daba-b49e-4355-85af-809ac9d1c4c2" providerId="ADAL" clId="{8867555D-0155-4C5F-8E79-04BA1EC73F6C}" dt="2023-03-29T19:46:26.994" v="119" actId="47"/>
        <pc:sldMkLst>
          <pc:docMk/>
          <pc:sldMk cId="2645496490" sldId="358"/>
        </pc:sldMkLst>
      </pc:sldChg>
      <pc:sldChg chg="modSp mod ord setBg">
        <pc:chgData name="Dirza Alejandra Salazar Monasterios" userId="0546daba-b49e-4355-85af-809ac9d1c4c2" providerId="ADAL" clId="{8867555D-0155-4C5F-8E79-04BA1EC73F6C}" dt="2023-03-29T20:06:29.697" v="186"/>
        <pc:sldMkLst>
          <pc:docMk/>
          <pc:sldMk cId="503350497" sldId="360"/>
        </pc:sldMkLst>
        <pc:spChg chg="mod">
          <ac:chgData name="Dirza Alejandra Salazar Monasterios" userId="0546daba-b49e-4355-85af-809ac9d1c4c2" providerId="ADAL" clId="{8867555D-0155-4C5F-8E79-04BA1EC73F6C}" dt="2023-03-29T19:58:29.850" v="158" actId="207"/>
          <ac:spMkLst>
            <pc:docMk/>
            <pc:sldMk cId="503350497" sldId="360"/>
            <ac:spMk id="6" creationId="{245E85D2-DD36-ECAC-2B0F-A747A8ABE2CF}"/>
          </ac:spMkLst>
        </pc:spChg>
        <pc:spChg chg="mod">
          <ac:chgData name="Dirza Alejandra Salazar Monasterios" userId="0546daba-b49e-4355-85af-809ac9d1c4c2" providerId="ADAL" clId="{8867555D-0155-4C5F-8E79-04BA1EC73F6C}" dt="2023-03-29T19:42:29.386" v="84" actId="403"/>
          <ac:spMkLst>
            <pc:docMk/>
            <pc:sldMk cId="503350497" sldId="360"/>
            <ac:spMk id="7" creationId="{75D687D0-4BD3-6139-F74A-9C72F9F92207}"/>
          </ac:spMkLst>
        </pc:spChg>
        <pc:spChg chg="mod">
          <ac:chgData name="Dirza Alejandra Salazar Monasterios" userId="0546daba-b49e-4355-85af-809ac9d1c4c2" providerId="ADAL" clId="{8867555D-0155-4C5F-8E79-04BA1EC73F6C}" dt="2023-03-29T19:41:17.820" v="73" actId="1076"/>
          <ac:spMkLst>
            <pc:docMk/>
            <pc:sldMk cId="503350497" sldId="360"/>
            <ac:spMk id="9" creationId="{0862AB6A-A340-1744-7E56-8C1C0957EF90}"/>
          </ac:spMkLst>
        </pc:spChg>
        <pc:spChg chg="mod">
          <ac:chgData name="Dirza Alejandra Salazar Monasterios" userId="0546daba-b49e-4355-85af-809ac9d1c4c2" providerId="ADAL" clId="{8867555D-0155-4C5F-8E79-04BA1EC73F6C}" dt="2023-03-29T19:42:57.154" v="86" actId="1076"/>
          <ac:spMkLst>
            <pc:docMk/>
            <pc:sldMk cId="503350497" sldId="360"/>
            <ac:spMk id="10" creationId="{49420924-0F97-3FF0-B5F5-41B693C2B0BF}"/>
          </ac:spMkLst>
        </pc:spChg>
        <pc:spChg chg="mod">
          <ac:chgData name="Dirza Alejandra Salazar Monasterios" userId="0546daba-b49e-4355-85af-809ac9d1c4c2" providerId="ADAL" clId="{8867555D-0155-4C5F-8E79-04BA1EC73F6C}" dt="2023-03-29T19:58:26.679" v="157" actId="207"/>
          <ac:spMkLst>
            <pc:docMk/>
            <pc:sldMk cId="503350497" sldId="360"/>
            <ac:spMk id="11" creationId="{8DDA2131-89A2-3FEA-2675-523286AE2CC5}"/>
          </ac:spMkLst>
        </pc:spChg>
        <pc:spChg chg="mod">
          <ac:chgData name="Dirza Alejandra Salazar Monasterios" userId="0546daba-b49e-4355-85af-809ac9d1c4c2" providerId="ADAL" clId="{8867555D-0155-4C5F-8E79-04BA1EC73F6C}" dt="2023-03-29T19:43:07.238" v="88" actId="113"/>
          <ac:spMkLst>
            <pc:docMk/>
            <pc:sldMk cId="503350497" sldId="360"/>
            <ac:spMk id="12" creationId="{201F642F-7DC7-9C97-C6AA-1C8419181C9E}"/>
          </ac:spMkLst>
        </pc:spChg>
        <pc:spChg chg="mod">
          <ac:chgData name="Dirza Alejandra Salazar Monasterios" userId="0546daba-b49e-4355-85af-809ac9d1c4c2" providerId="ADAL" clId="{8867555D-0155-4C5F-8E79-04BA1EC73F6C}" dt="2023-03-29T19:43:25.335" v="92" actId="20577"/>
          <ac:spMkLst>
            <pc:docMk/>
            <pc:sldMk cId="503350497" sldId="360"/>
            <ac:spMk id="13" creationId="{67880144-FB7F-C577-62EB-134C9B45FC3E}"/>
          </ac:spMkLst>
        </pc:spChg>
      </pc:sldChg>
      <pc:sldChg chg="modSp mod ord setBg">
        <pc:chgData name="Dirza Alejandra Salazar Monasterios" userId="0546daba-b49e-4355-85af-809ac9d1c4c2" providerId="ADAL" clId="{8867555D-0155-4C5F-8E79-04BA1EC73F6C}" dt="2023-03-29T20:06:29.697" v="186"/>
        <pc:sldMkLst>
          <pc:docMk/>
          <pc:sldMk cId="4153953470" sldId="361"/>
        </pc:sldMkLst>
        <pc:spChg chg="mod">
          <ac:chgData name="Dirza Alejandra Salazar Monasterios" userId="0546daba-b49e-4355-85af-809ac9d1c4c2" providerId="ADAL" clId="{8867555D-0155-4C5F-8E79-04BA1EC73F6C}" dt="2023-03-29T19:58:40.515" v="161" actId="207"/>
          <ac:spMkLst>
            <pc:docMk/>
            <pc:sldMk cId="4153953470" sldId="361"/>
            <ac:spMk id="10" creationId="{6B1ECB67-D0A5-3516-D47C-4EBCFC2C6218}"/>
          </ac:spMkLst>
        </pc:spChg>
        <pc:spChg chg="mod">
          <ac:chgData name="Dirza Alejandra Salazar Monasterios" userId="0546daba-b49e-4355-85af-809ac9d1c4c2" providerId="ADAL" clId="{8867555D-0155-4C5F-8E79-04BA1EC73F6C}" dt="2023-03-29T19:58:37.846" v="160" actId="207"/>
          <ac:spMkLst>
            <pc:docMk/>
            <pc:sldMk cId="4153953470" sldId="361"/>
            <ac:spMk id="12" creationId="{F98E604A-E727-434E-4357-702EF80F9DF2}"/>
          </ac:spMkLst>
        </pc:spChg>
      </pc:sldChg>
      <pc:sldChg chg="modSp mod ord setBg">
        <pc:chgData name="Dirza Alejandra Salazar Monasterios" userId="0546daba-b49e-4355-85af-809ac9d1c4c2" providerId="ADAL" clId="{8867555D-0155-4C5F-8E79-04BA1EC73F6C}" dt="2023-03-29T20:06:29.697" v="186"/>
        <pc:sldMkLst>
          <pc:docMk/>
          <pc:sldMk cId="2447097556" sldId="366"/>
        </pc:sldMkLst>
        <pc:spChg chg="mod">
          <ac:chgData name="Dirza Alejandra Salazar Monasterios" userId="0546daba-b49e-4355-85af-809ac9d1c4c2" providerId="ADAL" clId="{8867555D-0155-4C5F-8E79-04BA1EC73F6C}" dt="2023-03-29T19:45:20.821" v="104" actId="6549"/>
          <ac:spMkLst>
            <pc:docMk/>
            <pc:sldMk cId="2447097556" sldId="366"/>
            <ac:spMk id="2" creationId="{AC6F00D7-1810-54E1-FE27-044825816A96}"/>
          </ac:spMkLst>
        </pc:spChg>
      </pc:sldChg>
      <pc:sldChg chg="addSp delSp modSp mod ord setBg">
        <pc:chgData name="Dirza Alejandra Salazar Monasterios" userId="0546daba-b49e-4355-85af-809ac9d1c4c2" providerId="ADAL" clId="{8867555D-0155-4C5F-8E79-04BA1EC73F6C}" dt="2023-03-29T21:51:02.169" v="853" actId="122"/>
        <pc:sldMkLst>
          <pc:docMk/>
          <pc:sldMk cId="4202414175" sldId="367"/>
        </pc:sldMkLst>
        <pc:spChg chg="mod">
          <ac:chgData name="Dirza Alejandra Salazar Monasterios" userId="0546daba-b49e-4355-85af-809ac9d1c4c2" providerId="ADAL" clId="{8867555D-0155-4C5F-8E79-04BA1EC73F6C}" dt="2023-03-29T21:51:02.169" v="853" actId="122"/>
          <ac:spMkLst>
            <pc:docMk/>
            <pc:sldMk cId="4202414175" sldId="367"/>
            <ac:spMk id="5" creationId="{B7A8F244-A1F7-BBDD-D4F6-0D86D6E54FE5}"/>
          </ac:spMkLst>
        </pc:spChg>
        <pc:spChg chg="mod">
          <ac:chgData name="Dirza Alejandra Salazar Monasterios" userId="0546daba-b49e-4355-85af-809ac9d1c4c2" providerId="ADAL" clId="{8867555D-0155-4C5F-8E79-04BA1EC73F6C}" dt="2023-03-29T19:53:27.662" v="128" actId="6549"/>
          <ac:spMkLst>
            <pc:docMk/>
            <pc:sldMk cId="4202414175" sldId="367"/>
            <ac:spMk id="6" creationId="{55168767-7E00-EC89-77E1-4AD9855489AB}"/>
          </ac:spMkLst>
        </pc:spChg>
        <pc:picChg chg="add mod">
          <ac:chgData name="Dirza Alejandra Salazar Monasterios" userId="0546daba-b49e-4355-85af-809ac9d1c4c2" providerId="ADAL" clId="{8867555D-0155-4C5F-8E79-04BA1EC73F6C}" dt="2023-03-29T20:47:41.683" v="606" actId="1076"/>
          <ac:picMkLst>
            <pc:docMk/>
            <pc:sldMk cId="4202414175" sldId="367"/>
            <ac:picMk id="3" creationId="{D8CB923F-F0FE-0AA1-AD77-B59E87FE3A02}"/>
          </ac:picMkLst>
        </pc:picChg>
        <pc:picChg chg="del mod modCrop">
          <ac:chgData name="Dirza Alejandra Salazar Monasterios" userId="0546daba-b49e-4355-85af-809ac9d1c4c2" providerId="ADAL" clId="{8867555D-0155-4C5F-8E79-04BA1EC73F6C}" dt="2023-03-29T20:47:35.607" v="603" actId="478"/>
          <ac:picMkLst>
            <pc:docMk/>
            <pc:sldMk cId="4202414175" sldId="367"/>
            <ac:picMk id="4" creationId="{C6B4F17B-7A1F-3150-DEC8-E36AEB6C8D10}"/>
          </ac:picMkLst>
        </pc:picChg>
      </pc:sldChg>
      <pc:sldChg chg="setBg">
        <pc:chgData name="Dirza Alejandra Salazar Monasterios" userId="0546daba-b49e-4355-85af-809ac9d1c4c2" providerId="ADAL" clId="{8867555D-0155-4C5F-8E79-04BA1EC73F6C}" dt="2023-03-29T20:06:29.697" v="186"/>
        <pc:sldMkLst>
          <pc:docMk/>
          <pc:sldMk cId="1900042335" sldId="368"/>
        </pc:sldMkLst>
      </pc:sldChg>
      <pc:sldChg chg="modSp mod setBg">
        <pc:chgData name="Dirza Alejandra Salazar Monasterios" userId="0546daba-b49e-4355-85af-809ac9d1c4c2" providerId="ADAL" clId="{8867555D-0155-4C5F-8E79-04BA1EC73F6C}" dt="2023-03-29T20:17:11.488" v="378" actId="20577"/>
        <pc:sldMkLst>
          <pc:docMk/>
          <pc:sldMk cId="2900468941" sldId="370"/>
        </pc:sldMkLst>
        <pc:spChg chg="mod">
          <ac:chgData name="Dirza Alejandra Salazar Monasterios" userId="0546daba-b49e-4355-85af-809ac9d1c4c2" providerId="ADAL" clId="{8867555D-0155-4C5F-8E79-04BA1EC73F6C}" dt="2023-03-29T20:16:50.816" v="373" actId="6549"/>
          <ac:spMkLst>
            <pc:docMk/>
            <pc:sldMk cId="2900468941" sldId="370"/>
            <ac:spMk id="6" creationId="{55168767-7E00-EC89-77E1-4AD9855489AB}"/>
          </ac:spMkLst>
        </pc:spChg>
        <pc:spChg chg="mod">
          <ac:chgData name="Dirza Alejandra Salazar Monasterios" userId="0546daba-b49e-4355-85af-809ac9d1c4c2" providerId="ADAL" clId="{8867555D-0155-4C5F-8E79-04BA1EC73F6C}" dt="2023-03-29T20:17:11.488" v="378" actId="20577"/>
          <ac:spMkLst>
            <pc:docMk/>
            <pc:sldMk cId="2900468941" sldId="370"/>
            <ac:spMk id="44" creationId="{D180064C-D163-58E1-CFBF-0F26E4E1134A}"/>
          </ac:spMkLst>
        </pc:spChg>
      </pc:sldChg>
      <pc:sldChg chg="modSp mod setBg">
        <pc:chgData name="Dirza Alejandra Salazar Monasterios" userId="0546daba-b49e-4355-85af-809ac9d1c4c2" providerId="ADAL" clId="{8867555D-0155-4C5F-8E79-04BA1EC73F6C}" dt="2023-03-29T20:16:42.839" v="372" actId="6549"/>
        <pc:sldMkLst>
          <pc:docMk/>
          <pc:sldMk cId="3454766966" sldId="371"/>
        </pc:sldMkLst>
        <pc:spChg chg="mod">
          <ac:chgData name="Dirza Alejandra Salazar Monasterios" userId="0546daba-b49e-4355-85af-809ac9d1c4c2" providerId="ADAL" clId="{8867555D-0155-4C5F-8E79-04BA1EC73F6C}" dt="2023-03-29T20:14:58.286" v="349" actId="1076"/>
          <ac:spMkLst>
            <pc:docMk/>
            <pc:sldMk cId="3454766966" sldId="371"/>
            <ac:spMk id="3" creationId="{DDDF0F89-1287-4BC1-6098-DF861DF82915}"/>
          </ac:spMkLst>
        </pc:spChg>
        <pc:spChg chg="mod">
          <ac:chgData name="Dirza Alejandra Salazar Monasterios" userId="0546daba-b49e-4355-85af-809ac9d1c4c2" providerId="ADAL" clId="{8867555D-0155-4C5F-8E79-04BA1EC73F6C}" dt="2023-03-29T20:15:05.386" v="350" actId="1076"/>
          <ac:spMkLst>
            <pc:docMk/>
            <pc:sldMk cId="3454766966" sldId="371"/>
            <ac:spMk id="4" creationId="{9C5303AB-6740-E46C-5A3A-1031A546A052}"/>
          </ac:spMkLst>
        </pc:spChg>
        <pc:spChg chg="mod">
          <ac:chgData name="Dirza Alejandra Salazar Monasterios" userId="0546daba-b49e-4355-85af-809ac9d1c4c2" providerId="ADAL" clId="{8867555D-0155-4C5F-8E79-04BA1EC73F6C}" dt="2023-03-29T20:16:42.839" v="372" actId="6549"/>
          <ac:spMkLst>
            <pc:docMk/>
            <pc:sldMk cId="3454766966" sldId="371"/>
            <ac:spMk id="6" creationId="{55168767-7E00-EC89-77E1-4AD9855489AB}"/>
          </ac:spMkLst>
        </pc:spChg>
        <pc:spChg chg="mod">
          <ac:chgData name="Dirza Alejandra Salazar Monasterios" userId="0546daba-b49e-4355-85af-809ac9d1c4c2" providerId="ADAL" clId="{8867555D-0155-4C5F-8E79-04BA1EC73F6C}" dt="2023-03-29T20:15:15.188" v="353" actId="1076"/>
          <ac:spMkLst>
            <pc:docMk/>
            <pc:sldMk cId="3454766966" sldId="371"/>
            <ac:spMk id="39" creationId="{1E6981B1-5C4D-9288-69F8-BC0F3F42B89E}"/>
          </ac:spMkLst>
        </pc:spChg>
        <pc:spChg chg="mod">
          <ac:chgData name="Dirza Alejandra Salazar Monasterios" userId="0546daba-b49e-4355-85af-809ac9d1c4c2" providerId="ADAL" clId="{8867555D-0155-4C5F-8E79-04BA1EC73F6C}" dt="2023-03-29T20:15:22.444" v="355" actId="1076"/>
          <ac:spMkLst>
            <pc:docMk/>
            <pc:sldMk cId="3454766966" sldId="371"/>
            <ac:spMk id="40" creationId="{50F3169D-E440-FE99-34B4-AB7138C043BF}"/>
          </ac:spMkLst>
        </pc:spChg>
        <pc:spChg chg="mod">
          <ac:chgData name="Dirza Alejandra Salazar Monasterios" userId="0546daba-b49e-4355-85af-809ac9d1c4c2" providerId="ADAL" clId="{8867555D-0155-4C5F-8E79-04BA1EC73F6C}" dt="2023-03-29T20:15:31.284" v="358" actId="1076"/>
          <ac:spMkLst>
            <pc:docMk/>
            <pc:sldMk cId="3454766966" sldId="371"/>
            <ac:spMk id="41" creationId="{7C7A48E7-36F7-8860-C9D0-5C049478F3D2}"/>
          </ac:spMkLst>
        </pc:spChg>
        <pc:spChg chg="mod">
          <ac:chgData name="Dirza Alejandra Salazar Monasterios" userId="0546daba-b49e-4355-85af-809ac9d1c4c2" providerId="ADAL" clId="{8867555D-0155-4C5F-8E79-04BA1EC73F6C}" dt="2023-03-29T20:14:42.737" v="343" actId="113"/>
          <ac:spMkLst>
            <pc:docMk/>
            <pc:sldMk cId="3454766966" sldId="371"/>
            <ac:spMk id="47" creationId="{6F4405AC-3E9B-B2A9-D550-B3963A2E89A6}"/>
          </ac:spMkLst>
        </pc:spChg>
        <pc:spChg chg="mod">
          <ac:chgData name="Dirza Alejandra Salazar Monasterios" userId="0546daba-b49e-4355-85af-809ac9d1c4c2" providerId="ADAL" clId="{8867555D-0155-4C5F-8E79-04BA1EC73F6C}" dt="2023-03-29T20:14:45.706" v="345" actId="403"/>
          <ac:spMkLst>
            <pc:docMk/>
            <pc:sldMk cId="3454766966" sldId="371"/>
            <ac:spMk id="48" creationId="{47265402-1960-98D6-579B-2380003FA09F}"/>
          </ac:spMkLst>
        </pc:spChg>
        <pc:spChg chg="mod">
          <ac:chgData name="Dirza Alejandra Salazar Monasterios" userId="0546daba-b49e-4355-85af-809ac9d1c4c2" providerId="ADAL" clId="{8867555D-0155-4C5F-8E79-04BA1EC73F6C}" dt="2023-03-29T20:14:28.671" v="339" actId="14100"/>
          <ac:spMkLst>
            <pc:docMk/>
            <pc:sldMk cId="3454766966" sldId="371"/>
            <ac:spMk id="49" creationId="{A27E8124-324F-3722-C476-6E093492D696}"/>
          </ac:spMkLst>
        </pc:spChg>
        <pc:spChg chg="mod">
          <ac:chgData name="Dirza Alejandra Salazar Monasterios" userId="0546daba-b49e-4355-85af-809ac9d1c4c2" providerId="ADAL" clId="{8867555D-0155-4C5F-8E79-04BA1EC73F6C}" dt="2023-03-29T20:14:51.440" v="346" actId="113"/>
          <ac:spMkLst>
            <pc:docMk/>
            <pc:sldMk cId="3454766966" sldId="371"/>
            <ac:spMk id="50" creationId="{BD9F08E0-B2CC-BB64-DE3B-0FD569A9A0A6}"/>
          </ac:spMkLst>
        </pc:spChg>
        <pc:spChg chg="mod">
          <ac:chgData name="Dirza Alejandra Salazar Monasterios" userId="0546daba-b49e-4355-85af-809ac9d1c4c2" providerId="ADAL" clId="{8867555D-0155-4C5F-8E79-04BA1EC73F6C}" dt="2023-03-29T20:14:56.103" v="348" actId="14100"/>
          <ac:spMkLst>
            <pc:docMk/>
            <pc:sldMk cId="3454766966" sldId="371"/>
            <ac:spMk id="51" creationId="{34BA76AD-43DC-4C72-3C92-D6C9F545521A}"/>
          </ac:spMkLst>
        </pc:spChg>
        <pc:spChg chg="mod">
          <ac:chgData name="Dirza Alejandra Salazar Monasterios" userId="0546daba-b49e-4355-85af-809ac9d1c4c2" providerId="ADAL" clId="{8867555D-0155-4C5F-8E79-04BA1EC73F6C}" dt="2023-03-29T20:16:27.884" v="370" actId="1076"/>
          <ac:spMkLst>
            <pc:docMk/>
            <pc:sldMk cId="3454766966" sldId="371"/>
            <ac:spMk id="52" creationId="{12345043-D7E1-8B86-5163-9F2554398C62}"/>
          </ac:spMkLst>
        </pc:spChg>
        <pc:spChg chg="mod">
          <ac:chgData name="Dirza Alejandra Salazar Monasterios" userId="0546daba-b49e-4355-85af-809ac9d1c4c2" providerId="ADAL" clId="{8867555D-0155-4C5F-8E79-04BA1EC73F6C}" dt="2023-03-29T20:16:33.649" v="371" actId="1076"/>
          <ac:spMkLst>
            <pc:docMk/>
            <pc:sldMk cId="3454766966" sldId="371"/>
            <ac:spMk id="53" creationId="{42FB8E89-562E-5587-8EF5-EBC0DEA14B05}"/>
          </ac:spMkLst>
        </pc:spChg>
        <pc:spChg chg="mod">
          <ac:chgData name="Dirza Alejandra Salazar Monasterios" userId="0546daba-b49e-4355-85af-809ac9d1c4c2" providerId="ADAL" clId="{8867555D-0155-4C5F-8E79-04BA1EC73F6C}" dt="2023-03-29T20:16:20.847" v="368" actId="1076"/>
          <ac:spMkLst>
            <pc:docMk/>
            <pc:sldMk cId="3454766966" sldId="371"/>
            <ac:spMk id="54" creationId="{AF13CCC6-5041-BC58-8213-C089B31694E9}"/>
          </ac:spMkLst>
        </pc:spChg>
        <pc:spChg chg="mod">
          <ac:chgData name="Dirza Alejandra Salazar Monasterios" userId="0546daba-b49e-4355-85af-809ac9d1c4c2" providerId="ADAL" clId="{8867555D-0155-4C5F-8E79-04BA1EC73F6C}" dt="2023-03-29T20:16:16.955" v="367" actId="1076"/>
          <ac:spMkLst>
            <pc:docMk/>
            <pc:sldMk cId="3454766966" sldId="371"/>
            <ac:spMk id="55" creationId="{9EF6865A-8885-D803-043E-3819C06A477A}"/>
          </ac:spMkLst>
        </pc:spChg>
        <pc:spChg chg="mod">
          <ac:chgData name="Dirza Alejandra Salazar Monasterios" userId="0546daba-b49e-4355-85af-809ac9d1c4c2" providerId="ADAL" clId="{8867555D-0155-4C5F-8E79-04BA1EC73F6C}" dt="2023-03-29T20:16:11.032" v="366" actId="1076"/>
          <ac:spMkLst>
            <pc:docMk/>
            <pc:sldMk cId="3454766966" sldId="371"/>
            <ac:spMk id="56" creationId="{A997908E-7C7C-9CCC-37CF-45E41DF6EEFE}"/>
          </ac:spMkLst>
        </pc:spChg>
        <pc:spChg chg="mod">
          <ac:chgData name="Dirza Alejandra Salazar Monasterios" userId="0546daba-b49e-4355-85af-809ac9d1c4c2" providerId="ADAL" clId="{8867555D-0155-4C5F-8E79-04BA1EC73F6C}" dt="2023-03-29T20:02:16.193" v="180" actId="113"/>
          <ac:spMkLst>
            <pc:docMk/>
            <pc:sldMk cId="3454766966" sldId="371"/>
            <ac:spMk id="91" creationId="{BE2E9130-DA28-7E0A-9AF4-CC833C0C5C48}"/>
          </ac:spMkLst>
        </pc:spChg>
        <pc:spChg chg="mod">
          <ac:chgData name="Dirza Alejandra Salazar Monasterios" userId="0546daba-b49e-4355-85af-809ac9d1c4c2" providerId="ADAL" clId="{8867555D-0155-4C5F-8E79-04BA1EC73F6C}" dt="2023-03-29T20:02:12.660" v="179" actId="113"/>
          <ac:spMkLst>
            <pc:docMk/>
            <pc:sldMk cId="3454766966" sldId="371"/>
            <ac:spMk id="92" creationId="{71E48E62-B536-ED4B-9295-E224D3765B47}"/>
          </ac:spMkLst>
        </pc:spChg>
        <pc:spChg chg="mod">
          <ac:chgData name="Dirza Alejandra Salazar Monasterios" userId="0546daba-b49e-4355-85af-809ac9d1c4c2" providerId="ADAL" clId="{8867555D-0155-4C5F-8E79-04BA1EC73F6C}" dt="2023-03-29T20:15:54.807" v="365" actId="14100"/>
          <ac:spMkLst>
            <pc:docMk/>
            <pc:sldMk cId="3454766966" sldId="371"/>
            <ac:spMk id="93" creationId="{A88A00D9-DEB9-7B67-2B11-0F97750B0E24}"/>
          </ac:spMkLst>
        </pc:spChg>
        <pc:spChg chg="mod">
          <ac:chgData name="Dirza Alejandra Salazar Monasterios" userId="0546daba-b49e-4355-85af-809ac9d1c4c2" providerId="ADAL" clId="{8867555D-0155-4C5F-8E79-04BA1EC73F6C}" dt="2023-03-29T20:01:52.764" v="176" actId="113"/>
          <ac:spMkLst>
            <pc:docMk/>
            <pc:sldMk cId="3454766966" sldId="371"/>
            <ac:spMk id="94" creationId="{60423224-817E-C652-FD72-2CFB19C06F6E}"/>
          </ac:spMkLst>
        </pc:spChg>
        <pc:spChg chg="mod">
          <ac:chgData name="Dirza Alejandra Salazar Monasterios" userId="0546daba-b49e-4355-85af-809ac9d1c4c2" providerId="ADAL" clId="{8867555D-0155-4C5F-8E79-04BA1EC73F6C}" dt="2023-03-29T20:01:56.737" v="177" actId="113"/>
          <ac:spMkLst>
            <pc:docMk/>
            <pc:sldMk cId="3454766966" sldId="371"/>
            <ac:spMk id="95" creationId="{239ECE43-77EA-0269-8C5F-FDC9B3EBCD5D}"/>
          </ac:spMkLst>
        </pc:spChg>
        <pc:grpChg chg="mod">
          <ac:chgData name="Dirza Alejandra Salazar Monasterios" userId="0546daba-b49e-4355-85af-809ac9d1c4c2" providerId="ADAL" clId="{8867555D-0155-4C5F-8E79-04BA1EC73F6C}" dt="2023-03-29T20:15:18.076" v="354" actId="1076"/>
          <ac:grpSpMkLst>
            <pc:docMk/>
            <pc:sldMk cId="3454766966" sldId="371"/>
            <ac:grpSpMk id="42" creationId="{690115CD-74A0-24AF-9583-A2BA63EF11B0}"/>
          </ac:grpSpMkLst>
        </pc:grpChg>
        <pc:grpChg chg="mod">
          <ac:chgData name="Dirza Alejandra Salazar Monasterios" userId="0546daba-b49e-4355-85af-809ac9d1c4c2" providerId="ADAL" clId="{8867555D-0155-4C5F-8E79-04BA1EC73F6C}" dt="2023-03-29T20:15:35.335" v="359" actId="1076"/>
          <ac:grpSpMkLst>
            <pc:docMk/>
            <pc:sldMk cId="3454766966" sldId="371"/>
            <ac:grpSpMk id="62" creationId="{BEB0490A-D5AC-3996-4280-19FB3A0A714A}"/>
          </ac:grpSpMkLst>
        </pc:grpChg>
        <pc:grpChg chg="mod">
          <ac:chgData name="Dirza Alejandra Salazar Monasterios" userId="0546daba-b49e-4355-85af-809ac9d1c4c2" providerId="ADAL" clId="{8867555D-0155-4C5F-8E79-04BA1EC73F6C}" dt="2023-03-29T20:15:46.971" v="363" actId="1076"/>
          <ac:grpSpMkLst>
            <pc:docMk/>
            <pc:sldMk cId="3454766966" sldId="371"/>
            <ac:grpSpMk id="77" creationId="{06A922BB-B1B8-4917-F998-C00BD3AB0C33}"/>
          </ac:grpSpMkLst>
        </pc:grpChg>
        <pc:grpChg chg="mod">
          <ac:chgData name="Dirza Alejandra Salazar Monasterios" userId="0546daba-b49e-4355-85af-809ac9d1c4c2" providerId="ADAL" clId="{8867555D-0155-4C5F-8E79-04BA1EC73F6C}" dt="2023-03-29T20:15:41.868" v="361" actId="1076"/>
          <ac:grpSpMkLst>
            <pc:docMk/>
            <pc:sldMk cId="3454766966" sldId="371"/>
            <ac:grpSpMk id="82" creationId="{1FBB3B4E-C687-DEA2-1294-093D59A2198C}"/>
          </ac:grpSpMkLst>
        </pc:grpChg>
        <pc:grpChg chg="mod">
          <ac:chgData name="Dirza Alejandra Salazar Monasterios" userId="0546daba-b49e-4355-85af-809ac9d1c4c2" providerId="ADAL" clId="{8867555D-0155-4C5F-8E79-04BA1EC73F6C}" dt="2023-03-29T20:15:43.689" v="362" actId="1076"/>
          <ac:grpSpMkLst>
            <pc:docMk/>
            <pc:sldMk cId="3454766966" sldId="371"/>
            <ac:grpSpMk id="86" creationId="{918701FC-0662-16BE-8584-C1DE26A1E298}"/>
          </ac:grpSpMkLst>
        </pc:grpChg>
        <pc:cxnChg chg="mod">
          <ac:chgData name="Dirza Alejandra Salazar Monasterios" userId="0546daba-b49e-4355-85af-809ac9d1c4c2" providerId="ADAL" clId="{8867555D-0155-4C5F-8E79-04BA1EC73F6C}" dt="2023-03-29T20:15:31.284" v="358" actId="1076"/>
          <ac:cxnSpMkLst>
            <pc:docMk/>
            <pc:sldMk cId="3454766966" sldId="371"/>
            <ac:cxnSpMk id="57" creationId="{22D83A34-16F7-ABFD-F156-4F390E2B4EAF}"/>
          </ac:cxnSpMkLst>
        </pc:cxnChg>
        <pc:cxnChg chg="mod">
          <ac:chgData name="Dirza Alejandra Salazar Monasterios" userId="0546daba-b49e-4355-85af-809ac9d1c4c2" providerId="ADAL" clId="{8867555D-0155-4C5F-8E79-04BA1EC73F6C}" dt="2023-03-29T20:15:22.444" v="355" actId="1076"/>
          <ac:cxnSpMkLst>
            <pc:docMk/>
            <pc:sldMk cId="3454766966" sldId="371"/>
            <ac:cxnSpMk id="58" creationId="{6645FCB3-6E77-73F9-B874-2C6609077A9D}"/>
          </ac:cxnSpMkLst>
        </pc:cxnChg>
        <pc:cxnChg chg="mod">
          <ac:chgData name="Dirza Alejandra Salazar Monasterios" userId="0546daba-b49e-4355-85af-809ac9d1c4c2" providerId="ADAL" clId="{8867555D-0155-4C5F-8E79-04BA1EC73F6C}" dt="2023-03-29T20:15:15.188" v="353" actId="1076"/>
          <ac:cxnSpMkLst>
            <pc:docMk/>
            <pc:sldMk cId="3454766966" sldId="371"/>
            <ac:cxnSpMk id="59" creationId="{8F7A444E-0325-15D4-6810-59B27689B330}"/>
          </ac:cxnSpMkLst>
        </pc:cxnChg>
        <pc:cxnChg chg="mod">
          <ac:chgData name="Dirza Alejandra Salazar Monasterios" userId="0546daba-b49e-4355-85af-809ac9d1c4c2" providerId="ADAL" clId="{8867555D-0155-4C5F-8E79-04BA1EC73F6C}" dt="2023-03-29T20:15:05.386" v="350" actId="1076"/>
          <ac:cxnSpMkLst>
            <pc:docMk/>
            <pc:sldMk cId="3454766966" sldId="371"/>
            <ac:cxnSpMk id="60" creationId="{ADA89F80-D17C-5A86-CF66-2290088F6344}"/>
          </ac:cxnSpMkLst>
        </pc:cxnChg>
        <pc:cxnChg chg="mod">
          <ac:chgData name="Dirza Alejandra Salazar Monasterios" userId="0546daba-b49e-4355-85af-809ac9d1c4c2" providerId="ADAL" clId="{8867555D-0155-4C5F-8E79-04BA1EC73F6C}" dt="2023-03-29T20:14:58.286" v="349" actId="1076"/>
          <ac:cxnSpMkLst>
            <pc:docMk/>
            <pc:sldMk cId="3454766966" sldId="371"/>
            <ac:cxnSpMk id="61" creationId="{63777179-6F80-44D5-82CF-407BDA00DDF9}"/>
          </ac:cxnSpMkLst>
        </pc:cxnChg>
      </pc:sldChg>
      <pc:sldChg chg="addSp delSp modSp mod ord setBg">
        <pc:chgData name="Dirza Alejandra Salazar Monasterios" userId="0546daba-b49e-4355-85af-809ac9d1c4c2" providerId="ADAL" clId="{8867555D-0155-4C5F-8E79-04BA1EC73F6C}" dt="2023-03-29T20:23:55.967" v="486" actId="14100"/>
        <pc:sldMkLst>
          <pc:docMk/>
          <pc:sldMk cId="3281651900" sldId="372"/>
        </pc:sldMkLst>
        <pc:spChg chg="mod">
          <ac:chgData name="Dirza Alejandra Salazar Monasterios" userId="0546daba-b49e-4355-85af-809ac9d1c4c2" providerId="ADAL" clId="{8867555D-0155-4C5F-8E79-04BA1EC73F6C}" dt="2023-03-29T19:59:03.459" v="164" actId="1076"/>
          <ac:spMkLst>
            <pc:docMk/>
            <pc:sldMk cId="3281651900" sldId="372"/>
            <ac:spMk id="2" creationId="{11632512-EF59-0CAA-1E04-417DEB63992C}"/>
          </ac:spMkLst>
        </pc:spChg>
        <pc:spChg chg="mod">
          <ac:chgData name="Dirza Alejandra Salazar Monasterios" userId="0546daba-b49e-4355-85af-809ac9d1c4c2" providerId="ADAL" clId="{8867555D-0155-4C5F-8E79-04BA1EC73F6C}" dt="2023-03-29T19:59:07.166" v="165" actId="6549"/>
          <ac:spMkLst>
            <pc:docMk/>
            <pc:sldMk cId="3281651900" sldId="372"/>
            <ac:spMk id="6" creationId="{55168767-7E00-EC89-77E1-4AD9855489AB}"/>
          </ac:spMkLst>
        </pc:spChg>
        <pc:spChg chg="add mod">
          <ac:chgData name="Dirza Alejandra Salazar Monasterios" userId="0546daba-b49e-4355-85af-809ac9d1c4c2" providerId="ADAL" clId="{8867555D-0155-4C5F-8E79-04BA1EC73F6C}" dt="2023-03-29T20:20:53.762" v="469" actId="1076"/>
          <ac:spMkLst>
            <pc:docMk/>
            <pc:sldMk cId="3281651900" sldId="372"/>
            <ac:spMk id="19" creationId="{E379D68A-E122-C9A4-148D-9DDAEA16AB13}"/>
          </ac:spMkLst>
        </pc:spChg>
        <pc:spChg chg="mod topLvl">
          <ac:chgData name="Dirza Alejandra Salazar Monasterios" userId="0546daba-b49e-4355-85af-809ac9d1c4c2" providerId="ADAL" clId="{8867555D-0155-4C5F-8E79-04BA1EC73F6C}" dt="2023-03-29T20:23:05.832" v="483" actId="164"/>
          <ac:spMkLst>
            <pc:docMk/>
            <pc:sldMk cId="3281651900" sldId="372"/>
            <ac:spMk id="84" creationId="{D4C53EF6-2016-117E-4C04-8AC080227FA3}"/>
          </ac:spMkLst>
        </pc:spChg>
        <pc:spChg chg="mod topLvl">
          <ac:chgData name="Dirza Alejandra Salazar Monasterios" userId="0546daba-b49e-4355-85af-809ac9d1c4c2" providerId="ADAL" clId="{8867555D-0155-4C5F-8E79-04BA1EC73F6C}" dt="2023-03-29T20:23:05.832" v="483" actId="164"/>
          <ac:spMkLst>
            <pc:docMk/>
            <pc:sldMk cId="3281651900" sldId="372"/>
            <ac:spMk id="85" creationId="{DF8B2C94-C7F5-73A8-F811-5694CD6AAC23}"/>
          </ac:spMkLst>
        </pc:spChg>
        <pc:spChg chg="mod">
          <ac:chgData name="Dirza Alejandra Salazar Monasterios" userId="0546daba-b49e-4355-85af-809ac9d1c4c2" providerId="ADAL" clId="{8867555D-0155-4C5F-8E79-04BA1EC73F6C}" dt="2023-03-29T19:59:03.459" v="164" actId="1076"/>
          <ac:spMkLst>
            <pc:docMk/>
            <pc:sldMk cId="3281651900" sldId="372"/>
            <ac:spMk id="91" creationId="{D8D621FB-5FC2-C7B2-72C9-81C37C2AD094}"/>
          </ac:spMkLst>
        </pc:spChg>
        <pc:spChg chg="mod">
          <ac:chgData name="Dirza Alejandra Salazar Monasterios" userId="0546daba-b49e-4355-85af-809ac9d1c4c2" providerId="ADAL" clId="{8867555D-0155-4C5F-8E79-04BA1EC73F6C}" dt="2023-03-29T19:59:03.459" v="164" actId="1076"/>
          <ac:spMkLst>
            <pc:docMk/>
            <pc:sldMk cId="3281651900" sldId="372"/>
            <ac:spMk id="92" creationId="{DC121890-AD17-9C37-6132-2E100B37BB37}"/>
          </ac:spMkLst>
        </pc:spChg>
        <pc:spChg chg="mod">
          <ac:chgData name="Dirza Alejandra Salazar Monasterios" userId="0546daba-b49e-4355-85af-809ac9d1c4c2" providerId="ADAL" clId="{8867555D-0155-4C5F-8E79-04BA1EC73F6C}" dt="2023-03-29T20:19:07.329" v="395" actId="1076"/>
          <ac:spMkLst>
            <pc:docMk/>
            <pc:sldMk cId="3281651900" sldId="372"/>
            <ac:spMk id="99" creationId="{23F9738D-B47C-3B33-7761-F4306664AABB}"/>
          </ac:spMkLst>
        </pc:spChg>
        <pc:spChg chg="mod">
          <ac:chgData name="Dirza Alejandra Salazar Monasterios" userId="0546daba-b49e-4355-85af-809ac9d1c4c2" providerId="ADAL" clId="{8867555D-0155-4C5F-8E79-04BA1EC73F6C}" dt="2023-03-29T20:18:41.836" v="386" actId="1076"/>
          <ac:spMkLst>
            <pc:docMk/>
            <pc:sldMk cId="3281651900" sldId="372"/>
            <ac:spMk id="102" creationId="{969E13EC-9AAB-8D22-3421-77FF6829DDBA}"/>
          </ac:spMkLst>
        </pc:spChg>
        <pc:spChg chg="mod">
          <ac:chgData name="Dirza Alejandra Salazar Monasterios" userId="0546daba-b49e-4355-85af-809ac9d1c4c2" providerId="ADAL" clId="{8867555D-0155-4C5F-8E79-04BA1EC73F6C}" dt="2023-03-29T20:12:27.174" v="282" actId="1076"/>
          <ac:spMkLst>
            <pc:docMk/>
            <pc:sldMk cId="3281651900" sldId="372"/>
            <ac:spMk id="105" creationId="{F21AB0E1-D851-4673-F19D-9D542EAE95E4}"/>
          </ac:spMkLst>
        </pc:spChg>
        <pc:spChg chg="mod">
          <ac:chgData name="Dirza Alejandra Salazar Monasterios" userId="0546daba-b49e-4355-85af-809ac9d1c4c2" providerId="ADAL" clId="{8867555D-0155-4C5F-8E79-04BA1EC73F6C}" dt="2023-03-29T20:18:50.834" v="389" actId="1076"/>
          <ac:spMkLst>
            <pc:docMk/>
            <pc:sldMk cId="3281651900" sldId="372"/>
            <ac:spMk id="107" creationId="{8CC61072-2E8C-96E8-F92D-244214329205}"/>
          </ac:spMkLst>
        </pc:spChg>
        <pc:spChg chg="mod">
          <ac:chgData name="Dirza Alejandra Salazar Monasterios" userId="0546daba-b49e-4355-85af-809ac9d1c4c2" providerId="ADAL" clId="{8867555D-0155-4C5F-8E79-04BA1EC73F6C}" dt="2023-03-29T20:22:49.428" v="479" actId="165"/>
          <ac:spMkLst>
            <pc:docMk/>
            <pc:sldMk cId="3281651900" sldId="372"/>
            <ac:spMk id="130" creationId="{9ABE3FE4-FD8A-AE98-5573-0EB4656D9E06}"/>
          </ac:spMkLst>
        </pc:spChg>
        <pc:spChg chg="mod">
          <ac:chgData name="Dirza Alejandra Salazar Monasterios" userId="0546daba-b49e-4355-85af-809ac9d1c4c2" providerId="ADAL" clId="{8867555D-0155-4C5F-8E79-04BA1EC73F6C}" dt="2023-03-29T20:22:49.428" v="479" actId="165"/>
          <ac:spMkLst>
            <pc:docMk/>
            <pc:sldMk cId="3281651900" sldId="372"/>
            <ac:spMk id="131" creationId="{0A33298B-7535-3E05-B5A4-CF9C59AB207E}"/>
          </ac:spMkLst>
        </pc:spChg>
        <pc:grpChg chg="add mod">
          <ac:chgData name="Dirza Alejandra Salazar Monasterios" userId="0546daba-b49e-4355-85af-809ac9d1c4c2" providerId="ADAL" clId="{8867555D-0155-4C5F-8E79-04BA1EC73F6C}" dt="2023-03-29T20:23:05.832" v="483" actId="164"/>
          <ac:grpSpMkLst>
            <pc:docMk/>
            <pc:sldMk cId="3281651900" sldId="372"/>
            <ac:grpSpMk id="28" creationId="{F5D8949C-8444-13CD-F875-45F71A8745F4}"/>
          </ac:grpSpMkLst>
        </pc:grpChg>
        <pc:grpChg chg="mod">
          <ac:chgData name="Dirza Alejandra Salazar Monasterios" userId="0546daba-b49e-4355-85af-809ac9d1c4c2" providerId="ADAL" clId="{8867555D-0155-4C5F-8E79-04BA1EC73F6C}" dt="2023-03-29T20:12:15.934" v="278" actId="1076"/>
          <ac:grpSpMkLst>
            <pc:docMk/>
            <pc:sldMk cId="3281651900" sldId="372"/>
            <ac:grpSpMk id="41" creationId="{4969CD00-D530-5CAB-6F46-367851A3DB0E}"/>
          </ac:grpSpMkLst>
        </pc:grpChg>
        <pc:grpChg chg="mod">
          <ac:chgData name="Dirza Alejandra Salazar Monasterios" userId="0546daba-b49e-4355-85af-809ac9d1c4c2" providerId="ADAL" clId="{8867555D-0155-4C5F-8E79-04BA1EC73F6C}" dt="2023-03-29T19:59:03.459" v="164" actId="1076"/>
          <ac:grpSpMkLst>
            <pc:docMk/>
            <pc:sldMk cId="3281651900" sldId="372"/>
            <ac:grpSpMk id="48" creationId="{DCF040E8-1FDA-1CDF-055A-DA6CE0E13730}"/>
          </ac:grpSpMkLst>
        </pc:grpChg>
        <pc:grpChg chg="mod">
          <ac:chgData name="Dirza Alejandra Salazar Monasterios" userId="0546daba-b49e-4355-85af-809ac9d1c4c2" providerId="ADAL" clId="{8867555D-0155-4C5F-8E79-04BA1EC73F6C}" dt="2023-03-29T19:59:03.459" v="164" actId="1076"/>
          <ac:grpSpMkLst>
            <pc:docMk/>
            <pc:sldMk cId="3281651900" sldId="372"/>
            <ac:grpSpMk id="55" creationId="{195C3D1F-3AB9-12BA-9A03-A219443F264B}"/>
          </ac:grpSpMkLst>
        </pc:grpChg>
        <pc:grpChg chg="mod topLvl">
          <ac:chgData name="Dirza Alejandra Salazar Monasterios" userId="0546daba-b49e-4355-85af-809ac9d1c4c2" providerId="ADAL" clId="{8867555D-0155-4C5F-8E79-04BA1EC73F6C}" dt="2023-03-29T20:23:05.832" v="483" actId="164"/>
          <ac:grpSpMkLst>
            <pc:docMk/>
            <pc:sldMk cId="3281651900" sldId="372"/>
            <ac:grpSpMk id="129" creationId="{D14725AE-98B1-5184-876D-E3049907BBAF}"/>
          </ac:grpSpMkLst>
        </pc:grpChg>
        <pc:grpChg chg="mod">
          <ac:chgData name="Dirza Alejandra Salazar Monasterios" userId="0546daba-b49e-4355-85af-809ac9d1c4c2" providerId="ADAL" clId="{8867555D-0155-4C5F-8E79-04BA1EC73F6C}" dt="2023-03-29T19:59:03.459" v="164" actId="1076"/>
          <ac:grpSpMkLst>
            <pc:docMk/>
            <pc:sldMk cId="3281651900" sldId="372"/>
            <ac:grpSpMk id="132" creationId="{3D471AA8-6207-5434-B883-73D0A5B57781}"/>
          </ac:grpSpMkLst>
        </pc:grpChg>
        <pc:grpChg chg="mod">
          <ac:chgData name="Dirza Alejandra Salazar Monasterios" userId="0546daba-b49e-4355-85af-809ac9d1c4c2" providerId="ADAL" clId="{8867555D-0155-4C5F-8E79-04BA1EC73F6C}" dt="2023-03-29T19:59:03.459" v="164" actId="1076"/>
          <ac:grpSpMkLst>
            <pc:docMk/>
            <pc:sldMk cId="3281651900" sldId="372"/>
            <ac:grpSpMk id="137" creationId="{22228265-DAF8-AABE-8FCA-FE437266805C}"/>
          </ac:grpSpMkLst>
        </pc:grpChg>
        <pc:grpChg chg="mod">
          <ac:chgData name="Dirza Alejandra Salazar Monasterios" userId="0546daba-b49e-4355-85af-809ac9d1c4c2" providerId="ADAL" clId="{8867555D-0155-4C5F-8E79-04BA1EC73F6C}" dt="2023-03-29T19:59:03.459" v="164" actId="1076"/>
          <ac:grpSpMkLst>
            <pc:docMk/>
            <pc:sldMk cId="3281651900" sldId="372"/>
            <ac:grpSpMk id="140" creationId="{472F1543-2448-E980-8E08-3392A75E1788}"/>
          </ac:grpSpMkLst>
        </pc:grpChg>
        <pc:grpChg chg="mod">
          <ac:chgData name="Dirza Alejandra Salazar Monasterios" userId="0546daba-b49e-4355-85af-809ac9d1c4c2" providerId="ADAL" clId="{8867555D-0155-4C5F-8E79-04BA1EC73F6C}" dt="2023-03-29T19:59:03.459" v="164" actId="1076"/>
          <ac:grpSpMkLst>
            <pc:docMk/>
            <pc:sldMk cId="3281651900" sldId="372"/>
            <ac:grpSpMk id="177" creationId="{1F375F0A-93D7-F9F0-9F1E-1BD8A6136026}"/>
          </ac:grpSpMkLst>
        </pc:grpChg>
        <pc:grpChg chg="mod">
          <ac:chgData name="Dirza Alejandra Salazar Monasterios" userId="0546daba-b49e-4355-85af-809ac9d1c4c2" providerId="ADAL" clId="{8867555D-0155-4C5F-8E79-04BA1EC73F6C}" dt="2023-03-29T19:59:03.459" v="164" actId="1076"/>
          <ac:grpSpMkLst>
            <pc:docMk/>
            <pc:sldMk cId="3281651900" sldId="372"/>
            <ac:grpSpMk id="178" creationId="{42BC1367-D2A1-E781-5521-1FE39CA9CB14}"/>
          </ac:grpSpMkLst>
        </pc:grpChg>
        <pc:grpChg chg="mod">
          <ac:chgData name="Dirza Alejandra Salazar Monasterios" userId="0546daba-b49e-4355-85af-809ac9d1c4c2" providerId="ADAL" clId="{8867555D-0155-4C5F-8E79-04BA1EC73F6C}" dt="2023-03-29T19:59:03.459" v="164" actId="1076"/>
          <ac:grpSpMkLst>
            <pc:docMk/>
            <pc:sldMk cId="3281651900" sldId="372"/>
            <ac:grpSpMk id="179" creationId="{10478A28-0DB3-C303-F50C-6C01110DC68C}"/>
          </ac:grpSpMkLst>
        </pc:grpChg>
        <pc:grpChg chg="del mod">
          <ac:chgData name="Dirza Alejandra Salazar Monasterios" userId="0546daba-b49e-4355-85af-809ac9d1c4c2" providerId="ADAL" clId="{8867555D-0155-4C5F-8E79-04BA1EC73F6C}" dt="2023-03-29T20:22:49.428" v="479" actId="165"/>
          <ac:grpSpMkLst>
            <pc:docMk/>
            <pc:sldMk cId="3281651900" sldId="372"/>
            <ac:grpSpMk id="180" creationId="{655F1AB8-F173-FCFA-470C-7893863ABF6E}"/>
          </ac:grpSpMkLst>
        </pc:grpChg>
        <pc:grpChg chg="mod">
          <ac:chgData name="Dirza Alejandra Salazar Monasterios" userId="0546daba-b49e-4355-85af-809ac9d1c4c2" providerId="ADAL" clId="{8867555D-0155-4C5F-8E79-04BA1EC73F6C}" dt="2023-03-29T19:59:03.459" v="164" actId="1076"/>
          <ac:grpSpMkLst>
            <pc:docMk/>
            <pc:sldMk cId="3281651900" sldId="372"/>
            <ac:grpSpMk id="181" creationId="{3310103C-841E-AC2F-0FF3-9B0D431E4551}"/>
          </ac:grpSpMkLst>
        </pc:grpChg>
        <pc:grpChg chg="mod">
          <ac:chgData name="Dirza Alejandra Salazar Monasterios" userId="0546daba-b49e-4355-85af-809ac9d1c4c2" providerId="ADAL" clId="{8867555D-0155-4C5F-8E79-04BA1EC73F6C}" dt="2023-03-29T20:23:55.967" v="486" actId="14100"/>
          <ac:grpSpMkLst>
            <pc:docMk/>
            <pc:sldMk cId="3281651900" sldId="372"/>
            <ac:grpSpMk id="182" creationId="{D020EEC5-FCA9-1797-F108-00371518779E}"/>
          </ac:grpSpMkLst>
        </pc:grpChg>
        <pc:cxnChg chg="add mod">
          <ac:chgData name="Dirza Alejandra Salazar Monasterios" userId="0546daba-b49e-4355-85af-809ac9d1c4c2" providerId="ADAL" clId="{8867555D-0155-4C5F-8E79-04BA1EC73F6C}" dt="2023-03-29T20:19:32.090" v="400" actId="14100"/>
          <ac:cxnSpMkLst>
            <pc:docMk/>
            <pc:sldMk cId="3281651900" sldId="372"/>
            <ac:cxnSpMk id="15" creationId="{7D271843-762E-2CFD-7C6B-F75A24F579B0}"/>
          </ac:cxnSpMkLst>
        </pc:cxnChg>
        <pc:cxnChg chg="add mod">
          <ac:chgData name="Dirza Alejandra Salazar Monasterios" userId="0546daba-b49e-4355-85af-809ac9d1c4c2" providerId="ADAL" clId="{8867555D-0155-4C5F-8E79-04BA1EC73F6C}" dt="2023-03-29T20:21:04.778" v="471" actId="1076"/>
          <ac:cxnSpMkLst>
            <pc:docMk/>
            <pc:sldMk cId="3281651900" sldId="372"/>
            <ac:cxnSpMk id="18" creationId="{7FEF04DA-73C0-61D8-246B-A93FD4284410}"/>
          </ac:cxnSpMkLst>
        </pc:cxnChg>
        <pc:cxnChg chg="mod">
          <ac:chgData name="Dirza Alejandra Salazar Monasterios" userId="0546daba-b49e-4355-85af-809ac9d1c4c2" providerId="ADAL" clId="{8867555D-0155-4C5F-8E79-04BA1EC73F6C}" dt="2023-03-29T20:20:50.481" v="468" actId="14100"/>
          <ac:cxnSpMkLst>
            <pc:docMk/>
            <pc:sldMk cId="3281651900" sldId="372"/>
            <ac:cxnSpMk id="97" creationId="{011B3167-5857-96CB-CD7F-70C756077907}"/>
          </ac:cxnSpMkLst>
        </pc:cxnChg>
        <pc:cxnChg chg="mod">
          <ac:chgData name="Dirza Alejandra Salazar Monasterios" userId="0546daba-b49e-4355-85af-809ac9d1c4c2" providerId="ADAL" clId="{8867555D-0155-4C5F-8E79-04BA1EC73F6C}" dt="2023-03-29T20:19:35.302" v="401" actId="14100"/>
          <ac:cxnSpMkLst>
            <pc:docMk/>
            <pc:sldMk cId="3281651900" sldId="372"/>
            <ac:cxnSpMk id="98" creationId="{0583D8D0-1967-9933-3877-4DCC82055B7F}"/>
          </ac:cxnSpMkLst>
        </pc:cxnChg>
        <pc:cxnChg chg="mod">
          <ac:chgData name="Dirza Alejandra Salazar Monasterios" userId="0546daba-b49e-4355-85af-809ac9d1c4c2" providerId="ADAL" clId="{8867555D-0155-4C5F-8E79-04BA1EC73F6C}" dt="2023-03-29T20:23:55.967" v="486" actId="14100"/>
          <ac:cxnSpMkLst>
            <pc:docMk/>
            <pc:sldMk cId="3281651900" sldId="372"/>
            <ac:cxnSpMk id="100" creationId="{864EAA5F-3BC3-20E5-9FAD-29585D54E6CA}"/>
          </ac:cxnSpMkLst>
        </pc:cxnChg>
        <pc:cxnChg chg="mod">
          <ac:chgData name="Dirza Alejandra Salazar Monasterios" userId="0546daba-b49e-4355-85af-809ac9d1c4c2" providerId="ADAL" clId="{8867555D-0155-4C5F-8E79-04BA1EC73F6C}" dt="2023-03-29T20:18:37.847" v="385" actId="1076"/>
          <ac:cxnSpMkLst>
            <pc:docMk/>
            <pc:sldMk cId="3281651900" sldId="372"/>
            <ac:cxnSpMk id="101" creationId="{AB34A907-4767-A1BA-3F6D-83E938674BF6}"/>
          </ac:cxnSpMkLst>
        </pc:cxnChg>
        <pc:cxnChg chg="mod">
          <ac:chgData name="Dirza Alejandra Salazar Monasterios" userId="0546daba-b49e-4355-85af-809ac9d1c4c2" providerId="ADAL" clId="{8867555D-0155-4C5F-8E79-04BA1EC73F6C}" dt="2023-03-29T20:23:11.017" v="484" actId="14100"/>
          <ac:cxnSpMkLst>
            <pc:docMk/>
            <pc:sldMk cId="3281651900" sldId="372"/>
            <ac:cxnSpMk id="103" creationId="{971B80C5-D4D4-3BAF-357D-8E85FC791356}"/>
          </ac:cxnSpMkLst>
        </pc:cxnChg>
        <pc:cxnChg chg="mod">
          <ac:chgData name="Dirza Alejandra Salazar Monasterios" userId="0546daba-b49e-4355-85af-809ac9d1c4c2" providerId="ADAL" clId="{8867555D-0155-4C5F-8E79-04BA1EC73F6C}" dt="2023-03-29T20:12:24.568" v="281" actId="1076"/>
          <ac:cxnSpMkLst>
            <pc:docMk/>
            <pc:sldMk cId="3281651900" sldId="372"/>
            <ac:cxnSpMk id="104" creationId="{CB76CD46-4AA8-AC6F-BD39-F3789086BAC5}"/>
          </ac:cxnSpMkLst>
        </pc:cxnChg>
        <pc:cxnChg chg="mod">
          <ac:chgData name="Dirza Alejandra Salazar Monasterios" userId="0546daba-b49e-4355-85af-809ac9d1c4c2" providerId="ADAL" clId="{8867555D-0155-4C5F-8E79-04BA1EC73F6C}" dt="2023-03-29T20:23:51.791" v="485" actId="14100"/>
          <ac:cxnSpMkLst>
            <pc:docMk/>
            <pc:sldMk cId="3281651900" sldId="372"/>
            <ac:cxnSpMk id="106" creationId="{DBC70C5D-F4FC-F3B4-78E0-1659A771A1F0}"/>
          </ac:cxnSpMkLst>
        </pc:cxnChg>
        <pc:cxnChg chg="mod">
          <ac:chgData name="Dirza Alejandra Salazar Monasterios" userId="0546daba-b49e-4355-85af-809ac9d1c4c2" providerId="ADAL" clId="{8867555D-0155-4C5F-8E79-04BA1EC73F6C}" dt="2023-03-29T20:21:27.607" v="476" actId="14100"/>
          <ac:cxnSpMkLst>
            <pc:docMk/>
            <pc:sldMk cId="3281651900" sldId="372"/>
            <ac:cxnSpMk id="108" creationId="{A04F5DA3-92EA-73F5-0786-B60603F63522}"/>
          </ac:cxnSpMkLst>
        </pc:cxnChg>
      </pc:sldChg>
      <pc:sldChg chg="modSp mod setBg">
        <pc:chgData name="Dirza Alejandra Salazar Monasterios" userId="0546daba-b49e-4355-85af-809ac9d1c4c2" providerId="ADAL" clId="{8867555D-0155-4C5F-8E79-04BA1EC73F6C}" dt="2023-03-29T21:43:01.237" v="616" actId="14100"/>
        <pc:sldMkLst>
          <pc:docMk/>
          <pc:sldMk cId="1299648791" sldId="373"/>
        </pc:sldMkLst>
        <pc:spChg chg="mod">
          <ac:chgData name="Dirza Alejandra Salazar Monasterios" userId="0546daba-b49e-4355-85af-809ac9d1c4c2" providerId="ADAL" clId="{8867555D-0155-4C5F-8E79-04BA1EC73F6C}" dt="2023-03-29T21:42:03.768" v="612" actId="208"/>
          <ac:spMkLst>
            <pc:docMk/>
            <pc:sldMk cId="1299648791" sldId="373"/>
            <ac:spMk id="3" creationId="{483DF391-1CCE-EB34-9AD9-717F32836133}"/>
          </ac:spMkLst>
        </pc:spChg>
        <pc:spChg chg="mod">
          <ac:chgData name="Dirza Alejandra Salazar Monasterios" userId="0546daba-b49e-4355-85af-809ac9d1c4c2" providerId="ADAL" clId="{8867555D-0155-4C5F-8E79-04BA1EC73F6C}" dt="2023-03-29T21:43:01.237" v="616" actId="14100"/>
          <ac:spMkLst>
            <pc:docMk/>
            <pc:sldMk cId="1299648791" sldId="373"/>
            <ac:spMk id="5" creationId="{E23836A3-FB2C-2FA7-A706-36D23F28B0AE}"/>
          </ac:spMkLst>
        </pc:spChg>
        <pc:cxnChg chg="mod">
          <ac:chgData name="Dirza Alejandra Salazar Monasterios" userId="0546daba-b49e-4355-85af-809ac9d1c4c2" providerId="ADAL" clId="{8867555D-0155-4C5F-8E79-04BA1EC73F6C}" dt="2023-03-29T21:42:53.933" v="615" actId="1076"/>
          <ac:cxnSpMkLst>
            <pc:docMk/>
            <pc:sldMk cId="1299648791" sldId="373"/>
            <ac:cxnSpMk id="6" creationId="{F11BA88C-AF58-4209-E8DA-9174A3CF483B}"/>
          </ac:cxnSpMkLst>
        </pc:cxnChg>
      </pc:sldChg>
      <pc:sldChg chg="setBg">
        <pc:chgData name="Dirza Alejandra Salazar Monasterios" userId="0546daba-b49e-4355-85af-809ac9d1c4c2" providerId="ADAL" clId="{8867555D-0155-4C5F-8E79-04BA1EC73F6C}" dt="2023-03-29T20:06:29.697" v="186"/>
        <pc:sldMkLst>
          <pc:docMk/>
          <pc:sldMk cId="3860355491" sldId="374"/>
        </pc:sldMkLst>
      </pc:sldChg>
      <pc:sldChg chg="del">
        <pc:chgData name="Dirza Alejandra Salazar Monasterios" userId="0546daba-b49e-4355-85af-809ac9d1c4c2" providerId="ADAL" clId="{8867555D-0155-4C5F-8E79-04BA1EC73F6C}" dt="2023-03-29T19:45:00.248" v="99" actId="47"/>
        <pc:sldMkLst>
          <pc:docMk/>
          <pc:sldMk cId="2709781906" sldId="375"/>
        </pc:sldMkLst>
      </pc:sldChg>
      <pc:sldChg chg="del">
        <pc:chgData name="Dirza Alejandra Salazar Monasterios" userId="0546daba-b49e-4355-85af-809ac9d1c4c2" providerId="ADAL" clId="{8867555D-0155-4C5F-8E79-04BA1EC73F6C}" dt="2023-03-29T19:45:01.397" v="100" actId="47"/>
        <pc:sldMkLst>
          <pc:docMk/>
          <pc:sldMk cId="1178716976" sldId="376"/>
        </pc:sldMkLst>
      </pc:sldChg>
      <pc:sldChg chg="del">
        <pc:chgData name="Dirza Alejandra Salazar Monasterios" userId="0546daba-b49e-4355-85af-809ac9d1c4c2" providerId="ADAL" clId="{8867555D-0155-4C5F-8E79-04BA1EC73F6C}" dt="2023-03-29T19:45:02.168" v="101" actId="47"/>
        <pc:sldMkLst>
          <pc:docMk/>
          <pc:sldMk cId="229680967" sldId="377"/>
        </pc:sldMkLst>
      </pc:sldChg>
      <pc:sldChg chg="setBg">
        <pc:chgData name="Dirza Alejandra Salazar Monasterios" userId="0546daba-b49e-4355-85af-809ac9d1c4c2" providerId="ADAL" clId="{8867555D-0155-4C5F-8E79-04BA1EC73F6C}" dt="2023-03-29T20:06:29.697" v="186"/>
        <pc:sldMkLst>
          <pc:docMk/>
          <pc:sldMk cId="1369784087" sldId="378"/>
        </pc:sldMkLst>
      </pc:sldChg>
      <pc:sldChg chg="setBg">
        <pc:chgData name="Dirza Alejandra Salazar Monasterios" userId="0546daba-b49e-4355-85af-809ac9d1c4c2" providerId="ADAL" clId="{8867555D-0155-4C5F-8E79-04BA1EC73F6C}" dt="2023-03-29T20:06:29.697" v="186"/>
        <pc:sldMkLst>
          <pc:docMk/>
          <pc:sldMk cId="1066866886" sldId="379"/>
        </pc:sldMkLst>
      </pc:sldChg>
      <pc:sldChg chg="setBg">
        <pc:chgData name="Dirza Alejandra Salazar Monasterios" userId="0546daba-b49e-4355-85af-809ac9d1c4c2" providerId="ADAL" clId="{8867555D-0155-4C5F-8E79-04BA1EC73F6C}" dt="2023-03-29T20:06:29.697" v="186"/>
        <pc:sldMkLst>
          <pc:docMk/>
          <pc:sldMk cId="2937626295" sldId="380"/>
        </pc:sldMkLst>
      </pc:sldChg>
      <pc:sldChg chg="setBg">
        <pc:chgData name="Dirza Alejandra Salazar Monasterios" userId="0546daba-b49e-4355-85af-809ac9d1c4c2" providerId="ADAL" clId="{8867555D-0155-4C5F-8E79-04BA1EC73F6C}" dt="2023-03-29T20:06:29.697" v="186"/>
        <pc:sldMkLst>
          <pc:docMk/>
          <pc:sldMk cId="3641898013" sldId="381"/>
        </pc:sldMkLst>
      </pc:sldChg>
      <pc:sldChg chg="setBg">
        <pc:chgData name="Dirza Alejandra Salazar Monasterios" userId="0546daba-b49e-4355-85af-809ac9d1c4c2" providerId="ADAL" clId="{8867555D-0155-4C5F-8E79-04BA1EC73F6C}" dt="2023-03-29T20:06:29.697" v="186"/>
        <pc:sldMkLst>
          <pc:docMk/>
          <pc:sldMk cId="1712458092" sldId="382"/>
        </pc:sldMkLst>
      </pc:sldChg>
      <pc:sldChg chg="delSp new del mod">
        <pc:chgData name="Dirza Alejandra Salazar Monasterios" userId="0546daba-b49e-4355-85af-809ac9d1c4c2" providerId="ADAL" clId="{8867555D-0155-4C5F-8E79-04BA1EC73F6C}" dt="2023-03-29T20:06:13.192" v="184" actId="47"/>
        <pc:sldMkLst>
          <pc:docMk/>
          <pc:sldMk cId="984232923" sldId="383"/>
        </pc:sldMkLst>
        <pc:spChg chg="del">
          <ac:chgData name="Dirza Alejandra Salazar Monasterios" userId="0546daba-b49e-4355-85af-809ac9d1c4c2" providerId="ADAL" clId="{8867555D-0155-4C5F-8E79-04BA1EC73F6C}" dt="2023-03-29T20:04:37.683" v="182" actId="478"/>
          <ac:spMkLst>
            <pc:docMk/>
            <pc:sldMk cId="984232923" sldId="383"/>
            <ac:spMk id="2" creationId="{890EDFD6-69F7-86F3-F017-C811ACE2CBFA}"/>
          </ac:spMkLst>
        </pc:spChg>
        <pc:spChg chg="del">
          <ac:chgData name="Dirza Alejandra Salazar Monasterios" userId="0546daba-b49e-4355-85af-809ac9d1c4c2" providerId="ADAL" clId="{8867555D-0155-4C5F-8E79-04BA1EC73F6C}" dt="2023-03-29T20:04:39.523" v="183" actId="478"/>
          <ac:spMkLst>
            <pc:docMk/>
            <pc:sldMk cId="984232923" sldId="383"/>
            <ac:spMk id="3" creationId="{C5778FAA-D86D-C4CB-22CB-E6460166AD9F}"/>
          </ac:spMkLst>
        </pc:spChg>
      </pc:sldChg>
      <pc:sldMasterChg chg="delSldLayout">
        <pc:chgData name="Dirza Alejandra Salazar Monasterios" userId="0546daba-b49e-4355-85af-809ac9d1c4c2" providerId="ADAL" clId="{8867555D-0155-4C5F-8E79-04BA1EC73F6C}" dt="2023-03-29T19:46:26.994" v="119" actId="47"/>
        <pc:sldMasterMkLst>
          <pc:docMk/>
          <pc:sldMasterMk cId="1228858157" sldId="2147483674"/>
        </pc:sldMasterMkLst>
        <pc:sldLayoutChg chg="del">
          <pc:chgData name="Dirza Alejandra Salazar Monasterios" userId="0546daba-b49e-4355-85af-809ac9d1c4c2" providerId="ADAL" clId="{8867555D-0155-4C5F-8E79-04BA1EC73F6C}" dt="2023-03-29T19:45:40.640" v="107" actId="47"/>
          <pc:sldLayoutMkLst>
            <pc:docMk/>
            <pc:sldMasterMk cId="1228858157" sldId="2147483674"/>
            <pc:sldLayoutMk cId="1464890317" sldId="2147483686"/>
          </pc:sldLayoutMkLst>
        </pc:sldLayoutChg>
        <pc:sldLayoutChg chg="del">
          <pc:chgData name="Dirza Alejandra Salazar Monasterios" userId="0546daba-b49e-4355-85af-809ac9d1c4c2" providerId="ADAL" clId="{8867555D-0155-4C5F-8E79-04BA1EC73F6C}" dt="2023-03-29T19:46:26.994" v="119" actId="47"/>
          <pc:sldLayoutMkLst>
            <pc:docMk/>
            <pc:sldMasterMk cId="1228858157" sldId="2147483674"/>
            <pc:sldLayoutMk cId="3003204618" sldId="2147483688"/>
          </pc:sldLayoutMkLst>
        </pc:sldLayoutChg>
        <pc:sldLayoutChg chg="del">
          <pc:chgData name="Dirza Alejandra Salazar Monasterios" userId="0546daba-b49e-4355-85af-809ac9d1c4c2" providerId="ADAL" clId="{8867555D-0155-4C5F-8E79-04BA1EC73F6C}" dt="2023-03-29T19:46:14.697" v="114" actId="47"/>
          <pc:sldLayoutMkLst>
            <pc:docMk/>
            <pc:sldMasterMk cId="1228858157" sldId="2147483674"/>
            <pc:sldLayoutMk cId="706054760" sldId="2147483689"/>
          </pc:sldLayoutMkLst>
        </pc:sldLayoutChg>
      </pc:sldMasterChg>
    </pc:docChg>
  </pc:docChgLst>
  <pc:docChgLst>
    <pc:chgData name="Dirza Alejandra Salazar Monasterios" userId="S::dasalazar@bancosol.com.bo::0546daba-b49e-4355-85af-809ac9d1c4c2" providerId="AD" clId="Web-{D5C8E527-4C88-4CD6-956E-F9A29CE07FAF}"/>
    <pc:docChg chg="modSld">
      <pc:chgData name="Dirza Alejandra Salazar Monasterios" userId="S::dasalazar@bancosol.com.bo::0546daba-b49e-4355-85af-809ac9d1c4c2" providerId="AD" clId="Web-{D5C8E527-4C88-4CD6-956E-F9A29CE07FAF}" dt="2023-07-27T12:59:26.883" v="43" actId="14100"/>
      <pc:docMkLst>
        <pc:docMk/>
      </pc:docMkLst>
      <pc:sldChg chg="modSp">
        <pc:chgData name="Dirza Alejandra Salazar Monasterios" userId="S::dasalazar@bancosol.com.bo::0546daba-b49e-4355-85af-809ac9d1c4c2" providerId="AD" clId="Web-{D5C8E527-4C88-4CD6-956E-F9A29CE07FAF}" dt="2023-07-27T12:55:37.877" v="0" actId="20577"/>
        <pc:sldMkLst>
          <pc:docMk/>
          <pc:sldMk cId="1418897321" sldId="322"/>
        </pc:sldMkLst>
        <pc:spChg chg="mod">
          <ac:chgData name="Dirza Alejandra Salazar Monasterios" userId="S::dasalazar@bancosol.com.bo::0546daba-b49e-4355-85af-809ac9d1c4c2" providerId="AD" clId="Web-{D5C8E527-4C88-4CD6-956E-F9A29CE07FAF}" dt="2023-07-27T12:55:37.877" v="0" actId="20577"/>
          <ac:spMkLst>
            <pc:docMk/>
            <pc:sldMk cId="1418897321" sldId="322"/>
            <ac:spMk id="3" creationId="{FF4594A0-54A2-7578-6C74-BFCAC6440810}"/>
          </ac:spMkLst>
        </pc:spChg>
      </pc:sldChg>
      <pc:sldChg chg="modSp">
        <pc:chgData name="Dirza Alejandra Salazar Monasterios" userId="S::dasalazar@bancosol.com.bo::0546daba-b49e-4355-85af-809ac9d1c4c2" providerId="AD" clId="Web-{D5C8E527-4C88-4CD6-956E-F9A29CE07FAF}" dt="2023-07-27T12:57:47.521" v="36" actId="20577"/>
        <pc:sldMkLst>
          <pc:docMk/>
          <pc:sldMk cId="2104796247" sldId="386"/>
        </pc:sldMkLst>
        <pc:spChg chg="mod">
          <ac:chgData name="Dirza Alejandra Salazar Monasterios" userId="S::dasalazar@bancosol.com.bo::0546daba-b49e-4355-85af-809ac9d1c4c2" providerId="AD" clId="Web-{D5C8E527-4C88-4CD6-956E-F9A29CE07FAF}" dt="2023-07-27T12:57:38.052" v="34" actId="20577"/>
          <ac:spMkLst>
            <pc:docMk/>
            <pc:sldMk cId="2104796247" sldId="386"/>
            <ac:spMk id="4" creationId="{5D93BC2A-B8EA-FB0D-B511-37106DF73E7D}"/>
          </ac:spMkLst>
        </pc:spChg>
        <pc:spChg chg="mod">
          <ac:chgData name="Dirza Alejandra Salazar Monasterios" userId="S::dasalazar@bancosol.com.bo::0546daba-b49e-4355-85af-809ac9d1c4c2" providerId="AD" clId="Web-{D5C8E527-4C88-4CD6-956E-F9A29CE07FAF}" dt="2023-07-27T12:57:47.521" v="36" actId="20577"/>
          <ac:spMkLst>
            <pc:docMk/>
            <pc:sldMk cId="2104796247" sldId="386"/>
            <ac:spMk id="23" creationId="{5515C6FA-FD5D-E14F-6D23-2970146F0918}"/>
          </ac:spMkLst>
        </pc:spChg>
      </pc:sldChg>
      <pc:sldChg chg="modSp">
        <pc:chgData name="Dirza Alejandra Salazar Monasterios" userId="S::dasalazar@bancosol.com.bo::0546daba-b49e-4355-85af-809ac9d1c4c2" providerId="AD" clId="Web-{D5C8E527-4C88-4CD6-956E-F9A29CE07FAF}" dt="2023-07-27T12:56:27.097" v="13" actId="20577"/>
        <pc:sldMkLst>
          <pc:docMk/>
          <pc:sldMk cId="80125694" sldId="387"/>
        </pc:sldMkLst>
        <pc:spChg chg="mod">
          <ac:chgData name="Dirza Alejandra Salazar Monasterios" userId="S::dasalazar@bancosol.com.bo::0546daba-b49e-4355-85af-809ac9d1c4c2" providerId="AD" clId="Web-{D5C8E527-4C88-4CD6-956E-F9A29CE07FAF}" dt="2023-07-27T12:56:27.097" v="13" actId="20577"/>
          <ac:spMkLst>
            <pc:docMk/>
            <pc:sldMk cId="80125694" sldId="387"/>
            <ac:spMk id="2" creationId="{F7698B5A-BEB3-D9E7-EF7E-77A77722E464}"/>
          </ac:spMkLst>
        </pc:spChg>
      </pc:sldChg>
      <pc:sldChg chg="modSp">
        <pc:chgData name="Dirza Alejandra Salazar Monasterios" userId="S::dasalazar@bancosol.com.bo::0546daba-b49e-4355-85af-809ac9d1c4c2" providerId="AD" clId="Web-{D5C8E527-4C88-4CD6-956E-F9A29CE07FAF}" dt="2023-07-27T12:58:45.585" v="40" actId="20577"/>
        <pc:sldMkLst>
          <pc:docMk/>
          <pc:sldMk cId="2763918041" sldId="388"/>
        </pc:sldMkLst>
        <pc:spChg chg="mod">
          <ac:chgData name="Dirza Alejandra Salazar Monasterios" userId="S::dasalazar@bancosol.com.bo::0546daba-b49e-4355-85af-809ac9d1c4c2" providerId="AD" clId="Web-{D5C8E527-4C88-4CD6-956E-F9A29CE07FAF}" dt="2023-07-27T12:58:45.585" v="40" actId="20577"/>
          <ac:spMkLst>
            <pc:docMk/>
            <pc:sldMk cId="2763918041" sldId="388"/>
            <ac:spMk id="4" creationId="{F6FCE812-CBC9-5397-B18E-7B017430CA87}"/>
          </ac:spMkLst>
        </pc:spChg>
      </pc:sldChg>
      <pc:sldChg chg="modSp">
        <pc:chgData name="Dirza Alejandra Salazar Monasterios" userId="S::dasalazar@bancosol.com.bo::0546daba-b49e-4355-85af-809ac9d1c4c2" providerId="AD" clId="Web-{D5C8E527-4C88-4CD6-956E-F9A29CE07FAF}" dt="2023-07-27T12:59:26.883" v="43" actId="14100"/>
        <pc:sldMkLst>
          <pc:docMk/>
          <pc:sldMk cId="3433171307" sldId="389"/>
        </pc:sldMkLst>
        <pc:spChg chg="mod">
          <ac:chgData name="Dirza Alejandra Salazar Monasterios" userId="S::dasalazar@bancosol.com.bo::0546daba-b49e-4355-85af-809ac9d1c4c2" providerId="AD" clId="Web-{D5C8E527-4C88-4CD6-956E-F9A29CE07FAF}" dt="2023-07-27T12:59:26.883" v="43" actId="14100"/>
          <ac:spMkLst>
            <pc:docMk/>
            <pc:sldMk cId="3433171307" sldId="389"/>
            <ac:spMk id="4" creationId="{F6FCE812-CBC9-5397-B18E-7B017430CA87}"/>
          </ac:spMkLst>
        </pc:spChg>
      </pc:sldChg>
    </pc:docChg>
  </pc:docChgLst>
  <pc:docChgLst>
    <pc:chgData name="Dirza Alejandra Salazar Monasterios" userId="0546daba-b49e-4355-85af-809ac9d1c4c2" providerId="ADAL" clId="{50FE2F7F-3F5E-47B7-8B7D-DDE87D4A9F08}"/>
    <pc:docChg chg="undo custSel modSld">
      <pc:chgData name="Dirza Alejandra Salazar Monasterios" userId="0546daba-b49e-4355-85af-809ac9d1c4c2" providerId="ADAL" clId="{50FE2F7F-3F5E-47B7-8B7D-DDE87D4A9F08}" dt="2023-03-31T13:33:20.568" v="81" actId="20577"/>
      <pc:docMkLst>
        <pc:docMk/>
      </pc:docMkLst>
      <pc:sldChg chg="modSp mod">
        <pc:chgData name="Dirza Alejandra Salazar Monasterios" userId="0546daba-b49e-4355-85af-809ac9d1c4c2" providerId="ADAL" clId="{50FE2F7F-3F5E-47B7-8B7D-DDE87D4A9F08}" dt="2023-03-31T13:33:20.568" v="81" actId="20577"/>
        <pc:sldMkLst>
          <pc:docMk/>
          <pc:sldMk cId="1900042335" sldId="368"/>
        </pc:sldMkLst>
        <pc:spChg chg="mod">
          <ac:chgData name="Dirza Alejandra Salazar Monasterios" userId="0546daba-b49e-4355-85af-809ac9d1c4c2" providerId="ADAL" clId="{50FE2F7F-3F5E-47B7-8B7D-DDE87D4A9F08}" dt="2023-03-31T13:33:20.568" v="81" actId="20577"/>
          <ac:spMkLst>
            <pc:docMk/>
            <pc:sldMk cId="1900042335" sldId="368"/>
            <ac:spMk id="2" creationId="{1B785D08-4391-EFCD-AC3F-F6FBCBFD05FB}"/>
          </ac:spMkLst>
        </pc:spChg>
      </pc:sldChg>
    </pc:docChg>
  </pc:docChgLst>
  <pc:docChgLst>
    <pc:chgData name="Dirza Alejandra Salazar Monasterios" userId="0546daba-b49e-4355-85af-809ac9d1c4c2" providerId="ADAL" clId="{F99F2FCE-4C8B-4C9D-A26B-EAF5E6A7D99B}"/>
    <pc:docChg chg="undo custSel modSld">
      <pc:chgData name="Dirza Alejandra Salazar Monasterios" userId="0546daba-b49e-4355-85af-809ac9d1c4c2" providerId="ADAL" clId="{F99F2FCE-4C8B-4C9D-A26B-EAF5E6A7D99B}" dt="2023-03-30T15:09:37.094" v="813" actId="790"/>
      <pc:docMkLst>
        <pc:docMk/>
      </pc:docMkLst>
      <pc:sldChg chg="addSp delSp modSp mod">
        <pc:chgData name="Dirza Alejandra Salazar Monasterios" userId="0546daba-b49e-4355-85af-809ac9d1c4c2" providerId="ADAL" clId="{F99F2FCE-4C8B-4C9D-A26B-EAF5E6A7D99B}" dt="2023-03-30T15:09:37.094" v="813" actId="790"/>
        <pc:sldMkLst>
          <pc:docMk/>
          <pc:sldMk cId="2900468941" sldId="370"/>
        </pc:sldMkLst>
        <pc:spChg chg="mod">
          <ac:chgData name="Dirza Alejandra Salazar Monasterios" userId="0546daba-b49e-4355-85af-809ac9d1c4c2" providerId="ADAL" clId="{F99F2FCE-4C8B-4C9D-A26B-EAF5E6A7D99B}" dt="2023-03-30T15:05:41.801" v="418" actId="6549"/>
          <ac:spMkLst>
            <pc:docMk/>
            <pc:sldMk cId="2900468941" sldId="370"/>
            <ac:spMk id="6" creationId="{55168767-7E00-EC89-77E1-4AD9855489AB}"/>
          </ac:spMkLst>
        </pc:spChg>
        <pc:spChg chg="add del">
          <ac:chgData name="Dirza Alejandra Salazar Monasterios" userId="0546daba-b49e-4355-85af-809ac9d1c4c2" providerId="ADAL" clId="{F99F2FCE-4C8B-4C9D-A26B-EAF5E6A7D99B}" dt="2023-03-30T14:33:18.718" v="210" actId="22"/>
          <ac:spMkLst>
            <pc:docMk/>
            <pc:sldMk cId="2900468941" sldId="370"/>
            <ac:spMk id="8" creationId="{1339ABCB-061D-90D3-5882-545424DB47CF}"/>
          </ac:spMkLst>
        </pc:spChg>
        <pc:spChg chg="mod">
          <ac:chgData name="Dirza Alejandra Salazar Monasterios" userId="0546daba-b49e-4355-85af-809ac9d1c4c2" providerId="ADAL" clId="{F99F2FCE-4C8B-4C9D-A26B-EAF5E6A7D99B}" dt="2023-03-30T15:06:57.619" v="532"/>
          <ac:spMkLst>
            <pc:docMk/>
            <pc:sldMk cId="2900468941" sldId="370"/>
            <ac:spMk id="54" creationId="{F26C35D8-F752-889D-BFA0-5741E6458DFD}"/>
          </ac:spMkLst>
        </pc:spChg>
        <pc:spChg chg="mod">
          <ac:chgData name="Dirza Alejandra Salazar Monasterios" userId="0546daba-b49e-4355-85af-809ac9d1c4c2" providerId="ADAL" clId="{F99F2FCE-4C8B-4C9D-A26B-EAF5E6A7D99B}" dt="2023-03-30T15:06:52.432" v="530" actId="20577"/>
          <ac:spMkLst>
            <pc:docMk/>
            <pc:sldMk cId="2900468941" sldId="370"/>
            <ac:spMk id="55" creationId="{C07F7D76-DE64-0C46-0E51-7595023B6704}"/>
          </ac:spMkLst>
        </pc:spChg>
        <pc:spChg chg="mod">
          <ac:chgData name="Dirza Alejandra Salazar Monasterios" userId="0546daba-b49e-4355-85af-809ac9d1c4c2" providerId="ADAL" clId="{F99F2FCE-4C8B-4C9D-A26B-EAF5E6A7D99B}" dt="2023-03-30T15:09:14.560" v="791" actId="20577"/>
          <ac:spMkLst>
            <pc:docMk/>
            <pc:sldMk cId="2900468941" sldId="370"/>
            <ac:spMk id="56" creationId="{B9637695-A16B-C407-6FC8-0BE7C8BE5B25}"/>
          </ac:spMkLst>
        </pc:spChg>
        <pc:spChg chg="mod">
          <ac:chgData name="Dirza Alejandra Salazar Monasterios" userId="0546daba-b49e-4355-85af-809ac9d1c4c2" providerId="ADAL" clId="{F99F2FCE-4C8B-4C9D-A26B-EAF5E6A7D99B}" dt="2023-03-30T15:09:37.094" v="813" actId="790"/>
          <ac:spMkLst>
            <pc:docMk/>
            <pc:sldMk cId="2900468941" sldId="370"/>
            <ac:spMk id="57" creationId="{2B05C793-D89C-992A-C355-80E926DC1ACA}"/>
          </ac:spMkLst>
        </pc:spChg>
        <pc:spChg chg="mod">
          <ac:chgData name="Dirza Alejandra Salazar Monasterios" userId="0546daba-b49e-4355-85af-809ac9d1c4c2" providerId="ADAL" clId="{F99F2FCE-4C8B-4C9D-A26B-EAF5E6A7D99B}" dt="2023-03-30T15:07:27.071" v="558" actId="1076"/>
          <ac:spMkLst>
            <pc:docMk/>
            <pc:sldMk cId="2900468941" sldId="370"/>
            <ac:spMk id="58" creationId="{44C741A3-8BD7-5412-40BD-E45DFB5B7FF9}"/>
          </ac:spMkLst>
        </pc:spChg>
        <pc:spChg chg="mod">
          <ac:chgData name="Dirza Alejandra Salazar Monasterios" userId="0546daba-b49e-4355-85af-809ac9d1c4c2" providerId="ADAL" clId="{F99F2FCE-4C8B-4C9D-A26B-EAF5E6A7D99B}" dt="2023-03-30T15:07:29.423" v="559" actId="1076"/>
          <ac:spMkLst>
            <pc:docMk/>
            <pc:sldMk cId="2900468941" sldId="370"/>
            <ac:spMk id="59" creationId="{7AA09FE6-C66B-55DD-26D5-C8BACE2A5648}"/>
          </ac:spMkLst>
        </pc:spChg>
        <pc:picChg chg="add del mod">
          <ac:chgData name="Dirza Alejandra Salazar Monasterios" userId="0546daba-b49e-4355-85af-809ac9d1c4c2" providerId="ADAL" clId="{F99F2FCE-4C8B-4C9D-A26B-EAF5E6A7D99B}" dt="2023-03-30T14:34:33.552" v="243" actId="21"/>
          <ac:picMkLst>
            <pc:docMk/>
            <pc:sldMk cId="2900468941" sldId="370"/>
            <ac:picMk id="10" creationId="{27AFFD9B-7B13-CEA0-A694-56780F0E7715}"/>
          </ac:picMkLst>
        </pc:picChg>
      </pc:sldChg>
      <pc:sldChg chg="addSp delSp modSp mod">
        <pc:chgData name="Dirza Alejandra Salazar Monasterios" userId="0546daba-b49e-4355-85af-809ac9d1c4c2" providerId="ADAL" clId="{F99F2FCE-4C8B-4C9D-A26B-EAF5E6A7D99B}" dt="2023-03-30T14:37:23.025" v="310" actId="20577"/>
        <pc:sldMkLst>
          <pc:docMk/>
          <pc:sldMk cId="3454766966" sldId="371"/>
        </pc:sldMkLst>
        <pc:spChg chg="mod">
          <ac:chgData name="Dirza Alejandra Salazar Monasterios" userId="0546daba-b49e-4355-85af-809ac9d1c4c2" providerId="ADAL" clId="{F99F2FCE-4C8B-4C9D-A26B-EAF5E6A7D99B}" dt="2023-03-30T14:37:23.025" v="310" actId="20577"/>
          <ac:spMkLst>
            <pc:docMk/>
            <pc:sldMk cId="3454766966" sldId="371"/>
            <ac:spMk id="91" creationId="{BE2E9130-DA28-7E0A-9AF4-CC833C0C5C48}"/>
          </ac:spMkLst>
        </pc:spChg>
        <pc:spChg chg="mod">
          <ac:chgData name="Dirza Alejandra Salazar Monasterios" userId="0546daba-b49e-4355-85af-809ac9d1c4c2" providerId="ADAL" clId="{F99F2FCE-4C8B-4C9D-A26B-EAF5E6A7D99B}" dt="2023-03-30T14:37:17.402" v="308" actId="115"/>
          <ac:spMkLst>
            <pc:docMk/>
            <pc:sldMk cId="3454766966" sldId="371"/>
            <ac:spMk id="92" creationId="{71E48E62-B536-ED4B-9295-E224D3765B47}"/>
          </ac:spMkLst>
        </pc:spChg>
        <pc:picChg chg="add del mod">
          <ac:chgData name="Dirza Alejandra Salazar Monasterios" userId="0546daba-b49e-4355-85af-809ac9d1c4c2" providerId="ADAL" clId="{F99F2FCE-4C8B-4C9D-A26B-EAF5E6A7D99B}" dt="2023-03-30T14:34:49.018" v="246" actId="478"/>
          <ac:picMkLst>
            <pc:docMk/>
            <pc:sldMk cId="3454766966" sldId="371"/>
            <ac:picMk id="5" creationId="{B5728D85-2F30-F922-DDA3-63188D53F26D}"/>
          </ac:picMkLst>
        </pc:picChg>
        <pc:picChg chg="add del mod">
          <ac:chgData name="Dirza Alejandra Salazar Monasterios" userId="0546daba-b49e-4355-85af-809ac9d1c4c2" providerId="ADAL" clId="{F99F2FCE-4C8B-4C9D-A26B-EAF5E6A7D99B}" dt="2023-03-30T14:34:59.921" v="249" actId="478"/>
          <ac:picMkLst>
            <pc:docMk/>
            <pc:sldMk cId="3454766966" sldId="371"/>
            <ac:picMk id="15" creationId="{0D85C6F5-A573-3473-680D-3AF52BADDF85}"/>
          </ac:picMkLst>
        </pc:picChg>
      </pc:sldChg>
      <pc:sldChg chg="delSp modSp mod">
        <pc:chgData name="Dirza Alejandra Salazar Monasterios" userId="0546daba-b49e-4355-85af-809ac9d1c4c2" providerId="ADAL" clId="{F99F2FCE-4C8B-4C9D-A26B-EAF5E6A7D99B}" dt="2023-03-30T15:04:48.683" v="400" actId="14100"/>
        <pc:sldMkLst>
          <pc:docMk/>
          <pc:sldMk cId="3281651900" sldId="372"/>
        </pc:sldMkLst>
        <pc:spChg chg="mod">
          <ac:chgData name="Dirza Alejandra Salazar Monasterios" userId="0546daba-b49e-4355-85af-809ac9d1c4c2" providerId="ADAL" clId="{F99F2FCE-4C8B-4C9D-A26B-EAF5E6A7D99B}" dt="2023-03-30T15:03:22.368" v="374" actId="14100"/>
          <ac:spMkLst>
            <pc:docMk/>
            <pc:sldMk cId="3281651900" sldId="372"/>
            <ac:spMk id="19" creationId="{E379D68A-E122-C9A4-148D-9DDAEA16AB13}"/>
          </ac:spMkLst>
        </pc:spChg>
        <pc:spChg chg="mod">
          <ac:chgData name="Dirza Alejandra Salazar Monasterios" userId="0546daba-b49e-4355-85af-809ac9d1c4c2" providerId="ADAL" clId="{F99F2FCE-4C8B-4C9D-A26B-EAF5E6A7D99B}" dt="2023-03-30T15:04:41.444" v="397"/>
          <ac:spMkLst>
            <pc:docMk/>
            <pc:sldMk cId="3281651900" sldId="372"/>
            <ac:spMk id="99" creationId="{23F9738D-B47C-3B33-7761-F4306664AABB}"/>
          </ac:spMkLst>
        </pc:spChg>
        <pc:spChg chg="del mod">
          <ac:chgData name="Dirza Alejandra Salazar Monasterios" userId="0546daba-b49e-4355-85af-809ac9d1c4c2" providerId="ADAL" clId="{F99F2FCE-4C8B-4C9D-A26B-EAF5E6A7D99B}" dt="2023-03-30T15:03:42.108" v="375" actId="478"/>
          <ac:spMkLst>
            <pc:docMk/>
            <pc:sldMk cId="3281651900" sldId="372"/>
            <ac:spMk id="102" creationId="{969E13EC-9AAB-8D22-3421-77FF6829DDBA}"/>
          </ac:spMkLst>
        </pc:spChg>
        <pc:spChg chg="mod">
          <ac:chgData name="Dirza Alejandra Salazar Monasterios" userId="0546daba-b49e-4355-85af-809ac9d1c4c2" providerId="ADAL" clId="{F99F2FCE-4C8B-4C9D-A26B-EAF5E6A7D99B}" dt="2023-03-30T15:02:14.921" v="314" actId="255"/>
          <ac:spMkLst>
            <pc:docMk/>
            <pc:sldMk cId="3281651900" sldId="372"/>
            <ac:spMk id="105" creationId="{F21AB0E1-D851-4673-F19D-9D542EAE95E4}"/>
          </ac:spMkLst>
        </pc:spChg>
        <pc:spChg chg="mod">
          <ac:chgData name="Dirza Alejandra Salazar Monasterios" userId="0546daba-b49e-4355-85af-809ac9d1c4c2" providerId="ADAL" clId="{F99F2FCE-4C8B-4C9D-A26B-EAF5E6A7D99B}" dt="2023-03-30T15:04:22.946" v="396" actId="20577"/>
          <ac:spMkLst>
            <pc:docMk/>
            <pc:sldMk cId="3281651900" sldId="372"/>
            <ac:spMk id="107" creationId="{8CC61072-2E8C-96E8-F92D-244214329205}"/>
          </ac:spMkLst>
        </pc:spChg>
        <pc:grpChg chg="mod">
          <ac:chgData name="Dirza Alejandra Salazar Monasterios" userId="0546daba-b49e-4355-85af-809ac9d1c4c2" providerId="ADAL" clId="{F99F2FCE-4C8B-4C9D-A26B-EAF5E6A7D99B}" dt="2023-03-30T15:03:52.941" v="380" actId="1076"/>
          <ac:grpSpMkLst>
            <pc:docMk/>
            <pc:sldMk cId="3281651900" sldId="372"/>
            <ac:grpSpMk id="182" creationId="{D020EEC5-FCA9-1797-F108-00371518779E}"/>
          </ac:grpSpMkLst>
        </pc:grpChg>
        <pc:cxnChg chg="mod">
          <ac:chgData name="Dirza Alejandra Salazar Monasterios" userId="0546daba-b49e-4355-85af-809ac9d1c4c2" providerId="ADAL" clId="{F99F2FCE-4C8B-4C9D-A26B-EAF5E6A7D99B}" dt="2023-03-30T15:04:45.296" v="399" actId="1076"/>
          <ac:cxnSpMkLst>
            <pc:docMk/>
            <pc:sldMk cId="3281651900" sldId="372"/>
            <ac:cxnSpMk id="15" creationId="{7D271843-762E-2CFD-7C6B-F75A24F579B0}"/>
          </ac:cxnSpMkLst>
        </pc:cxnChg>
        <pc:cxnChg chg="mod">
          <ac:chgData name="Dirza Alejandra Salazar Monasterios" userId="0546daba-b49e-4355-85af-809ac9d1c4c2" providerId="ADAL" clId="{F99F2FCE-4C8B-4C9D-A26B-EAF5E6A7D99B}" dt="2023-03-30T15:04:48.683" v="400" actId="14100"/>
          <ac:cxnSpMkLst>
            <pc:docMk/>
            <pc:sldMk cId="3281651900" sldId="372"/>
            <ac:cxnSpMk id="98" creationId="{0583D8D0-1967-9933-3877-4DCC82055B7F}"/>
          </ac:cxnSpMkLst>
        </pc:cxnChg>
        <pc:cxnChg chg="del mod">
          <ac:chgData name="Dirza Alejandra Salazar Monasterios" userId="0546daba-b49e-4355-85af-809ac9d1c4c2" providerId="ADAL" clId="{F99F2FCE-4C8B-4C9D-A26B-EAF5E6A7D99B}" dt="2023-03-30T15:03:44.257" v="377" actId="478"/>
          <ac:cxnSpMkLst>
            <pc:docMk/>
            <pc:sldMk cId="3281651900" sldId="372"/>
            <ac:cxnSpMk id="100" creationId="{864EAA5F-3BC3-20E5-9FAD-29585D54E6CA}"/>
          </ac:cxnSpMkLst>
        </pc:cxnChg>
        <pc:cxnChg chg="del">
          <ac:chgData name="Dirza Alejandra Salazar Monasterios" userId="0546daba-b49e-4355-85af-809ac9d1c4c2" providerId="ADAL" clId="{F99F2FCE-4C8B-4C9D-A26B-EAF5E6A7D99B}" dt="2023-03-30T15:03:43.157" v="376" actId="478"/>
          <ac:cxnSpMkLst>
            <pc:docMk/>
            <pc:sldMk cId="3281651900" sldId="372"/>
            <ac:cxnSpMk id="101" creationId="{AB34A907-4767-A1BA-3F6D-83E938674BF6}"/>
          </ac:cxnSpMkLst>
        </pc:cxnChg>
        <pc:cxnChg chg="mod">
          <ac:chgData name="Dirza Alejandra Salazar Monasterios" userId="0546daba-b49e-4355-85af-809ac9d1c4c2" providerId="ADAL" clId="{F99F2FCE-4C8B-4C9D-A26B-EAF5E6A7D99B}" dt="2023-03-30T15:03:56.595" v="381" actId="14100"/>
          <ac:cxnSpMkLst>
            <pc:docMk/>
            <pc:sldMk cId="3281651900" sldId="372"/>
            <ac:cxnSpMk id="106" creationId="{DBC70C5D-F4FC-F3B4-78E0-1659A771A1F0}"/>
          </ac:cxnSpMkLst>
        </pc:cxnChg>
        <pc:cxnChg chg="mod">
          <ac:chgData name="Dirza Alejandra Salazar Monasterios" userId="0546daba-b49e-4355-85af-809ac9d1c4c2" providerId="ADAL" clId="{F99F2FCE-4C8B-4C9D-A26B-EAF5E6A7D99B}" dt="2023-03-30T15:03:46.478" v="378" actId="1076"/>
          <ac:cxnSpMkLst>
            <pc:docMk/>
            <pc:sldMk cId="3281651900" sldId="372"/>
            <ac:cxnSpMk id="108" creationId="{A04F5DA3-92EA-73F5-0786-B60603F63522}"/>
          </ac:cxnSpMkLst>
        </pc:cxnChg>
      </pc:sldChg>
    </pc:docChg>
  </pc:docChgLst>
  <pc:docChgLst>
    <pc:chgData name="Dirza Alejandra Salazar Monasterios" userId="0546daba-b49e-4355-85af-809ac9d1c4c2" providerId="ADAL" clId="{A2B907CE-D962-48DE-AA9B-1BE664872283}"/>
    <pc:docChg chg="undo custSel addSld delSld modSld">
      <pc:chgData name="Dirza Alejandra Salazar Monasterios" userId="0546daba-b49e-4355-85af-809ac9d1c4c2" providerId="ADAL" clId="{A2B907CE-D962-48DE-AA9B-1BE664872283}" dt="2023-08-10T15:47:05.680" v="402" actId="47"/>
      <pc:docMkLst>
        <pc:docMk/>
      </pc:docMkLst>
      <pc:sldChg chg="modSp mod">
        <pc:chgData name="Dirza Alejandra Salazar Monasterios" userId="0546daba-b49e-4355-85af-809ac9d1c4c2" providerId="ADAL" clId="{A2B907CE-D962-48DE-AA9B-1BE664872283}" dt="2023-08-10T15:20:33.225" v="2" actId="20577"/>
        <pc:sldMkLst>
          <pc:docMk/>
          <pc:sldMk cId="4289455725" sldId="384"/>
        </pc:sldMkLst>
        <pc:spChg chg="mod">
          <ac:chgData name="Dirza Alejandra Salazar Monasterios" userId="0546daba-b49e-4355-85af-809ac9d1c4c2" providerId="ADAL" clId="{A2B907CE-D962-48DE-AA9B-1BE664872283}" dt="2023-08-10T15:20:33.225" v="2" actId="20577"/>
          <ac:spMkLst>
            <pc:docMk/>
            <pc:sldMk cId="4289455725" sldId="384"/>
            <ac:spMk id="12" creationId="{577F8ADF-7A07-C426-D2F2-BA2381F3EFE5}"/>
          </ac:spMkLst>
        </pc:spChg>
      </pc:sldChg>
      <pc:sldChg chg="del">
        <pc:chgData name="Dirza Alejandra Salazar Monasterios" userId="0546daba-b49e-4355-85af-809ac9d1c4c2" providerId="ADAL" clId="{A2B907CE-D962-48DE-AA9B-1BE664872283}" dt="2023-08-10T15:47:05.680" v="402" actId="47"/>
        <pc:sldMkLst>
          <pc:docMk/>
          <pc:sldMk cId="80125694" sldId="387"/>
        </pc:sldMkLst>
      </pc:sldChg>
      <pc:sldChg chg="modSp mod">
        <pc:chgData name="Dirza Alejandra Salazar Monasterios" userId="0546daba-b49e-4355-85af-809ac9d1c4c2" providerId="ADAL" clId="{A2B907CE-D962-48DE-AA9B-1BE664872283}" dt="2023-08-10T15:20:41.837" v="6" actId="20577"/>
        <pc:sldMkLst>
          <pc:docMk/>
          <pc:sldMk cId="2421769101" sldId="393"/>
        </pc:sldMkLst>
        <pc:spChg chg="mod">
          <ac:chgData name="Dirza Alejandra Salazar Monasterios" userId="0546daba-b49e-4355-85af-809ac9d1c4c2" providerId="ADAL" clId="{A2B907CE-D962-48DE-AA9B-1BE664872283}" dt="2023-08-10T15:20:41.837" v="6" actId="20577"/>
          <ac:spMkLst>
            <pc:docMk/>
            <pc:sldMk cId="2421769101" sldId="393"/>
            <ac:spMk id="19" creationId="{9646D861-7563-AA1F-8CE8-308CE99EA643}"/>
          </ac:spMkLst>
        </pc:spChg>
      </pc:sldChg>
      <pc:sldChg chg="modSp mod">
        <pc:chgData name="Dirza Alejandra Salazar Monasterios" userId="0546daba-b49e-4355-85af-809ac9d1c4c2" providerId="ADAL" clId="{A2B907CE-D962-48DE-AA9B-1BE664872283}" dt="2023-08-10T15:20:45.201" v="10" actId="20577"/>
        <pc:sldMkLst>
          <pc:docMk/>
          <pc:sldMk cId="2143096831" sldId="394"/>
        </pc:sldMkLst>
        <pc:spChg chg="mod">
          <ac:chgData name="Dirza Alejandra Salazar Monasterios" userId="0546daba-b49e-4355-85af-809ac9d1c4c2" providerId="ADAL" clId="{A2B907CE-D962-48DE-AA9B-1BE664872283}" dt="2023-08-10T15:20:45.201" v="10" actId="20577"/>
          <ac:spMkLst>
            <pc:docMk/>
            <pc:sldMk cId="2143096831" sldId="394"/>
            <ac:spMk id="19" creationId="{9646D861-7563-AA1F-8CE8-308CE99EA643}"/>
          </ac:spMkLst>
        </pc:spChg>
      </pc:sldChg>
      <pc:sldChg chg="addSp delSp modSp add mod">
        <pc:chgData name="Dirza Alejandra Salazar Monasterios" userId="0546daba-b49e-4355-85af-809ac9d1c4c2" providerId="ADAL" clId="{A2B907CE-D962-48DE-AA9B-1BE664872283}" dt="2023-08-10T15:46:59.944" v="401" actId="14100"/>
        <pc:sldMkLst>
          <pc:docMk/>
          <pc:sldMk cId="1578533136" sldId="396"/>
        </pc:sldMkLst>
        <pc:spChg chg="del">
          <ac:chgData name="Dirza Alejandra Salazar Monasterios" userId="0546daba-b49e-4355-85af-809ac9d1c4c2" providerId="ADAL" clId="{A2B907CE-D962-48DE-AA9B-1BE664872283}" dt="2023-08-10T15:26:51.060" v="12" actId="478"/>
          <ac:spMkLst>
            <pc:docMk/>
            <pc:sldMk cId="1578533136" sldId="396"/>
            <ac:spMk id="2" creationId="{F7698B5A-BEB3-D9E7-EF7E-77A77722E464}"/>
          </ac:spMkLst>
        </pc:spChg>
        <pc:spChg chg="add mod">
          <ac:chgData name="Dirza Alejandra Salazar Monasterios" userId="0546daba-b49e-4355-85af-809ac9d1c4c2" providerId="ADAL" clId="{A2B907CE-D962-48DE-AA9B-1BE664872283}" dt="2023-08-10T15:30:12.108" v="75" actId="1076"/>
          <ac:spMkLst>
            <pc:docMk/>
            <pc:sldMk cId="1578533136" sldId="396"/>
            <ac:spMk id="5" creationId="{763F79C3-6135-E752-3BF6-6941CEABB1CE}"/>
          </ac:spMkLst>
        </pc:spChg>
        <pc:spChg chg="add mod">
          <ac:chgData name="Dirza Alejandra Salazar Monasterios" userId="0546daba-b49e-4355-85af-809ac9d1c4c2" providerId="ADAL" clId="{A2B907CE-D962-48DE-AA9B-1BE664872283}" dt="2023-08-10T15:30:07.353" v="74" actId="1076"/>
          <ac:spMkLst>
            <pc:docMk/>
            <pc:sldMk cId="1578533136" sldId="396"/>
            <ac:spMk id="8" creationId="{BE7B0484-AB14-9B58-6D22-5AB3700210B5}"/>
          </ac:spMkLst>
        </pc:spChg>
        <pc:spChg chg="add mod">
          <ac:chgData name="Dirza Alejandra Salazar Monasterios" userId="0546daba-b49e-4355-85af-809ac9d1c4c2" providerId="ADAL" clId="{A2B907CE-D962-48DE-AA9B-1BE664872283}" dt="2023-08-10T15:29:18.293" v="66" actId="1076"/>
          <ac:spMkLst>
            <pc:docMk/>
            <pc:sldMk cId="1578533136" sldId="396"/>
            <ac:spMk id="9" creationId="{B5937839-C00D-9B4D-A656-A4D19E166E8E}"/>
          </ac:spMkLst>
        </pc:spChg>
        <pc:spChg chg="add mod">
          <ac:chgData name="Dirza Alejandra Salazar Monasterios" userId="0546daba-b49e-4355-85af-809ac9d1c4c2" providerId="ADAL" clId="{A2B907CE-D962-48DE-AA9B-1BE664872283}" dt="2023-08-10T15:30:00.003" v="73" actId="14100"/>
          <ac:spMkLst>
            <pc:docMk/>
            <pc:sldMk cId="1578533136" sldId="396"/>
            <ac:spMk id="10" creationId="{9C90A9F5-0524-7C13-6C54-1B71BE94A9CF}"/>
          </ac:spMkLst>
        </pc:spChg>
        <pc:spChg chg="add del mod">
          <ac:chgData name="Dirza Alejandra Salazar Monasterios" userId="0546daba-b49e-4355-85af-809ac9d1c4c2" providerId="ADAL" clId="{A2B907CE-D962-48DE-AA9B-1BE664872283}" dt="2023-08-10T15:43:29.454" v="385" actId="478"/>
          <ac:spMkLst>
            <pc:docMk/>
            <pc:sldMk cId="1578533136" sldId="396"/>
            <ac:spMk id="11" creationId="{B1AB6C12-D21E-DBE4-21AE-7C226FBBD09F}"/>
          </ac:spMkLst>
        </pc:spChg>
        <pc:spChg chg="add del mod">
          <ac:chgData name="Dirza Alejandra Salazar Monasterios" userId="0546daba-b49e-4355-85af-809ac9d1c4c2" providerId="ADAL" clId="{A2B907CE-D962-48DE-AA9B-1BE664872283}" dt="2023-08-10T15:43:28.156" v="384" actId="478"/>
          <ac:spMkLst>
            <pc:docMk/>
            <pc:sldMk cId="1578533136" sldId="396"/>
            <ac:spMk id="12" creationId="{D2A1B049-D7CA-E0A3-0AEA-67480958F080}"/>
          </ac:spMkLst>
        </pc:spChg>
        <pc:spChg chg="add del mod">
          <ac:chgData name="Dirza Alejandra Salazar Monasterios" userId="0546daba-b49e-4355-85af-809ac9d1c4c2" providerId="ADAL" clId="{A2B907CE-D962-48DE-AA9B-1BE664872283}" dt="2023-08-10T15:43:26.930" v="383" actId="478"/>
          <ac:spMkLst>
            <pc:docMk/>
            <pc:sldMk cId="1578533136" sldId="396"/>
            <ac:spMk id="13" creationId="{80FBCB1D-4C49-8C85-98A5-0AA6F2D25D51}"/>
          </ac:spMkLst>
        </pc:spChg>
        <pc:spChg chg="add del mod">
          <ac:chgData name="Dirza Alejandra Salazar Monasterios" userId="0546daba-b49e-4355-85af-809ac9d1c4c2" providerId="ADAL" clId="{A2B907CE-D962-48DE-AA9B-1BE664872283}" dt="2023-08-10T15:43:04.279" v="378" actId="478"/>
          <ac:spMkLst>
            <pc:docMk/>
            <pc:sldMk cId="1578533136" sldId="396"/>
            <ac:spMk id="14" creationId="{61FA23CC-6870-4B02-6B82-4A13A5FF349F}"/>
          </ac:spMkLst>
        </pc:spChg>
        <pc:spChg chg="add mod">
          <ac:chgData name="Dirza Alejandra Salazar Monasterios" userId="0546daba-b49e-4355-85af-809ac9d1c4c2" providerId="ADAL" clId="{A2B907CE-D962-48DE-AA9B-1BE664872283}" dt="2023-08-10T15:43:37.483" v="389" actId="1076"/>
          <ac:spMkLst>
            <pc:docMk/>
            <pc:sldMk cId="1578533136" sldId="396"/>
            <ac:spMk id="17" creationId="{91B93A16-F370-50EC-D534-B01907D825D9}"/>
          </ac:spMkLst>
        </pc:spChg>
        <pc:spChg chg="add mod">
          <ac:chgData name="Dirza Alejandra Salazar Monasterios" userId="0546daba-b49e-4355-85af-809ac9d1c4c2" providerId="ADAL" clId="{A2B907CE-D962-48DE-AA9B-1BE664872283}" dt="2023-08-10T15:43:42.276" v="390" actId="33524"/>
          <ac:spMkLst>
            <pc:docMk/>
            <pc:sldMk cId="1578533136" sldId="396"/>
            <ac:spMk id="18" creationId="{0E719DA2-D037-527C-388A-973ACF9AD574}"/>
          </ac:spMkLst>
        </pc:spChg>
        <pc:spChg chg="add mod">
          <ac:chgData name="Dirza Alejandra Salazar Monasterios" userId="0546daba-b49e-4355-85af-809ac9d1c4c2" providerId="ADAL" clId="{A2B907CE-D962-48DE-AA9B-1BE664872283}" dt="2023-08-10T15:45:52.836" v="396" actId="1076"/>
          <ac:spMkLst>
            <pc:docMk/>
            <pc:sldMk cId="1578533136" sldId="396"/>
            <ac:spMk id="21" creationId="{DA0EC368-AFD9-86A6-B3BA-36A07286B462}"/>
          </ac:spMkLst>
        </pc:spChg>
        <pc:spChg chg="add mod">
          <ac:chgData name="Dirza Alejandra Salazar Monasterios" userId="0546daba-b49e-4355-85af-809ac9d1c4c2" providerId="ADAL" clId="{A2B907CE-D962-48DE-AA9B-1BE664872283}" dt="2023-08-10T15:45:50.044" v="395" actId="14100"/>
          <ac:spMkLst>
            <pc:docMk/>
            <pc:sldMk cId="1578533136" sldId="396"/>
            <ac:spMk id="26" creationId="{D22FD0BA-6E25-F4A6-8203-746B7D9FBBC8}"/>
          </ac:spMkLst>
        </pc:spChg>
        <pc:spChg chg="add mod">
          <ac:chgData name="Dirza Alejandra Salazar Monasterios" userId="0546daba-b49e-4355-85af-809ac9d1c4c2" providerId="ADAL" clId="{A2B907CE-D962-48DE-AA9B-1BE664872283}" dt="2023-08-10T15:46:27.019" v="398" actId="1076"/>
          <ac:spMkLst>
            <pc:docMk/>
            <pc:sldMk cId="1578533136" sldId="396"/>
            <ac:spMk id="28" creationId="{328ED05D-717F-5B7B-E363-14EA90C80E05}"/>
          </ac:spMkLst>
        </pc:spChg>
        <pc:spChg chg="add mod">
          <ac:chgData name="Dirza Alejandra Salazar Monasterios" userId="0546daba-b49e-4355-85af-809ac9d1c4c2" providerId="ADAL" clId="{A2B907CE-D962-48DE-AA9B-1BE664872283}" dt="2023-08-10T15:46:42.439" v="399"/>
          <ac:spMkLst>
            <pc:docMk/>
            <pc:sldMk cId="1578533136" sldId="396"/>
            <ac:spMk id="34" creationId="{51B4B611-3919-5AF9-197B-DB426B621C10}"/>
          </ac:spMkLst>
        </pc:spChg>
        <pc:spChg chg="add mod">
          <ac:chgData name="Dirza Alejandra Salazar Monasterios" userId="0546daba-b49e-4355-85af-809ac9d1c4c2" providerId="ADAL" clId="{A2B907CE-D962-48DE-AA9B-1BE664872283}" dt="2023-08-10T15:41:17.170" v="364" actId="1076"/>
          <ac:spMkLst>
            <pc:docMk/>
            <pc:sldMk cId="1578533136" sldId="396"/>
            <ac:spMk id="35" creationId="{1BE21B3A-6ED4-A684-45B8-0278E52ED46D}"/>
          </ac:spMkLst>
        </pc:spChg>
        <pc:spChg chg="add mod">
          <ac:chgData name="Dirza Alejandra Salazar Monasterios" userId="0546daba-b49e-4355-85af-809ac9d1c4c2" providerId="ADAL" clId="{A2B907CE-D962-48DE-AA9B-1BE664872283}" dt="2023-08-10T15:46:59.944" v="401" actId="14100"/>
          <ac:spMkLst>
            <pc:docMk/>
            <pc:sldMk cId="1578533136" sldId="396"/>
            <ac:spMk id="36" creationId="{CFD64289-3DC8-20AA-5CE0-69DE3C0D354D}"/>
          </ac:spMkLst>
        </pc:spChg>
        <pc:spChg chg="mod">
          <ac:chgData name="Dirza Alejandra Salazar Monasterios" userId="0546daba-b49e-4355-85af-809ac9d1c4c2" providerId="ADAL" clId="{A2B907CE-D962-48DE-AA9B-1BE664872283}" dt="2023-08-10T15:27:01.105" v="14"/>
          <ac:spMkLst>
            <pc:docMk/>
            <pc:sldMk cId="1578533136" sldId="396"/>
            <ac:spMk id="38" creationId="{9ECC3B56-1366-55D8-E6A8-5D1863FD2391}"/>
          </ac:spMkLst>
        </pc:spChg>
        <pc:spChg chg="mod">
          <ac:chgData name="Dirza Alejandra Salazar Monasterios" userId="0546daba-b49e-4355-85af-809ac9d1c4c2" providerId="ADAL" clId="{A2B907CE-D962-48DE-AA9B-1BE664872283}" dt="2023-08-10T15:27:01.105" v="14"/>
          <ac:spMkLst>
            <pc:docMk/>
            <pc:sldMk cId="1578533136" sldId="396"/>
            <ac:spMk id="39" creationId="{8A446F57-0E5E-69C3-87C3-8F1AF9B6F91D}"/>
          </ac:spMkLst>
        </pc:spChg>
        <pc:spChg chg="mod">
          <ac:chgData name="Dirza Alejandra Salazar Monasterios" userId="0546daba-b49e-4355-85af-809ac9d1c4c2" providerId="ADAL" clId="{A2B907CE-D962-48DE-AA9B-1BE664872283}" dt="2023-08-10T15:27:01.105" v="14"/>
          <ac:spMkLst>
            <pc:docMk/>
            <pc:sldMk cId="1578533136" sldId="396"/>
            <ac:spMk id="41" creationId="{FA519CD6-AAF2-5D91-CF6D-E7EC300D3F74}"/>
          </ac:spMkLst>
        </pc:spChg>
        <pc:spChg chg="mod">
          <ac:chgData name="Dirza Alejandra Salazar Monasterios" userId="0546daba-b49e-4355-85af-809ac9d1c4c2" providerId="ADAL" clId="{A2B907CE-D962-48DE-AA9B-1BE664872283}" dt="2023-08-10T15:27:01.105" v="14"/>
          <ac:spMkLst>
            <pc:docMk/>
            <pc:sldMk cId="1578533136" sldId="396"/>
            <ac:spMk id="42" creationId="{94A2A403-9410-B09B-910E-09B4EA4A42A6}"/>
          </ac:spMkLst>
        </pc:spChg>
        <pc:spChg chg="mod">
          <ac:chgData name="Dirza Alejandra Salazar Monasterios" userId="0546daba-b49e-4355-85af-809ac9d1c4c2" providerId="ADAL" clId="{A2B907CE-D962-48DE-AA9B-1BE664872283}" dt="2023-08-10T15:27:01.105" v="14"/>
          <ac:spMkLst>
            <pc:docMk/>
            <pc:sldMk cId="1578533136" sldId="396"/>
            <ac:spMk id="44" creationId="{F2B44643-D7D6-246F-076F-5DB91876ACC6}"/>
          </ac:spMkLst>
        </pc:spChg>
        <pc:spChg chg="mod">
          <ac:chgData name="Dirza Alejandra Salazar Monasterios" userId="0546daba-b49e-4355-85af-809ac9d1c4c2" providerId="ADAL" clId="{A2B907CE-D962-48DE-AA9B-1BE664872283}" dt="2023-08-10T15:27:01.105" v="14"/>
          <ac:spMkLst>
            <pc:docMk/>
            <pc:sldMk cId="1578533136" sldId="396"/>
            <ac:spMk id="45" creationId="{211D08A1-C1F7-3F37-F21E-5D53DA713E1B}"/>
          </ac:spMkLst>
        </pc:spChg>
        <pc:spChg chg="add del mod">
          <ac:chgData name="Dirza Alejandra Salazar Monasterios" userId="0546daba-b49e-4355-85af-809ac9d1c4c2" providerId="ADAL" clId="{A2B907CE-D962-48DE-AA9B-1BE664872283}" dt="2023-08-10T15:43:30.292" v="386" actId="478"/>
          <ac:spMkLst>
            <pc:docMk/>
            <pc:sldMk cId="1578533136" sldId="396"/>
            <ac:spMk id="46" creationId="{DF38E439-1566-0591-3655-D8154BD0A35D}"/>
          </ac:spMkLst>
        </pc:spChg>
        <pc:spChg chg="add mod">
          <ac:chgData name="Dirza Alejandra Salazar Monasterios" userId="0546daba-b49e-4355-85af-809ac9d1c4c2" providerId="ADAL" clId="{A2B907CE-D962-48DE-AA9B-1BE664872283}" dt="2023-08-10T15:29:18.293" v="66" actId="1076"/>
          <ac:spMkLst>
            <pc:docMk/>
            <pc:sldMk cId="1578533136" sldId="396"/>
            <ac:spMk id="47" creationId="{221E5F21-9B29-CB90-28A7-35E39D65087F}"/>
          </ac:spMkLst>
        </pc:spChg>
        <pc:spChg chg="add mod">
          <ac:chgData name="Dirza Alejandra Salazar Monasterios" userId="0546daba-b49e-4355-85af-809ac9d1c4c2" providerId="ADAL" clId="{A2B907CE-D962-48DE-AA9B-1BE664872283}" dt="2023-08-10T15:30:07.353" v="74" actId="1076"/>
          <ac:spMkLst>
            <pc:docMk/>
            <pc:sldMk cId="1578533136" sldId="396"/>
            <ac:spMk id="48" creationId="{5B27C0A3-8F24-68A9-69C2-8FF2593BFE06}"/>
          </ac:spMkLst>
        </pc:spChg>
        <pc:spChg chg="add mod">
          <ac:chgData name="Dirza Alejandra Salazar Monasterios" userId="0546daba-b49e-4355-85af-809ac9d1c4c2" providerId="ADAL" clId="{A2B907CE-D962-48DE-AA9B-1BE664872283}" dt="2023-08-10T15:30:12.108" v="75" actId="1076"/>
          <ac:spMkLst>
            <pc:docMk/>
            <pc:sldMk cId="1578533136" sldId="396"/>
            <ac:spMk id="49" creationId="{C26618A3-2ABB-04AA-F6BC-A0A84B3AB31B}"/>
          </ac:spMkLst>
        </pc:spChg>
        <pc:spChg chg="add mod">
          <ac:chgData name="Dirza Alejandra Salazar Monasterios" userId="0546daba-b49e-4355-85af-809ac9d1c4c2" providerId="ADAL" clId="{A2B907CE-D962-48DE-AA9B-1BE664872283}" dt="2023-08-10T15:29:56.298" v="72" actId="1076"/>
          <ac:spMkLst>
            <pc:docMk/>
            <pc:sldMk cId="1578533136" sldId="396"/>
            <ac:spMk id="50" creationId="{35BEDCD7-95E2-2DD3-F3DA-0F0AFEA647B7}"/>
          </ac:spMkLst>
        </pc:spChg>
        <pc:grpChg chg="del">
          <ac:chgData name="Dirza Alejandra Salazar Monasterios" userId="0546daba-b49e-4355-85af-809ac9d1c4c2" providerId="ADAL" clId="{A2B907CE-D962-48DE-AA9B-1BE664872283}" dt="2023-08-10T15:26:51.959" v="13" actId="478"/>
          <ac:grpSpMkLst>
            <pc:docMk/>
            <pc:sldMk cId="1578533136" sldId="396"/>
            <ac:grpSpMk id="4" creationId="{CBC03A8D-B44D-6486-B322-B68F0B8F1ECF}"/>
          </ac:grpSpMkLst>
        </pc:grpChg>
        <pc:grpChg chg="add del mod">
          <ac:chgData name="Dirza Alejandra Salazar Monasterios" userId="0546daba-b49e-4355-85af-809ac9d1c4c2" providerId="ADAL" clId="{A2B907CE-D962-48DE-AA9B-1BE664872283}" dt="2023-08-10T15:43:25.569" v="382" actId="478"/>
          <ac:grpSpMkLst>
            <pc:docMk/>
            <pc:sldMk cId="1578533136" sldId="396"/>
            <ac:grpSpMk id="37" creationId="{D6685ED8-209D-D4C2-1825-ABD7DCDAB406}"/>
          </ac:grpSpMkLst>
        </pc:grpChg>
        <pc:grpChg chg="add del mod">
          <ac:chgData name="Dirza Alejandra Salazar Monasterios" userId="0546daba-b49e-4355-85af-809ac9d1c4c2" providerId="ADAL" clId="{A2B907CE-D962-48DE-AA9B-1BE664872283}" dt="2023-08-10T15:43:31.492" v="387" actId="478"/>
          <ac:grpSpMkLst>
            <pc:docMk/>
            <pc:sldMk cId="1578533136" sldId="396"/>
            <ac:grpSpMk id="40" creationId="{32ACBF84-8919-F01A-92CD-14C0A6A4BACC}"/>
          </ac:grpSpMkLst>
        </pc:grpChg>
        <pc:grpChg chg="add del mod">
          <ac:chgData name="Dirza Alejandra Salazar Monasterios" userId="0546daba-b49e-4355-85af-809ac9d1c4c2" providerId="ADAL" clId="{A2B907CE-D962-48DE-AA9B-1BE664872283}" dt="2023-08-10T15:43:33.529" v="388" actId="478"/>
          <ac:grpSpMkLst>
            <pc:docMk/>
            <pc:sldMk cId="1578533136" sldId="396"/>
            <ac:grpSpMk id="43" creationId="{75E2D94D-E275-986B-9467-DEB44B91684D}"/>
          </ac:grpSpMkLst>
        </pc:grpChg>
      </pc:sldChg>
    </pc:docChg>
  </pc:docChgLst>
  <pc:docChgLst>
    <pc:chgData name="Dirza Alejandra Salazar Monasterios" userId="0546daba-b49e-4355-85af-809ac9d1c4c2" providerId="ADAL" clId="{D45ED345-A6AC-4185-8BEC-234999283500}"/>
    <pc:docChg chg="undo custSel addSld delSld modSld sldOrd">
      <pc:chgData name="Dirza Alejandra Salazar Monasterios" userId="0546daba-b49e-4355-85af-809ac9d1c4c2" providerId="ADAL" clId="{D45ED345-A6AC-4185-8BEC-234999283500}" dt="2023-07-05T20:59:36.982" v="630" actId="1076"/>
      <pc:docMkLst>
        <pc:docMk/>
      </pc:docMkLst>
      <pc:sldChg chg="modSp mod">
        <pc:chgData name="Dirza Alejandra Salazar Monasterios" userId="0546daba-b49e-4355-85af-809ac9d1c4c2" providerId="ADAL" clId="{D45ED345-A6AC-4185-8BEC-234999283500}" dt="2023-06-23T14:33:59.612" v="4" actId="20577"/>
        <pc:sldMkLst>
          <pc:docMk/>
          <pc:sldMk cId="1418897321" sldId="322"/>
        </pc:sldMkLst>
        <pc:spChg chg="mod">
          <ac:chgData name="Dirza Alejandra Salazar Monasterios" userId="0546daba-b49e-4355-85af-809ac9d1c4c2" providerId="ADAL" clId="{D45ED345-A6AC-4185-8BEC-234999283500}" dt="2023-06-23T14:33:59.612" v="4" actId="20577"/>
          <ac:spMkLst>
            <pc:docMk/>
            <pc:sldMk cId="1418897321" sldId="322"/>
            <ac:spMk id="2" creationId="{6A01804E-932C-955C-5389-E0A8538FA0D7}"/>
          </ac:spMkLst>
        </pc:spChg>
      </pc:sldChg>
      <pc:sldChg chg="modSp mod">
        <pc:chgData name="Dirza Alejandra Salazar Monasterios" userId="0546daba-b49e-4355-85af-809ac9d1c4c2" providerId="ADAL" clId="{D45ED345-A6AC-4185-8BEC-234999283500}" dt="2023-06-23T14:38:01.297" v="87" actId="20577"/>
        <pc:sldMkLst>
          <pc:docMk/>
          <pc:sldMk cId="631832844" sldId="380"/>
        </pc:sldMkLst>
        <pc:spChg chg="mod">
          <ac:chgData name="Dirza Alejandra Salazar Monasterios" userId="0546daba-b49e-4355-85af-809ac9d1c4c2" providerId="ADAL" clId="{D45ED345-A6AC-4185-8BEC-234999283500}" dt="2023-06-23T14:38:01.297" v="87" actId="20577"/>
          <ac:spMkLst>
            <pc:docMk/>
            <pc:sldMk cId="631832844" sldId="380"/>
            <ac:spMk id="11" creationId="{4111A6BF-CAC9-DE1A-E95D-86A6B3090218}"/>
          </ac:spMkLst>
        </pc:spChg>
      </pc:sldChg>
      <pc:sldChg chg="add del">
        <pc:chgData name="Dirza Alejandra Salazar Monasterios" userId="0546daba-b49e-4355-85af-809ac9d1c4c2" providerId="ADAL" clId="{D45ED345-A6AC-4185-8BEC-234999283500}" dt="2023-06-23T14:38:00.623" v="81" actId="47"/>
        <pc:sldMkLst>
          <pc:docMk/>
          <pc:sldMk cId="1111823035" sldId="381"/>
        </pc:sldMkLst>
      </pc:sldChg>
      <pc:sldChg chg="add del">
        <pc:chgData name="Dirza Alejandra Salazar Monasterios" userId="0546daba-b49e-4355-85af-809ac9d1c4c2" providerId="ADAL" clId="{D45ED345-A6AC-4185-8BEC-234999283500}" dt="2023-06-23T14:37:55.723" v="69" actId="47"/>
        <pc:sldMkLst>
          <pc:docMk/>
          <pc:sldMk cId="2392458071" sldId="382"/>
        </pc:sldMkLst>
      </pc:sldChg>
      <pc:sldChg chg="add del">
        <pc:chgData name="Dirza Alejandra Salazar Monasterios" userId="0546daba-b49e-4355-85af-809ac9d1c4c2" providerId="ADAL" clId="{D45ED345-A6AC-4185-8BEC-234999283500}" dt="2023-06-23T14:37:55.404" v="68" actId="47"/>
        <pc:sldMkLst>
          <pc:docMk/>
          <pc:sldMk cId="245121417" sldId="383"/>
        </pc:sldMkLst>
      </pc:sldChg>
      <pc:sldChg chg="addSp delSp modSp mod">
        <pc:chgData name="Dirza Alejandra Salazar Monasterios" userId="0546daba-b49e-4355-85af-809ac9d1c4c2" providerId="ADAL" clId="{D45ED345-A6AC-4185-8BEC-234999283500}" dt="2023-07-05T20:59:36.982" v="630" actId="1076"/>
        <pc:sldMkLst>
          <pc:docMk/>
          <pc:sldMk cId="80125694" sldId="387"/>
        </pc:sldMkLst>
        <pc:spChg chg="mod topLvl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3" creationId="{DC35512B-0F2A-083D-D96B-3BE9D30FD56B}"/>
          </ac:spMkLst>
        </pc:spChg>
        <pc:spChg chg="mod topLvl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6" creationId="{A06F2450-B56B-D61E-6982-3558BD6C9275}"/>
          </ac:spMkLst>
        </pc:spChg>
        <pc:spChg chg="mod topLvl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7" creationId="{D1465AF4-5488-454F-A4D8-328EDA92EBEF}"/>
          </ac:spMkLst>
        </pc:spChg>
        <pc:spChg chg="mod topLvl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15" creationId="{22BA488E-B9C6-0BA4-3F29-677A49C35040}"/>
          </ac:spMkLst>
        </pc:spChg>
        <pc:spChg chg="mod topLvl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16" creationId="{063922DA-B159-84C1-18E1-CFE624051718}"/>
          </ac:spMkLst>
        </pc:spChg>
        <pc:spChg chg="mod topLvl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20" creationId="{83A20009-81EC-DBAC-22A5-E20BDF407B1D}"/>
          </ac:spMkLst>
        </pc:spChg>
        <pc:spChg chg="mod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22" creationId="{F7DD082B-36DC-FB6C-F0C9-0853400B392C}"/>
          </ac:spMkLst>
        </pc:spChg>
        <pc:spChg chg="mod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23" creationId="{9FC06FA2-3A87-12E0-0C78-EFC1D0F40C8B}"/>
          </ac:spMkLst>
        </pc:spChg>
        <pc:spChg chg="mod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24" creationId="{C9464BCF-035A-9A2E-E87A-85BB419CF23E}"/>
          </ac:spMkLst>
        </pc:spChg>
        <pc:spChg chg="mod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25" creationId="{01509F20-FD68-C2EF-26A3-A2F5FB5C3868}"/>
          </ac:spMkLst>
        </pc:spChg>
        <pc:spChg chg="mod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26" creationId="{065EC6B0-7FD6-546B-4AA9-4117964EC91C}"/>
          </ac:spMkLst>
        </pc:spChg>
        <pc:spChg chg="mod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27" creationId="{6956CC20-20AE-23D5-782E-1598858C880D}"/>
          </ac:spMkLst>
        </pc:spChg>
        <pc:spChg chg="mod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30" creationId="{9EA1F185-D187-9997-4751-85D08BB8BC99}"/>
          </ac:spMkLst>
        </pc:spChg>
        <pc:spChg chg="mod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31" creationId="{66580889-7896-F465-A0C2-3E86B6CEDA13}"/>
          </ac:spMkLst>
        </pc:spChg>
        <pc:spChg chg="mod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32" creationId="{894A78AC-F2FC-FBFC-F1DB-F41C03794164}"/>
          </ac:spMkLst>
        </pc:spChg>
        <pc:spChg chg="mod">
          <ac:chgData name="Dirza Alejandra Salazar Monasterios" userId="0546daba-b49e-4355-85af-809ac9d1c4c2" providerId="ADAL" clId="{D45ED345-A6AC-4185-8BEC-234999283500}" dt="2023-06-23T14:51:49.308" v="629" actId="164"/>
          <ac:spMkLst>
            <pc:docMk/>
            <pc:sldMk cId="80125694" sldId="387"/>
            <ac:spMk id="33" creationId="{BF9866FD-20C6-6D7F-68F2-3CB08FA9C925}"/>
          </ac:spMkLst>
        </pc:spChg>
        <pc:grpChg chg="del mod">
          <ac:chgData name="Dirza Alejandra Salazar Monasterios" userId="0546daba-b49e-4355-85af-809ac9d1c4c2" providerId="ADAL" clId="{D45ED345-A6AC-4185-8BEC-234999283500}" dt="2023-06-23T14:50:47.066" v="615" actId="165"/>
          <ac:grpSpMkLst>
            <pc:docMk/>
            <pc:sldMk cId="80125694" sldId="387"/>
            <ac:grpSpMk id="2" creationId="{B2B6C2C3-9B5C-45A8-3ED0-3A391BEC084E}"/>
          </ac:grpSpMkLst>
        </pc:grpChg>
        <pc:grpChg chg="add mod">
          <ac:chgData name="Dirza Alejandra Salazar Monasterios" userId="0546daba-b49e-4355-85af-809ac9d1c4c2" providerId="ADAL" clId="{D45ED345-A6AC-4185-8BEC-234999283500}" dt="2023-07-05T20:59:36.982" v="630" actId="1076"/>
          <ac:grpSpMkLst>
            <pc:docMk/>
            <pc:sldMk cId="80125694" sldId="387"/>
            <ac:grpSpMk id="4" creationId="{CBC03A8D-B44D-6486-B322-B68F0B8F1ECF}"/>
          </ac:grpSpMkLst>
        </pc:grpChg>
      </pc:sldChg>
      <pc:sldChg chg="modSp add del mod">
        <pc:chgData name="Dirza Alejandra Salazar Monasterios" userId="0546daba-b49e-4355-85af-809ac9d1c4c2" providerId="ADAL" clId="{D45ED345-A6AC-4185-8BEC-234999283500}" dt="2023-06-23T14:38:01.130" v="82" actId="2890"/>
        <pc:sldMkLst>
          <pc:docMk/>
          <pc:sldMk cId="2643902575" sldId="389"/>
        </pc:sldMkLst>
        <pc:spChg chg="mod">
          <ac:chgData name="Dirza Alejandra Salazar Monasterios" userId="0546daba-b49e-4355-85af-809ac9d1c4c2" providerId="ADAL" clId="{D45ED345-A6AC-4185-8BEC-234999283500}" dt="2023-06-23T14:38:00.330" v="80" actId="207"/>
          <ac:spMkLst>
            <pc:docMk/>
            <pc:sldMk cId="2643902575" sldId="389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D45ED345-A6AC-4185-8BEC-234999283500}" dt="2023-06-23T14:38:00.330" v="80" actId="207"/>
          <ac:spMkLst>
            <pc:docMk/>
            <pc:sldMk cId="2643902575" sldId="389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D45ED345-A6AC-4185-8BEC-234999283500}" dt="2023-06-23T14:38:00.330" v="80" actId="207"/>
          <ac:spMkLst>
            <pc:docMk/>
            <pc:sldMk cId="2643902575" sldId="389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D45ED345-A6AC-4185-8BEC-234999283500}" dt="2023-06-23T14:38:00.330" v="80" actId="207"/>
          <ac:spMkLst>
            <pc:docMk/>
            <pc:sldMk cId="2643902575" sldId="389"/>
            <ac:spMk id="9" creationId="{193D8D82-E8E5-C034-5B46-3823CCD90D73}"/>
          </ac:spMkLst>
        </pc:spChg>
        <pc:spChg chg="mod">
          <ac:chgData name="Dirza Alejandra Salazar Monasterios" userId="0546daba-b49e-4355-85af-809ac9d1c4c2" providerId="ADAL" clId="{D45ED345-A6AC-4185-8BEC-234999283500}" dt="2023-06-23T14:38:00.330" v="80" actId="207"/>
          <ac:spMkLst>
            <pc:docMk/>
            <pc:sldMk cId="2643902575" sldId="389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D45ED345-A6AC-4185-8BEC-234999283500}" dt="2023-06-23T14:38:00.330" v="80" actId="207"/>
          <ac:spMkLst>
            <pc:docMk/>
            <pc:sldMk cId="2643902575" sldId="389"/>
            <ac:spMk id="11" creationId="{4111A6BF-CAC9-DE1A-E95D-86A6B3090218}"/>
          </ac:spMkLst>
        </pc:spChg>
        <pc:spChg chg="mod">
          <ac:chgData name="Dirza Alejandra Salazar Monasterios" userId="0546daba-b49e-4355-85af-809ac9d1c4c2" providerId="ADAL" clId="{D45ED345-A6AC-4185-8BEC-234999283500}" dt="2023-06-23T14:38:00.330" v="80" actId="207"/>
          <ac:spMkLst>
            <pc:docMk/>
            <pc:sldMk cId="2643902575" sldId="389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D45ED345-A6AC-4185-8BEC-234999283500}" dt="2023-06-23T14:38:00.330" v="80" actId="207"/>
          <ac:spMkLst>
            <pc:docMk/>
            <pc:sldMk cId="2643902575" sldId="389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D45ED345-A6AC-4185-8BEC-234999283500}" dt="2023-06-23T14:38:00.330" v="80" actId="207"/>
          <ac:spMkLst>
            <pc:docMk/>
            <pc:sldMk cId="2643902575" sldId="389"/>
            <ac:spMk id="14" creationId="{E36302DA-661F-5D02-8B21-55885C0ADE6E}"/>
          </ac:spMkLst>
        </pc:spChg>
      </pc:sldChg>
      <pc:sldChg chg="modSp add del mod ord">
        <pc:chgData name="Dirza Alejandra Salazar Monasterios" userId="0546daba-b49e-4355-85af-809ac9d1c4c2" providerId="ADAL" clId="{D45ED345-A6AC-4185-8BEC-234999283500}" dt="2023-06-23T14:37:58.097" v="76" actId="2890"/>
        <pc:sldMkLst>
          <pc:docMk/>
          <pc:sldMk cId="4020763984" sldId="390"/>
        </pc:sldMkLst>
        <pc:spChg chg="mod">
          <ac:chgData name="Dirza Alejandra Salazar Monasterios" userId="0546daba-b49e-4355-85af-809ac9d1c4c2" providerId="ADAL" clId="{D45ED345-A6AC-4185-8BEC-234999283500}" dt="2023-06-23T14:37:57.498" v="74" actId="207"/>
          <ac:spMkLst>
            <pc:docMk/>
            <pc:sldMk cId="4020763984" sldId="390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D45ED345-A6AC-4185-8BEC-234999283500}" dt="2023-06-23T14:37:57.498" v="74" actId="207"/>
          <ac:spMkLst>
            <pc:docMk/>
            <pc:sldMk cId="4020763984" sldId="390"/>
            <ac:spMk id="9" creationId="{193D8D82-E8E5-C034-5B46-3823CCD90D73}"/>
          </ac:spMkLst>
        </pc:spChg>
        <pc:spChg chg="mod">
          <ac:chgData name="Dirza Alejandra Salazar Monasterios" userId="0546daba-b49e-4355-85af-809ac9d1c4c2" providerId="ADAL" clId="{D45ED345-A6AC-4185-8BEC-234999283500}" dt="2023-06-23T14:37:57.498" v="74" actId="207"/>
          <ac:spMkLst>
            <pc:docMk/>
            <pc:sldMk cId="4020763984" sldId="390"/>
            <ac:spMk id="11" creationId="{4111A6BF-CAC9-DE1A-E95D-86A6B3090218}"/>
          </ac:spMkLst>
        </pc:spChg>
        <pc:spChg chg="mod">
          <ac:chgData name="Dirza Alejandra Salazar Monasterios" userId="0546daba-b49e-4355-85af-809ac9d1c4c2" providerId="ADAL" clId="{D45ED345-A6AC-4185-8BEC-234999283500}" dt="2023-06-23T14:37:57.498" v="74" actId="207"/>
          <ac:spMkLst>
            <pc:docMk/>
            <pc:sldMk cId="4020763984" sldId="390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D45ED345-A6AC-4185-8BEC-234999283500}" dt="2023-06-23T14:37:57.498" v="74" actId="207"/>
          <ac:spMkLst>
            <pc:docMk/>
            <pc:sldMk cId="4020763984" sldId="390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D45ED345-A6AC-4185-8BEC-234999283500}" dt="2023-06-23T14:37:57.498" v="74" actId="207"/>
          <ac:spMkLst>
            <pc:docMk/>
            <pc:sldMk cId="4020763984" sldId="390"/>
            <ac:spMk id="14" creationId="{E36302DA-661F-5D02-8B21-55885C0ADE6E}"/>
          </ac:spMkLst>
        </pc:spChg>
        <pc:spChg chg="mod">
          <ac:chgData name="Dirza Alejandra Salazar Monasterios" userId="0546daba-b49e-4355-85af-809ac9d1c4c2" providerId="ADAL" clId="{D45ED345-A6AC-4185-8BEC-234999283500}" dt="2023-06-23T14:37:57.129" v="73" actId="207"/>
          <ac:spMkLst>
            <pc:docMk/>
            <pc:sldMk cId="4020763984" sldId="390"/>
            <ac:spMk id="17" creationId="{6EEBF08D-3B85-7F4A-A795-B4A143C54A79}"/>
          </ac:spMkLst>
        </pc:spChg>
        <pc:spChg chg="mod">
          <ac:chgData name="Dirza Alejandra Salazar Monasterios" userId="0546daba-b49e-4355-85af-809ac9d1c4c2" providerId="ADAL" clId="{D45ED345-A6AC-4185-8BEC-234999283500}" dt="2023-06-23T14:37:57.129" v="73" actId="207"/>
          <ac:spMkLst>
            <pc:docMk/>
            <pc:sldMk cId="4020763984" sldId="390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D45ED345-A6AC-4185-8BEC-234999283500}" dt="2023-06-23T14:37:56.763" v="72" actId="207"/>
          <ac:spMkLst>
            <pc:docMk/>
            <pc:sldMk cId="4020763984" sldId="390"/>
            <ac:spMk id="21" creationId="{37D1D963-F61B-F1D0-E289-C6A07F11509A}"/>
          </ac:spMkLst>
        </pc:spChg>
      </pc:sldChg>
      <pc:sldChg chg="add del ord">
        <pc:chgData name="Dirza Alejandra Salazar Monasterios" userId="0546daba-b49e-4355-85af-809ac9d1c4c2" providerId="ADAL" clId="{D45ED345-A6AC-4185-8BEC-234999283500}" dt="2023-06-23T14:37:56.417" v="71" actId="2890"/>
        <pc:sldMkLst>
          <pc:docMk/>
          <pc:sldMk cId="2613959310" sldId="391"/>
        </pc:sldMkLst>
      </pc:sldChg>
    </pc:docChg>
  </pc:docChgLst>
  <pc:docChgLst>
    <pc:chgData name="Dirza Alejandra Salazar Monasterios" userId="0546daba-b49e-4355-85af-809ac9d1c4c2" providerId="ADAL" clId="{21DDCED7-5BD7-4B7A-B08E-0CB39A0FBFF4}"/>
    <pc:docChg chg="undo custSel addSld delSld modSld sldOrd">
      <pc:chgData name="Dirza Alejandra Salazar Monasterios" userId="0546daba-b49e-4355-85af-809ac9d1c4c2" providerId="ADAL" clId="{21DDCED7-5BD7-4B7A-B08E-0CB39A0FBFF4}" dt="2023-08-09T21:25:26.290" v="2759" actId="47"/>
      <pc:docMkLst>
        <pc:docMk/>
      </pc:docMkLst>
      <pc:sldChg chg="modSp mod">
        <pc:chgData name="Dirza Alejandra Salazar Monasterios" userId="0546daba-b49e-4355-85af-809ac9d1c4c2" providerId="ADAL" clId="{21DDCED7-5BD7-4B7A-B08E-0CB39A0FBFF4}" dt="2023-07-26T22:48:33.111" v="1763"/>
        <pc:sldMkLst>
          <pc:docMk/>
          <pc:sldMk cId="631832844" sldId="380"/>
        </pc:sldMkLst>
        <pc:spChg chg="mod">
          <ac:chgData name="Dirza Alejandra Salazar Monasterios" userId="0546daba-b49e-4355-85af-809ac9d1c4c2" providerId="ADAL" clId="{21DDCED7-5BD7-4B7A-B08E-0CB39A0FBFF4}" dt="2023-07-26T22:48:33.111" v="1763"/>
          <ac:spMkLst>
            <pc:docMk/>
            <pc:sldMk cId="631832844" sldId="380"/>
            <ac:spMk id="12" creationId="{577F8ADF-7A07-C426-D2F2-BA2381F3EFE5}"/>
          </ac:spMkLst>
        </pc:spChg>
      </pc:sldChg>
      <pc:sldChg chg="modSp mod">
        <pc:chgData name="Dirza Alejandra Salazar Monasterios" userId="0546daba-b49e-4355-85af-809ac9d1c4c2" providerId="ADAL" clId="{21DDCED7-5BD7-4B7A-B08E-0CB39A0FBFF4}" dt="2023-07-26T22:48:27" v="1762"/>
        <pc:sldMkLst>
          <pc:docMk/>
          <pc:sldMk cId="1111823035" sldId="381"/>
        </pc:sldMkLst>
        <pc:spChg chg="mod">
          <ac:chgData name="Dirza Alejandra Salazar Monasterios" userId="0546daba-b49e-4355-85af-809ac9d1c4c2" providerId="ADAL" clId="{21DDCED7-5BD7-4B7A-B08E-0CB39A0FBFF4}" dt="2023-07-26T22:48:27" v="1762"/>
          <ac:spMkLst>
            <pc:docMk/>
            <pc:sldMk cId="1111823035" sldId="381"/>
            <ac:spMk id="12" creationId="{577F8ADF-7A07-C426-D2F2-BA2381F3EFE5}"/>
          </ac:spMkLst>
        </pc:spChg>
      </pc:sldChg>
      <pc:sldChg chg="modSp mod">
        <pc:chgData name="Dirza Alejandra Salazar Monasterios" userId="0546daba-b49e-4355-85af-809ac9d1c4c2" providerId="ADAL" clId="{21DDCED7-5BD7-4B7A-B08E-0CB39A0FBFF4}" dt="2023-07-26T22:48:20.791" v="1761"/>
        <pc:sldMkLst>
          <pc:docMk/>
          <pc:sldMk cId="2392458071" sldId="382"/>
        </pc:sldMkLst>
        <pc:spChg chg="mod">
          <ac:chgData name="Dirza Alejandra Salazar Monasterios" userId="0546daba-b49e-4355-85af-809ac9d1c4c2" providerId="ADAL" clId="{21DDCED7-5BD7-4B7A-B08E-0CB39A0FBFF4}" dt="2023-07-26T22:48:20.791" v="1761"/>
          <ac:spMkLst>
            <pc:docMk/>
            <pc:sldMk cId="2392458071" sldId="382"/>
            <ac:spMk id="12" creationId="{577F8ADF-7A07-C426-D2F2-BA2381F3EFE5}"/>
          </ac:spMkLst>
        </pc:spChg>
      </pc:sldChg>
      <pc:sldChg chg="modSp mod">
        <pc:chgData name="Dirza Alejandra Salazar Monasterios" userId="0546daba-b49e-4355-85af-809ac9d1c4c2" providerId="ADAL" clId="{21DDCED7-5BD7-4B7A-B08E-0CB39A0FBFF4}" dt="2023-07-26T22:48:12.901" v="1760" actId="6549"/>
        <pc:sldMkLst>
          <pc:docMk/>
          <pc:sldMk cId="245121417" sldId="383"/>
        </pc:sldMkLst>
        <pc:spChg chg="mod">
          <ac:chgData name="Dirza Alejandra Salazar Monasterios" userId="0546daba-b49e-4355-85af-809ac9d1c4c2" providerId="ADAL" clId="{21DDCED7-5BD7-4B7A-B08E-0CB39A0FBFF4}" dt="2023-07-26T22:48:12.901" v="1760" actId="6549"/>
          <ac:spMkLst>
            <pc:docMk/>
            <pc:sldMk cId="245121417" sldId="383"/>
            <ac:spMk id="12" creationId="{577F8ADF-7A07-C426-D2F2-BA2381F3EFE5}"/>
          </ac:spMkLst>
        </pc:spChg>
      </pc:sldChg>
      <pc:sldChg chg="modSp mod">
        <pc:chgData name="Dirza Alejandra Salazar Monasterios" userId="0546daba-b49e-4355-85af-809ac9d1c4c2" providerId="ADAL" clId="{21DDCED7-5BD7-4B7A-B08E-0CB39A0FBFF4}" dt="2023-08-09T18:08:46.376" v="1971" actId="20577"/>
        <pc:sldMkLst>
          <pc:docMk/>
          <pc:sldMk cId="4289455725" sldId="384"/>
        </pc:sldMkLst>
        <pc:spChg chg="mod">
          <ac:chgData name="Dirza Alejandra Salazar Monasterios" userId="0546daba-b49e-4355-85af-809ac9d1c4c2" providerId="ADAL" clId="{21DDCED7-5BD7-4B7A-B08E-0CB39A0FBFF4}" dt="2023-08-09T18:08:46.376" v="1971" actId="20577"/>
          <ac:spMkLst>
            <pc:docMk/>
            <pc:sldMk cId="4289455725" sldId="384"/>
            <ac:spMk id="12" creationId="{577F8ADF-7A07-C426-D2F2-BA2381F3EFE5}"/>
          </ac:spMkLst>
        </pc:spChg>
      </pc:sldChg>
      <pc:sldChg chg="modSp mod">
        <pc:chgData name="Dirza Alejandra Salazar Monasterios" userId="0546daba-b49e-4355-85af-809ac9d1c4c2" providerId="ADAL" clId="{21DDCED7-5BD7-4B7A-B08E-0CB39A0FBFF4}" dt="2023-08-09T18:05:28.260" v="1961" actId="20577"/>
        <pc:sldMkLst>
          <pc:docMk/>
          <pc:sldMk cId="976339689" sldId="385"/>
        </pc:sldMkLst>
        <pc:spChg chg="mod">
          <ac:chgData name="Dirza Alejandra Salazar Monasterios" userId="0546daba-b49e-4355-85af-809ac9d1c4c2" providerId="ADAL" clId="{21DDCED7-5BD7-4B7A-B08E-0CB39A0FBFF4}" dt="2023-07-26T22:14:45.372" v="1010" actId="1076"/>
          <ac:spMkLst>
            <pc:docMk/>
            <pc:sldMk cId="976339689" sldId="385"/>
            <ac:spMk id="3" creationId="{049B5657-21F2-BDD7-5FE5-52428DBF6B1B}"/>
          </ac:spMkLst>
        </pc:spChg>
        <pc:spChg chg="mod">
          <ac:chgData name="Dirza Alejandra Salazar Monasterios" userId="0546daba-b49e-4355-85af-809ac9d1c4c2" providerId="ADAL" clId="{21DDCED7-5BD7-4B7A-B08E-0CB39A0FBFF4}" dt="2023-07-26T22:14:49.703" v="1011" actId="14100"/>
          <ac:spMkLst>
            <pc:docMk/>
            <pc:sldMk cId="976339689" sldId="385"/>
            <ac:spMk id="20" creationId="{F734D2C3-46C1-A995-EBA6-3C815D68533F}"/>
          </ac:spMkLst>
        </pc:spChg>
        <pc:spChg chg="mod">
          <ac:chgData name="Dirza Alejandra Salazar Monasterios" userId="0546daba-b49e-4355-85af-809ac9d1c4c2" providerId="ADAL" clId="{21DDCED7-5BD7-4B7A-B08E-0CB39A0FBFF4}" dt="2023-08-09T18:05:04.507" v="1928" actId="14100"/>
          <ac:spMkLst>
            <pc:docMk/>
            <pc:sldMk cId="976339689" sldId="385"/>
            <ac:spMk id="24" creationId="{764F33FA-D272-7F23-7B59-D46E83F92DAB}"/>
          </ac:spMkLst>
        </pc:spChg>
        <pc:spChg chg="mod">
          <ac:chgData name="Dirza Alejandra Salazar Monasterios" userId="0546daba-b49e-4355-85af-809ac9d1c4c2" providerId="ADAL" clId="{21DDCED7-5BD7-4B7A-B08E-0CB39A0FBFF4}" dt="2023-07-26T22:13:39.414" v="993" actId="14100"/>
          <ac:spMkLst>
            <pc:docMk/>
            <pc:sldMk cId="976339689" sldId="385"/>
            <ac:spMk id="30" creationId="{B89962FB-ACDE-2C7C-1D45-3066462E7960}"/>
          </ac:spMkLst>
        </pc:spChg>
        <pc:spChg chg="mod">
          <ac:chgData name="Dirza Alejandra Salazar Monasterios" userId="0546daba-b49e-4355-85af-809ac9d1c4c2" providerId="ADAL" clId="{21DDCED7-5BD7-4B7A-B08E-0CB39A0FBFF4}" dt="2023-07-26T22:14:33.148" v="1005" actId="790"/>
          <ac:spMkLst>
            <pc:docMk/>
            <pc:sldMk cId="976339689" sldId="385"/>
            <ac:spMk id="31" creationId="{C2C38397-F57D-140D-32C3-A891AAF41554}"/>
          </ac:spMkLst>
        </pc:spChg>
        <pc:spChg chg="mod">
          <ac:chgData name="Dirza Alejandra Salazar Monasterios" userId="0546daba-b49e-4355-85af-809ac9d1c4c2" providerId="ADAL" clId="{21DDCED7-5BD7-4B7A-B08E-0CB39A0FBFF4}" dt="2023-07-26T22:13:53.606" v="996"/>
          <ac:spMkLst>
            <pc:docMk/>
            <pc:sldMk cId="976339689" sldId="385"/>
            <ac:spMk id="32" creationId="{4B8E3D6E-C3D7-460D-E234-0EEAB36D26FA}"/>
          </ac:spMkLst>
        </pc:spChg>
        <pc:spChg chg="mod">
          <ac:chgData name="Dirza Alejandra Salazar Monasterios" userId="0546daba-b49e-4355-85af-809ac9d1c4c2" providerId="ADAL" clId="{21DDCED7-5BD7-4B7A-B08E-0CB39A0FBFF4}" dt="2023-07-26T22:14:37.361" v="1006" actId="14100"/>
          <ac:spMkLst>
            <pc:docMk/>
            <pc:sldMk cId="976339689" sldId="385"/>
            <ac:spMk id="33" creationId="{9F02CB00-EC55-C5FB-0D55-A0A231106240}"/>
          </ac:spMkLst>
        </pc:spChg>
        <pc:spChg chg="mod">
          <ac:chgData name="Dirza Alejandra Salazar Monasterios" userId="0546daba-b49e-4355-85af-809ac9d1c4c2" providerId="ADAL" clId="{21DDCED7-5BD7-4B7A-B08E-0CB39A0FBFF4}" dt="2023-07-26T22:13:13.184" v="985" actId="14100"/>
          <ac:spMkLst>
            <pc:docMk/>
            <pc:sldMk cId="976339689" sldId="385"/>
            <ac:spMk id="34" creationId="{AEFC0566-3DFB-7C28-4316-4F46B3A589D5}"/>
          </ac:spMkLst>
        </pc:spChg>
        <pc:spChg chg="mod">
          <ac:chgData name="Dirza Alejandra Salazar Monasterios" userId="0546daba-b49e-4355-85af-809ac9d1c4c2" providerId="ADAL" clId="{21DDCED7-5BD7-4B7A-B08E-0CB39A0FBFF4}" dt="2023-07-26T22:14:11.885" v="1002" actId="1076"/>
          <ac:spMkLst>
            <pc:docMk/>
            <pc:sldMk cId="976339689" sldId="385"/>
            <ac:spMk id="35" creationId="{0AA8A07B-6C61-1546-D77D-678A05FB14F1}"/>
          </ac:spMkLst>
        </pc:spChg>
        <pc:spChg chg="mod">
          <ac:chgData name="Dirza Alejandra Salazar Monasterios" userId="0546daba-b49e-4355-85af-809ac9d1c4c2" providerId="ADAL" clId="{21DDCED7-5BD7-4B7A-B08E-0CB39A0FBFF4}" dt="2023-07-26T22:13:06.781" v="982" actId="1076"/>
          <ac:spMkLst>
            <pc:docMk/>
            <pc:sldMk cId="976339689" sldId="385"/>
            <ac:spMk id="36" creationId="{87D9547B-CFB2-9149-E219-9F3C3B641AFE}"/>
          </ac:spMkLst>
        </pc:spChg>
        <pc:spChg chg="mod">
          <ac:chgData name="Dirza Alejandra Salazar Monasterios" userId="0546daba-b49e-4355-85af-809ac9d1c4c2" providerId="ADAL" clId="{21DDCED7-5BD7-4B7A-B08E-0CB39A0FBFF4}" dt="2023-07-26T22:13:18.044" v="986" actId="14100"/>
          <ac:spMkLst>
            <pc:docMk/>
            <pc:sldMk cId="976339689" sldId="385"/>
            <ac:spMk id="37" creationId="{57525CF1-E9E6-E6A7-2619-1B0EC308117C}"/>
          </ac:spMkLst>
        </pc:spChg>
        <pc:spChg chg="mod">
          <ac:chgData name="Dirza Alejandra Salazar Monasterios" userId="0546daba-b49e-4355-85af-809ac9d1c4c2" providerId="ADAL" clId="{21DDCED7-5BD7-4B7A-B08E-0CB39A0FBFF4}" dt="2023-08-09T18:05:28.260" v="1961" actId="20577"/>
          <ac:spMkLst>
            <pc:docMk/>
            <pc:sldMk cId="976339689" sldId="385"/>
            <ac:spMk id="39" creationId="{90A7ED0E-6075-2952-099A-874E14228434}"/>
          </ac:spMkLst>
        </pc:spChg>
        <pc:spChg chg="mod">
          <ac:chgData name="Dirza Alejandra Salazar Monasterios" userId="0546daba-b49e-4355-85af-809ac9d1c4c2" providerId="ADAL" clId="{21DDCED7-5BD7-4B7A-B08E-0CB39A0FBFF4}" dt="2023-08-09T18:04:58.572" v="1926" actId="14100"/>
          <ac:spMkLst>
            <pc:docMk/>
            <pc:sldMk cId="976339689" sldId="385"/>
            <ac:spMk id="43" creationId="{637B1B71-D017-7D6F-CF79-EF46337CF6D1}"/>
          </ac:spMkLst>
        </pc:spChg>
        <pc:spChg chg="mod">
          <ac:chgData name="Dirza Alejandra Salazar Monasterios" userId="0546daba-b49e-4355-85af-809ac9d1c4c2" providerId="ADAL" clId="{21DDCED7-5BD7-4B7A-B08E-0CB39A0FBFF4}" dt="2023-07-26T22:04:16.328" v="966" actId="14100"/>
          <ac:spMkLst>
            <pc:docMk/>
            <pc:sldMk cId="976339689" sldId="385"/>
            <ac:spMk id="44" creationId="{F6EEF004-1354-9B98-CFE2-F2DCED31F6AA}"/>
          </ac:spMkLst>
        </pc:spChg>
        <pc:spChg chg="mod">
          <ac:chgData name="Dirza Alejandra Salazar Monasterios" userId="0546daba-b49e-4355-85af-809ac9d1c4c2" providerId="ADAL" clId="{21DDCED7-5BD7-4B7A-B08E-0CB39A0FBFF4}" dt="2023-08-09T18:05:01.804" v="1927" actId="1076"/>
          <ac:spMkLst>
            <pc:docMk/>
            <pc:sldMk cId="976339689" sldId="385"/>
            <ac:spMk id="45" creationId="{1929C675-C6E0-863B-5765-E30BA754C585}"/>
          </ac:spMkLst>
        </pc:spChg>
      </pc:sldChg>
      <pc:sldChg chg="addSp delSp modSp del mod">
        <pc:chgData name="Dirza Alejandra Salazar Monasterios" userId="0546daba-b49e-4355-85af-809ac9d1c4c2" providerId="ADAL" clId="{21DDCED7-5BD7-4B7A-B08E-0CB39A0FBFF4}" dt="2023-08-09T21:25:26.290" v="2759" actId="47"/>
        <pc:sldMkLst>
          <pc:docMk/>
          <pc:sldMk cId="2104796247" sldId="386"/>
        </pc:sldMkLst>
        <pc:spChg chg="mod">
          <ac:chgData name="Dirza Alejandra Salazar Monasterios" userId="0546daba-b49e-4355-85af-809ac9d1c4c2" providerId="ADAL" clId="{21DDCED7-5BD7-4B7A-B08E-0CB39A0FBFF4}" dt="2023-07-24T17:22:59.177" v="82" actId="1076"/>
          <ac:spMkLst>
            <pc:docMk/>
            <pc:sldMk cId="2104796247" sldId="386"/>
            <ac:spMk id="2" creationId="{87E07AB7-DE31-1B87-1D5C-12E5FA499104}"/>
          </ac:spMkLst>
        </pc:spChg>
        <pc:spChg chg="mod">
          <ac:chgData name="Dirza Alejandra Salazar Monasterios" userId="0546daba-b49e-4355-85af-809ac9d1c4c2" providerId="ADAL" clId="{21DDCED7-5BD7-4B7A-B08E-0CB39A0FBFF4}" dt="2023-07-24T17:23:05.096" v="83" actId="1076"/>
          <ac:spMkLst>
            <pc:docMk/>
            <pc:sldMk cId="2104796247" sldId="386"/>
            <ac:spMk id="3" creationId="{BC99009A-81C7-64D8-0CD6-995018ABECF6}"/>
          </ac:spMkLst>
        </pc:spChg>
        <pc:spChg chg="add mod">
          <ac:chgData name="Dirza Alejandra Salazar Monasterios" userId="0546daba-b49e-4355-85af-809ac9d1c4c2" providerId="ADAL" clId="{21DDCED7-5BD7-4B7A-B08E-0CB39A0FBFF4}" dt="2023-07-26T22:31:00.868" v="1362" actId="1076"/>
          <ac:spMkLst>
            <pc:docMk/>
            <pc:sldMk cId="2104796247" sldId="386"/>
            <ac:spMk id="4" creationId="{5D93BC2A-B8EA-FB0D-B511-37106DF73E7D}"/>
          </ac:spMkLst>
        </pc:spChg>
        <pc:spChg chg="mod">
          <ac:chgData name="Dirza Alejandra Salazar Monasterios" userId="0546daba-b49e-4355-85af-809ac9d1c4c2" providerId="ADAL" clId="{21DDCED7-5BD7-4B7A-B08E-0CB39A0FBFF4}" dt="2023-07-24T17:23:12.552" v="85" actId="1076"/>
          <ac:spMkLst>
            <pc:docMk/>
            <pc:sldMk cId="2104796247" sldId="386"/>
            <ac:spMk id="6" creationId="{AEB45B1C-83C1-464C-2474-7912ADBB7603}"/>
          </ac:spMkLst>
        </pc:spChg>
        <pc:spChg chg="mod">
          <ac:chgData name="Dirza Alejandra Salazar Monasterios" userId="0546daba-b49e-4355-85af-809ac9d1c4c2" providerId="ADAL" clId="{21DDCED7-5BD7-4B7A-B08E-0CB39A0FBFF4}" dt="2023-07-24T17:23:26.471" v="89" actId="1076"/>
          <ac:spMkLst>
            <pc:docMk/>
            <pc:sldMk cId="2104796247" sldId="386"/>
            <ac:spMk id="15" creationId="{FED15875-DFCF-C265-7C66-F9635F0496F2}"/>
          </ac:spMkLst>
        </pc:spChg>
        <pc:spChg chg="del mod">
          <ac:chgData name="Dirza Alejandra Salazar Monasterios" userId="0546daba-b49e-4355-85af-809ac9d1c4c2" providerId="ADAL" clId="{21DDCED7-5BD7-4B7A-B08E-0CB39A0FBFF4}" dt="2023-07-26T22:16:17.906" v="1043" actId="478"/>
          <ac:spMkLst>
            <pc:docMk/>
            <pc:sldMk cId="2104796247" sldId="386"/>
            <ac:spMk id="16" creationId="{7622A5AC-992F-5D7D-9065-511E87E6F8FB}"/>
          </ac:spMkLst>
        </pc:spChg>
        <pc:spChg chg="mod">
          <ac:chgData name="Dirza Alejandra Salazar Monasterios" userId="0546daba-b49e-4355-85af-809ac9d1c4c2" providerId="ADAL" clId="{21DDCED7-5BD7-4B7A-B08E-0CB39A0FBFF4}" dt="2023-07-26T22:18:41.642" v="1091" actId="113"/>
          <ac:spMkLst>
            <pc:docMk/>
            <pc:sldMk cId="2104796247" sldId="386"/>
            <ac:spMk id="22" creationId="{90D9438D-17C8-4C3D-8BCD-F5F53D3E1DC9}"/>
          </ac:spMkLst>
        </pc:spChg>
        <pc:spChg chg="mod">
          <ac:chgData name="Dirza Alejandra Salazar Monasterios" userId="0546daba-b49e-4355-85af-809ac9d1c4c2" providerId="ADAL" clId="{21DDCED7-5BD7-4B7A-B08E-0CB39A0FBFF4}" dt="2023-07-26T22:29:45" v="1299" actId="6549"/>
          <ac:spMkLst>
            <pc:docMk/>
            <pc:sldMk cId="2104796247" sldId="386"/>
            <ac:spMk id="23" creationId="{5515C6FA-FD5D-E14F-6D23-2970146F0918}"/>
          </ac:spMkLst>
        </pc:spChg>
        <pc:spChg chg="mod">
          <ac:chgData name="Dirza Alejandra Salazar Monasterios" userId="0546daba-b49e-4355-85af-809ac9d1c4c2" providerId="ADAL" clId="{21DDCED7-5BD7-4B7A-B08E-0CB39A0FBFF4}" dt="2023-07-26T22:18:28.330" v="1089" actId="1076"/>
          <ac:spMkLst>
            <pc:docMk/>
            <pc:sldMk cId="2104796247" sldId="386"/>
            <ac:spMk id="24" creationId="{5CA6567F-0FE7-9164-26C7-8E224B6AC5C5}"/>
          </ac:spMkLst>
        </pc:spChg>
        <pc:spChg chg="mod">
          <ac:chgData name="Dirza Alejandra Salazar Monasterios" userId="0546daba-b49e-4355-85af-809ac9d1c4c2" providerId="ADAL" clId="{21DDCED7-5BD7-4B7A-B08E-0CB39A0FBFF4}" dt="2023-07-24T17:22:59.177" v="82" actId="1076"/>
          <ac:spMkLst>
            <pc:docMk/>
            <pc:sldMk cId="2104796247" sldId="386"/>
            <ac:spMk id="25" creationId="{81A7EEE5-E106-A7A9-F2A5-231904D79B5F}"/>
          </ac:spMkLst>
        </pc:spChg>
        <pc:spChg chg="mod">
          <ac:chgData name="Dirza Alejandra Salazar Monasterios" userId="0546daba-b49e-4355-85af-809ac9d1c4c2" providerId="ADAL" clId="{21DDCED7-5BD7-4B7A-B08E-0CB39A0FBFF4}" dt="2023-07-24T17:23:05.096" v="83" actId="1076"/>
          <ac:spMkLst>
            <pc:docMk/>
            <pc:sldMk cId="2104796247" sldId="386"/>
            <ac:spMk id="26" creationId="{604915CF-D159-295F-58C1-A2252ABC1BFC}"/>
          </ac:spMkLst>
        </pc:spChg>
        <pc:spChg chg="mod">
          <ac:chgData name="Dirza Alejandra Salazar Monasterios" userId="0546daba-b49e-4355-85af-809ac9d1c4c2" providerId="ADAL" clId="{21DDCED7-5BD7-4B7A-B08E-0CB39A0FBFF4}" dt="2023-07-24T17:23:12.552" v="85" actId="1076"/>
          <ac:spMkLst>
            <pc:docMk/>
            <pc:sldMk cId="2104796247" sldId="386"/>
            <ac:spMk id="27" creationId="{6DA7CD69-70B5-F6B5-13DE-EAC2640668E0}"/>
          </ac:spMkLst>
        </pc:spChg>
        <pc:spChg chg="mod">
          <ac:chgData name="Dirza Alejandra Salazar Monasterios" userId="0546daba-b49e-4355-85af-809ac9d1c4c2" providerId="ADAL" clId="{21DDCED7-5BD7-4B7A-B08E-0CB39A0FBFF4}" dt="2023-07-24T17:23:26.471" v="89" actId="1076"/>
          <ac:spMkLst>
            <pc:docMk/>
            <pc:sldMk cId="2104796247" sldId="386"/>
            <ac:spMk id="29" creationId="{F17DFD6A-2F39-F376-6198-D8178435E73E}"/>
          </ac:spMkLst>
        </pc:spChg>
        <pc:spChg chg="mod">
          <ac:chgData name="Dirza Alejandra Salazar Monasterios" userId="0546daba-b49e-4355-85af-809ac9d1c4c2" providerId="ADAL" clId="{21DDCED7-5BD7-4B7A-B08E-0CB39A0FBFF4}" dt="2023-07-24T17:23:14.336" v="86" actId="1076"/>
          <ac:spMkLst>
            <pc:docMk/>
            <pc:sldMk cId="2104796247" sldId="386"/>
            <ac:spMk id="55" creationId="{57F273BB-C15B-056A-407F-33F61848F0BC}"/>
          </ac:spMkLst>
        </pc:spChg>
        <pc:spChg chg="mod">
          <ac:chgData name="Dirza Alejandra Salazar Monasterios" userId="0546daba-b49e-4355-85af-809ac9d1c4c2" providerId="ADAL" clId="{21DDCED7-5BD7-4B7A-B08E-0CB39A0FBFF4}" dt="2023-07-24T17:23:14.336" v="86" actId="1076"/>
          <ac:spMkLst>
            <pc:docMk/>
            <pc:sldMk cId="2104796247" sldId="386"/>
            <ac:spMk id="56" creationId="{41D0C2E4-DB61-3C0D-D777-D7D44B4357AA}"/>
          </ac:spMkLst>
        </pc:spChg>
        <pc:spChg chg="mod">
          <ac:chgData name="Dirza Alejandra Salazar Monasterios" userId="0546daba-b49e-4355-85af-809ac9d1c4c2" providerId="ADAL" clId="{21DDCED7-5BD7-4B7A-B08E-0CB39A0FBFF4}" dt="2023-07-24T17:23:14.336" v="86" actId="1076"/>
          <ac:spMkLst>
            <pc:docMk/>
            <pc:sldMk cId="2104796247" sldId="386"/>
            <ac:spMk id="57" creationId="{240E800F-5344-8F24-B716-09DD0EC9E3A2}"/>
          </ac:spMkLst>
        </pc:spChg>
        <pc:spChg chg="mod">
          <ac:chgData name="Dirza Alejandra Salazar Monasterios" userId="0546daba-b49e-4355-85af-809ac9d1c4c2" providerId="ADAL" clId="{21DDCED7-5BD7-4B7A-B08E-0CB39A0FBFF4}" dt="2023-07-24T17:23:14.336" v="86" actId="1076"/>
          <ac:spMkLst>
            <pc:docMk/>
            <pc:sldMk cId="2104796247" sldId="386"/>
            <ac:spMk id="58" creationId="{93A01A2C-004D-DBBA-E115-E5D8F12B2358}"/>
          </ac:spMkLst>
        </pc:spChg>
        <pc:spChg chg="mod">
          <ac:chgData name="Dirza Alejandra Salazar Monasterios" userId="0546daba-b49e-4355-85af-809ac9d1c4c2" providerId="ADAL" clId="{21DDCED7-5BD7-4B7A-B08E-0CB39A0FBFF4}" dt="2023-07-24T17:23:14.336" v="86" actId="1076"/>
          <ac:spMkLst>
            <pc:docMk/>
            <pc:sldMk cId="2104796247" sldId="386"/>
            <ac:spMk id="59" creationId="{E077112E-17C8-8755-5992-964950827313}"/>
          </ac:spMkLst>
        </pc:spChg>
        <pc:spChg chg="mod">
          <ac:chgData name="Dirza Alejandra Salazar Monasterios" userId="0546daba-b49e-4355-85af-809ac9d1c4c2" providerId="ADAL" clId="{21DDCED7-5BD7-4B7A-B08E-0CB39A0FBFF4}" dt="2023-07-24T17:19:09.546" v="21" actId="14100"/>
          <ac:spMkLst>
            <pc:docMk/>
            <pc:sldMk cId="2104796247" sldId="386"/>
            <ac:spMk id="65" creationId="{B3570C6F-822D-A9EA-F8C1-D3BB34401364}"/>
          </ac:spMkLst>
        </pc:spChg>
        <pc:spChg chg="mod">
          <ac:chgData name="Dirza Alejandra Salazar Monasterios" userId="0546daba-b49e-4355-85af-809ac9d1c4c2" providerId="ADAL" clId="{21DDCED7-5BD7-4B7A-B08E-0CB39A0FBFF4}" dt="2023-08-09T18:35:32.051" v="2037" actId="20577"/>
          <ac:spMkLst>
            <pc:docMk/>
            <pc:sldMk cId="2104796247" sldId="386"/>
            <ac:spMk id="67" creationId="{83761D94-0B8A-CCDB-0890-2A866FFE6FB2}"/>
          </ac:spMkLst>
        </pc:spChg>
        <pc:grpChg chg="mod">
          <ac:chgData name="Dirza Alejandra Salazar Monasterios" userId="0546daba-b49e-4355-85af-809ac9d1c4c2" providerId="ADAL" clId="{21DDCED7-5BD7-4B7A-B08E-0CB39A0FBFF4}" dt="2023-07-24T17:22:59.177" v="82" actId="1076"/>
          <ac:grpSpMkLst>
            <pc:docMk/>
            <pc:sldMk cId="2104796247" sldId="386"/>
            <ac:grpSpMk id="35" creationId="{98921064-F549-6B27-F16D-FF0986B3B14A}"/>
          </ac:grpSpMkLst>
        </pc:grpChg>
        <pc:grpChg chg="mod">
          <ac:chgData name="Dirza Alejandra Salazar Monasterios" userId="0546daba-b49e-4355-85af-809ac9d1c4c2" providerId="ADAL" clId="{21DDCED7-5BD7-4B7A-B08E-0CB39A0FBFF4}" dt="2023-07-24T17:23:14.336" v="86" actId="1076"/>
          <ac:grpSpMkLst>
            <pc:docMk/>
            <pc:sldMk cId="2104796247" sldId="386"/>
            <ac:grpSpMk id="54" creationId="{554DB4DC-5C24-BDE9-DD55-5AF870D70160}"/>
          </ac:grpSpMkLst>
        </pc:grpChg>
      </pc:sldChg>
      <pc:sldChg chg="addSp delSp modSp mod">
        <pc:chgData name="Dirza Alejandra Salazar Monasterios" userId="0546daba-b49e-4355-85af-809ac9d1c4c2" providerId="ADAL" clId="{21DDCED7-5BD7-4B7A-B08E-0CB39A0FBFF4}" dt="2023-07-26T22:03:06.192" v="964" actId="1076"/>
        <pc:sldMkLst>
          <pc:docMk/>
          <pc:sldMk cId="80125694" sldId="387"/>
        </pc:sldMkLst>
        <pc:spChg chg="add mod">
          <ac:chgData name="Dirza Alejandra Salazar Monasterios" userId="0546daba-b49e-4355-85af-809ac9d1c4c2" providerId="ADAL" clId="{21DDCED7-5BD7-4B7A-B08E-0CB39A0FBFF4}" dt="2023-07-26T22:02:28.705" v="961" actId="1076"/>
          <ac:spMkLst>
            <pc:docMk/>
            <pc:sldMk cId="80125694" sldId="387"/>
            <ac:spMk id="2" creationId="{F7698B5A-BEB3-D9E7-EF7E-77A77722E464}"/>
          </ac:spMkLst>
        </pc:spChg>
        <pc:spChg chg="mod">
          <ac:chgData name="Dirza Alejandra Salazar Monasterios" userId="0546daba-b49e-4355-85af-809ac9d1c4c2" providerId="ADAL" clId="{21DDCED7-5BD7-4B7A-B08E-0CB39A0FBFF4}" dt="2023-07-26T22:03:06.192" v="964" actId="1076"/>
          <ac:spMkLst>
            <pc:docMk/>
            <pc:sldMk cId="80125694" sldId="387"/>
            <ac:spMk id="24" creationId="{C9464BCF-035A-9A2E-E87A-85BB419CF23E}"/>
          </ac:spMkLst>
        </pc:spChg>
        <pc:spChg chg="mod">
          <ac:chgData name="Dirza Alejandra Salazar Monasterios" userId="0546daba-b49e-4355-85af-809ac9d1c4c2" providerId="ADAL" clId="{21DDCED7-5BD7-4B7A-B08E-0CB39A0FBFF4}" dt="2023-07-26T22:03:03.292" v="963" actId="1076"/>
          <ac:spMkLst>
            <pc:docMk/>
            <pc:sldMk cId="80125694" sldId="387"/>
            <ac:spMk id="25" creationId="{01509F20-FD68-C2EF-26A3-A2F5FB5C3868}"/>
          </ac:spMkLst>
        </pc:spChg>
        <pc:spChg chg="del">
          <ac:chgData name="Dirza Alejandra Salazar Monasterios" userId="0546daba-b49e-4355-85af-809ac9d1c4c2" providerId="ADAL" clId="{21DDCED7-5BD7-4B7A-B08E-0CB39A0FBFF4}" dt="2023-07-26T21:56:00.002" v="918" actId="478"/>
          <ac:spMkLst>
            <pc:docMk/>
            <pc:sldMk cId="80125694" sldId="387"/>
            <ac:spMk id="26" creationId="{065EC6B0-7FD6-546B-4AA9-4117964EC91C}"/>
          </ac:spMkLst>
        </pc:spChg>
        <pc:spChg chg="mod">
          <ac:chgData name="Dirza Alejandra Salazar Monasterios" userId="0546daba-b49e-4355-85af-809ac9d1c4c2" providerId="ADAL" clId="{21DDCED7-5BD7-4B7A-B08E-0CB39A0FBFF4}" dt="2023-07-26T22:02:22.725" v="960" actId="1035"/>
          <ac:spMkLst>
            <pc:docMk/>
            <pc:sldMk cId="80125694" sldId="387"/>
            <ac:spMk id="30" creationId="{9EA1F185-D187-9997-4751-85D08BB8BC99}"/>
          </ac:spMkLst>
        </pc:spChg>
        <pc:spChg chg="mod">
          <ac:chgData name="Dirza Alejandra Salazar Monasterios" userId="0546daba-b49e-4355-85af-809ac9d1c4c2" providerId="ADAL" clId="{21DDCED7-5BD7-4B7A-B08E-0CB39A0FBFF4}" dt="2023-07-26T22:02:31.741" v="962" actId="1076"/>
          <ac:spMkLst>
            <pc:docMk/>
            <pc:sldMk cId="80125694" sldId="387"/>
            <ac:spMk id="32" creationId="{894A78AC-F2FC-FBFC-F1DB-F41C03794164}"/>
          </ac:spMkLst>
        </pc:spChg>
        <pc:spChg chg="mod">
          <ac:chgData name="Dirza Alejandra Salazar Monasterios" userId="0546daba-b49e-4355-85af-809ac9d1c4c2" providerId="ADAL" clId="{21DDCED7-5BD7-4B7A-B08E-0CB39A0FBFF4}" dt="2023-07-26T22:02:13.520" v="956" actId="1038"/>
          <ac:spMkLst>
            <pc:docMk/>
            <pc:sldMk cId="80125694" sldId="387"/>
            <ac:spMk id="33" creationId="{BF9866FD-20C6-6D7F-68F2-3CB08FA9C925}"/>
          </ac:spMkLst>
        </pc:spChg>
        <pc:grpChg chg="mod">
          <ac:chgData name="Dirza Alejandra Salazar Monasterios" userId="0546daba-b49e-4355-85af-809ac9d1c4c2" providerId="ADAL" clId="{21DDCED7-5BD7-4B7A-B08E-0CB39A0FBFF4}" dt="2023-07-26T22:02:20.509" v="959" actId="1035"/>
          <ac:grpSpMkLst>
            <pc:docMk/>
            <pc:sldMk cId="80125694" sldId="387"/>
            <ac:grpSpMk id="4" creationId="{CBC03A8D-B44D-6486-B322-B68F0B8F1ECF}"/>
          </ac:grpSpMkLst>
        </pc:grpChg>
      </pc:sldChg>
      <pc:sldChg chg="addSp delSp modSp del mod ord">
        <pc:chgData name="Dirza Alejandra Salazar Monasterios" userId="0546daba-b49e-4355-85af-809ac9d1c4c2" providerId="ADAL" clId="{21DDCED7-5BD7-4B7A-B08E-0CB39A0FBFF4}" dt="2023-08-09T19:33:54.461" v="2675" actId="47"/>
        <pc:sldMkLst>
          <pc:docMk/>
          <pc:sldMk cId="2763918041" sldId="388"/>
        </pc:sldMkLst>
        <pc:spChg chg="mod">
          <ac:chgData name="Dirza Alejandra Salazar Monasterios" userId="0546daba-b49e-4355-85af-809ac9d1c4c2" providerId="ADAL" clId="{21DDCED7-5BD7-4B7A-B08E-0CB39A0FBFF4}" dt="2023-08-09T18:38:07.918" v="2060" actId="2085"/>
          <ac:spMkLst>
            <pc:docMk/>
            <pc:sldMk cId="2763918041" sldId="388"/>
            <ac:spMk id="3" creationId="{CF517CF4-48C4-F36E-CFA1-A56184A108E9}"/>
          </ac:spMkLst>
        </pc:spChg>
        <pc:spChg chg="add del mod">
          <ac:chgData name="Dirza Alejandra Salazar Monasterios" userId="0546daba-b49e-4355-85af-809ac9d1c4c2" providerId="ADAL" clId="{21DDCED7-5BD7-4B7A-B08E-0CB39A0FBFF4}" dt="2023-08-09T18:28:14.232" v="1987"/>
          <ac:spMkLst>
            <pc:docMk/>
            <pc:sldMk cId="2763918041" sldId="388"/>
            <ac:spMk id="4" creationId="{F6FCE812-CBC9-5397-B18E-7B017430CA87}"/>
          </ac:spMkLst>
        </pc:spChg>
        <pc:spChg chg="mod">
          <ac:chgData name="Dirza Alejandra Salazar Monasterios" userId="0546daba-b49e-4355-85af-809ac9d1c4c2" providerId="ADAL" clId="{21DDCED7-5BD7-4B7A-B08E-0CB39A0FBFF4}" dt="2023-08-09T18:38:07.918" v="2060" actId="2085"/>
          <ac:spMkLst>
            <pc:docMk/>
            <pc:sldMk cId="2763918041" sldId="388"/>
            <ac:spMk id="5" creationId="{22204C73-4207-6496-EB06-B8F77E7AE361}"/>
          </ac:spMkLst>
        </pc:spChg>
        <pc:spChg chg="mod">
          <ac:chgData name="Dirza Alejandra Salazar Monasterios" userId="0546daba-b49e-4355-85af-809ac9d1c4c2" providerId="ADAL" clId="{21DDCED7-5BD7-4B7A-B08E-0CB39A0FBFF4}" dt="2023-08-09T18:32:26.357" v="2000" actId="208"/>
          <ac:spMkLst>
            <pc:docMk/>
            <pc:sldMk cId="2763918041" sldId="388"/>
            <ac:spMk id="7" creationId="{5B81BE2A-DBFC-C009-4248-7CD771207EF1}"/>
          </ac:spMkLst>
        </pc:spChg>
        <pc:spChg chg="mod">
          <ac:chgData name="Dirza Alejandra Salazar Monasterios" userId="0546daba-b49e-4355-85af-809ac9d1c4c2" providerId="ADAL" clId="{21DDCED7-5BD7-4B7A-B08E-0CB39A0FBFF4}" dt="2023-08-09T18:32:26.357" v="2000" actId="208"/>
          <ac:spMkLst>
            <pc:docMk/>
            <pc:sldMk cId="2763918041" sldId="388"/>
            <ac:spMk id="8" creationId="{205ED28F-4E8C-91DB-FA51-4B70FE5C8312}"/>
          </ac:spMkLst>
        </pc:spChg>
        <pc:spChg chg="mod">
          <ac:chgData name="Dirza Alejandra Salazar Monasterios" userId="0546daba-b49e-4355-85af-809ac9d1c4c2" providerId="ADAL" clId="{21DDCED7-5BD7-4B7A-B08E-0CB39A0FBFF4}" dt="2023-08-09T18:28:03.351" v="1984"/>
          <ac:spMkLst>
            <pc:docMk/>
            <pc:sldMk cId="2763918041" sldId="388"/>
            <ac:spMk id="10" creationId="{F0BE6629-1268-82A0-E31F-732C86D7953F}"/>
          </ac:spMkLst>
        </pc:spChg>
        <pc:spChg chg="mod">
          <ac:chgData name="Dirza Alejandra Salazar Monasterios" userId="0546daba-b49e-4355-85af-809ac9d1c4c2" providerId="ADAL" clId="{21DDCED7-5BD7-4B7A-B08E-0CB39A0FBFF4}" dt="2023-08-09T18:43:44.811" v="2117"/>
          <ac:spMkLst>
            <pc:docMk/>
            <pc:sldMk cId="2763918041" sldId="388"/>
            <ac:spMk id="11" creationId="{C8C04F65-9112-C45B-002C-D0B4BC27472C}"/>
          </ac:spMkLst>
        </pc:spChg>
        <pc:spChg chg="mod">
          <ac:chgData name="Dirza Alejandra Salazar Monasterios" userId="0546daba-b49e-4355-85af-809ac9d1c4c2" providerId="ADAL" clId="{21DDCED7-5BD7-4B7A-B08E-0CB39A0FBFF4}" dt="2023-08-09T18:41:53.866" v="2090" actId="14100"/>
          <ac:spMkLst>
            <pc:docMk/>
            <pc:sldMk cId="2763918041" sldId="388"/>
            <ac:spMk id="13" creationId="{7DF64879-A2C7-C96D-C006-94118355C005}"/>
          </ac:spMkLst>
        </pc:spChg>
        <pc:spChg chg="mod">
          <ac:chgData name="Dirza Alejandra Salazar Monasterios" userId="0546daba-b49e-4355-85af-809ac9d1c4c2" providerId="ADAL" clId="{21DDCED7-5BD7-4B7A-B08E-0CB39A0FBFF4}" dt="2023-08-09T18:41:51.064" v="2089" actId="14100"/>
          <ac:spMkLst>
            <pc:docMk/>
            <pc:sldMk cId="2763918041" sldId="388"/>
            <ac:spMk id="14" creationId="{D61D8F05-7528-C021-3E71-4B072957B715}"/>
          </ac:spMkLst>
        </pc:spChg>
        <pc:spChg chg="mod">
          <ac:chgData name="Dirza Alejandra Salazar Monasterios" userId="0546daba-b49e-4355-85af-809ac9d1c4c2" providerId="ADAL" clId="{21DDCED7-5BD7-4B7A-B08E-0CB39A0FBFF4}" dt="2023-08-09T18:43:24.630" v="2116" actId="20577"/>
          <ac:spMkLst>
            <pc:docMk/>
            <pc:sldMk cId="2763918041" sldId="388"/>
            <ac:spMk id="16" creationId="{8B214E54-C567-E4A4-2018-52A85189337F}"/>
          </ac:spMkLst>
        </pc:spChg>
        <pc:spChg chg="mod">
          <ac:chgData name="Dirza Alejandra Salazar Monasterios" userId="0546daba-b49e-4355-85af-809ac9d1c4c2" providerId="ADAL" clId="{21DDCED7-5BD7-4B7A-B08E-0CB39A0FBFF4}" dt="2023-08-09T18:42:34.930" v="2101" actId="1076"/>
          <ac:spMkLst>
            <pc:docMk/>
            <pc:sldMk cId="2763918041" sldId="388"/>
            <ac:spMk id="17" creationId="{75519233-1755-F053-3E72-0B1D8E6B135B}"/>
          </ac:spMkLst>
        </pc:spChg>
        <pc:spChg chg="add mod">
          <ac:chgData name="Dirza Alejandra Salazar Monasterios" userId="0546daba-b49e-4355-85af-809ac9d1c4c2" providerId="ADAL" clId="{21DDCED7-5BD7-4B7A-B08E-0CB39A0FBFF4}" dt="2023-08-09T18:32:07.183" v="1998" actId="207"/>
          <ac:spMkLst>
            <pc:docMk/>
            <pc:sldMk cId="2763918041" sldId="388"/>
            <ac:spMk id="18" creationId="{1C500B06-2007-16A2-358B-1D87C526360E}"/>
          </ac:spMkLst>
        </pc:spChg>
        <pc:spChg chg="mod">
          <ac:chgData name="Dirza Alejandra Salazar Monasterios" userId="0546daba-b49e-4355-85af-809ac9d1c4c2" providerId="ADAL" clId="{21DDCED7-5BD7-4B7A-B08E-0CB39A0FBFF4}" dt="2023-08-09T18:17:17.632" v="1982" actId="27636"/>
          <ac:spMkLst>
            <pc:docMk/>
            <pc:sldMk cId="2763918041" sldId="388"/>
            <ac:spMk id="19" creationId="{9646D861-7563-AA1F-8CE8-308CE99EA643}"/>
          </ac:spMkLst>
        </pc:spChg>
        <pc:spChg chg="mod">
          <ac:chgData name="Dirza Alejandra Salazar Monasterios" userId="0546daba-b49e-4355-85af-809ac9d1c4c2" providerId="ADAL" clId="{21DDCED7-5BD7-4B7A-B08E-0CB39A0FBFF4}" dt="2023-08-09T18:28:03.351" v="1984"/>
          <ac:spMkLst>
            <pc:docMk/>
            <pc:sldMk cId="2763918041" sldId="388"/>
            <ac:spMk id="21" creationId="{60306240-A5F1-3664-6202-8E731066570D}"/>
          </ac:spMkLst>
        </pc:spChg>
        <pc:spChg chg="mod">
          <ac:chgData name="Dirza Alejandra Salazar Monasterios" userId="0546daba-b49e-4355-85af-809ac9d1c4c2" providerId="ADAL" clId="{21DDCED7-5BD7-4B7A-B08E-0CB39A0FBFF4}" dt="2023-08-09T18:28:03.351" v="1984"/>
          <ac:spMkLst>
            <pc:docMk/>
            <pc:sldMk cId="2763918041" sldId="388"/>
            <ac:spMk id="22" creationId="{FF9B4E9E-E143-143F-712D-583321154229}"/>
          </ac:spMkLst>
        </pc:spChg>
        <pc:spChg chg="add mod">
          <ac:chgData name="Dirza Alejandra Salazar Monasterios" userId="0546daba-b49e-4355-85af-809ac9d1c4c2" providerId="ADAL" clId="{21DDCED7-5BD7-4B7A-B08E-0CB39A0FBFF4}" dt="2023-08-09T18:28:08.541" v="1985" actId="1076"/>
          <ac:spMkLst>
            <pc:docMk/>
            <pc:sldMk cId="2763918041" sldId="388"/>
            <ac:spMk id="23" creationId="{2151CD8F-5765-57F9-F9B3-9BD29AB41A50}"/>
          </ac:spMkLst>
        </pc:spChg>
        <pc:spChg chg="add mod">
          <ac:chgData name="Dirza Alejandra Salazar Monasterios" userId="0546daba-b49e-4355-85af-809ac9d1c4c2" providerId="ADAL" clId="{21DDCED7-5BD7-4B7A-B08E-0CB39A0FBFF4}" dt="2023-08-09T18:28:47.126" v="1990" actId="207"/>
          <ac:spMkLst>
            <pc:docMk/>
            <pc:sldMk cId="2763918041" sldId="388"/>
            <ac:spMk id="24" creationId="{CF582F63-2C00-1E70-47F1-B9C0CE887FAA}"/>
          </ac:spMkLst>
        </pc:spChg>
        <pc:spChg chg="mod">
          <ac:chgData name="Dirza Alejandra Salazar Monasterios" userId="0546daba-b49e-4355-85af-809ac9d1c4c2" providerId="ADAL" clId="{21DDCED7-5BD7-4B7A-B08E-0CB39A0FBFF4}" dt="2023-08-09T18:28:03.351" v="1984"/>
          <ac:spMkLst>
            <pc:docMk/>
            <pc:sldMk cId="2763918041" sldId="388"/>
            <ac:spMk id="26" creationId="{E27F668E-D59B-F072-40E0-004D3C18C80D}"/>
          </ac:spMkLst>
        </pc:spChg>
        <pc:spChg chg="mod">
          <ac:chgData name="Dirza Alejandra Salazar Monasterios" userId="0546daba-b49e-4355-85af-809ac9d1c4c2" providerId="ADAL" clId="{21DDCED7-5BD7-4B7A-B08E-0CB39A0FBFF4}" dt="2023-08-09T18:28:03.351" v="1984"/>
          <ac:spMkLst>
            <pc:docMk/>
            <pc:sldMk cId="2763918041" sldId="388"/>
            <ac:spMk id="27" creationId="{5864DA0A-F4F7-B659-166D-716A560481F9}"/>
          </ac:spMkLst>
        </pc:spChg>
        <pc:spChg chg="add mod">
          <ac:chgData name="Dirza Alejandra Salazar Monasterios" userId="0546daba-b49e-4355-85af-809ac9d1c4c2" providerId="ADAL" clId="{21DDCED7-5BD7-4B7A-B08E-0CB39A0FBFF4}" dt="2023-08-09T18:29:16.538" v="1991" actId="207"/>
          <ac:spMkLst>
            <pc:docMk/>
            <pc:sldMk cId="2763918041" sldId="388"/>
            <ac:spMk id="28" creationId="{AA8F8B40-5DE1-D2D7-5FD8-ABFE940B3F07}"/>
          </ac:spMkLst>
        </pc:spChg>
        <pc:spChg chg="add mod">
          <ac:chgData name="Dirza Alejandra Salazar Monasterios" userId="0546daba-b49e-4355-85af-809ac9d1c4c2" providerId="ADAL" clId="{21DDCED7-5BD7-4B7A-B08E-0CB39A0FBFF4}" dt="2023-08-09T18:28:08.541" v="1985" actId="1076"/>
          <ac:spMkLst>
            <pc:docMk/>
            <pc:sldMk cId="2763918041" sldId="388"/>
            <ac:spMk id="29" creationId="{9FFDBFCE-4F55-CA0D-F335-FDD7DBE1E645}"/>
          </ac:spMkLst>
        </pc:spChg>
        <pc:spChg chg="add mod">
          <ac:chgData name="Dirza Alejandra Salazar Monasterios" userId="0546daba-b49e-4355-85af-809ac9d1c4c2" providerId="ADAL" clId="{21DDCED7-5BD7-4B7A-B08E-0CB39A0FBFF4}" dt="2023-08-09T18:28:08.541" v="1985" actId="1076"/>
          <ac:spMkLst>
            <pc:docMk/>
            <pc:sldMk cId="2763918041" sldId="388"/>
            <ac:spMk id="30" creationId="{E62BB0CA-17C9-3506-8401-D8EE6125713A}"/>
          </ac:spMkLst>
        </pc:spChg>
        <pc:spChg chg="add mod">
          <ac:chgData name="Dirza Alejandra Salazar Monasterios" userId="0546daba-b49e-4355-85af-809ac9d1c4c2" providerId="ADAL" clId="{21DDCED7-5BD7-4B7A-B08E-0CB39A0FBFF4}" dt="2023-08-09T18:28:08.541" v="1985" actId="1076"/>
          <ac:spMkLst>
            <pc:docMk/>
            <pc:sldMk cId="2763918041" sldId="388"/>
            <ac:spMk id="31" creationId="{9F830F27-DF6E-DE1A-D41D-1177613B15A0}"/>
          </ac:spMkLst>
        </pc:spChg>
        <pc:spChg chg="add mod">
          <ac:chgData name="Dirza Alejandra Salazar Monasterios" userId="0546daba-b49e-4355-85af-809ac9d1c4c2" providerId="ADAL" clId="{21DDCED7-5BD7-4B7A-B08E-0CB39A0FBFF4}" dt="2023-08-09T18:28:08.541" v="1985" actId="1076"/>
          <ac:spMkLst>
            <pc:docMk/>
            <pc:sldMk cId="2763918041" sldId="388"/>
            <ac:spMk id="32" creationId="{B3488097-3046-5274-8517-C4DECAD2E5AA}"/>
          </ac:spMkLst>
        </pc:spChg>
        <pc:spChg chg="mod">
          <ac:chgData name="Dirza Alejandra Salazar Monasterios" userId="0546daba-b49e-4355-85af-809ac9d1c4c2" providerId="ADAL" clId="{21DDCED7-5BD7-4B7A-B08E-0CB39A0FBFF4}" dt="2023-08-09T18:28:03.351" v="1984"/>
          <ac:spMkLst>
            <pc:docMk/>
            <pc:sldMk cId="2763918041" sldId="388"/>
            <ac:spMk id="34" creationId="{C7E05206-9920-A4C6-2E8B-96B050C0288E}"/>
          </ac:spMkLst>
        </pc:spChg>
        <pc:spChg chg="mod">
          <ac:chgData name="Dirza Alejandra Salazar Monasterios" userId="0546daba-b49e-4355-85af-809ac9d1c4c2" providerId="ADAL" clId="{21DDCED7-5BD7-4B7A-B08E-0CB39A0FBFF4}" dt="2023-08-09T18:28:03.351" v="1984"/>
          <ac:spMkLst>
            <pc:docMk/>
            <pc:sldMk cId="2763918041" sldId="388"/>
            <ac:spMk id="35" creationId="{17DC3A51-A47E-E27F-8C51-28D636AC36F2}"/>
          </ac:spMkLst>
        </pc:spChg>
        <pc:spChg chg="del">
          <ac:chgData name="Dirza Alejandra Salazar Monasterios" userId="0546daba-b49e-4355-85af-809ac9d1c4c2" providerId="ADAL" clId="{21DDCED7-5BD7-4B7A-B08E-0CB39A0FBFF4}" dt="2023-07-26T22:35:25.014" v="1438" actId="478"/>
          <ac:spMkLst>
            <pc:docMk/>
            <pc:sldMk cId="2763918041" sldId="388"/>
            <ac:spMk id="35" creationId="{F98BDC18-1559-29AD-5C0B-B7318B54837C}"/>
          </ac:spMkLst>
        </pc:spChg>
        <pc:spChg chg="del">
          <ac:chgData name="Dirza Alejandra Salazar Monasterios" userId="0546daba-b49e-4355-85af-809ac9d1c4c2" providerId="ADAL" clId="{21DDCED7-5BD7-4B7A-B08E-0CB39A0FBFF4}" dt="2023-07-26T22:35:21.562" v="1436" actId="478"/>
          <ac:spMkLst>
            <pc:docMk/>
            <pc:sldMk cId="2763918041" sldId="388"/>
            <ac:spMk id="36" creationId="{565234CF-F0A4-8A9F-EC35-A0BCE84AD94A}"/>
          </ac:spMkLst>
        </pc:spChg>
        <pc:spChg chg="del mod">
          <ac:chgData name="Dirza Alejandra Salazar Monasterios" userId="0546daba-b49e-4355-85af-809ac9d1c4c2" providerId="ADAL" clId="{21DDCED7-5BD7-4B7A-B08E-0CB39A0FBFF4}" dt="2023-07-26T22:35:21.562" v="1436" actId="478"/>
          <ac:spMkLst>
            <pc:docMk/>
            <pc:sldMk cId="2763918041" sldId="388"/>
            <ac:spMk id="37" creationId="{4FC78A1F-6EB6-8699-54B9-8AB6271A1FEC}"/>
          </ac:spMkLst>
        </pc:spChg>
        <pc:spChg chg="mod">
          <ac:chgData name="Dirza Alejandra Salazar Monasterios" userId="0546daba-b49e-4355-85af-809ac9d1c4c2" providerId="ADAL" clId="{21DDCED7-5BD7-4B7A-B08E-0CB39A0FBFF4}" dt="2023-08-09T18:40:20.162" v="2080" actId="20577"/>
          <ac:spMkLst>
            <pc:docMk/>
            <pc:sldMk cId="2763918041" sldId="388"/>
            <ac:spMk id="37" creationId="{8C65E973-643B-F441-05D3-5587FB6F6DC1}"/>
          </ac:spMkLst>
        </pc:spChg>
        <pc:spChg chg="mod">
          <ac:chgData name="Dirza Alejandra Salazar Monasterios" userId="0546daba-b49e-4355-85af-809ac9d1c4c2" providerId="ADAL" clId="{21DDCED7-5BD7-4B7A-B08E-0CB39A0FBFF4}" dt="2023-08-09T18:40:02.947" v="2078" actId="6549"/>
          <ac:spMkLst>
            <pc:docMk/>
            <pc:sldMk cId="2763918041" sldId="388"/>
            <ac:spMk id="38" creationId="{AA5F5143-13CE-718B-43C4-04C24AFA7D72}"/>
          </ac:spMkLst>
        </pc:spChg>
        <pc:spChg chg="del mod">
          <ac:chgData name="Dirza Alejandra Salazar Monasterios" userId="0546daba-b49e-4355-85af-809ac9d1c4c2" providerId="ADAL" clId="{21DDCED7-5BD7-4B7A-B08E-0CB39A0FBFF4}" dt="2023-07-26T22:35:21.562" v="1436" actId="478"/>
          <ac:spMkLst>
            <pc:docMk/>
            <pc:sldMk cId="2763918041" sldId="388"/>
            <ac:spMk id="38" creationId="{C2C572A5-DE50-08EC-0745-3D5AD1393BEC}"/>
          </ac:spMkLst>
        </pc:spChg>
        <pc:spChg chg="del mod">
          <ac:chgData name="Dirza Alejandra Salazar Monasterios" userId="0546daba-b49e-4355-85af-809ac9d1c4c2" providerId="ADAL" clId="{21DDCED7-5BD7-4B7A-B08E-0CB39A0FBFF4}" dt="2023-07-26T22:35:21.562" v="1436" actId="478"/>
          <ac:spMkLst>
            <pc:docMk/>
            <pc:sldMk cId="2763918041" sldId="388"/>
            <ac:spMk id="39" creationId="{24C9BA32-D36C-476B-6AAA-270C42C95300}"/>
          </ac:spMkLst>
        </pc:spChg>
        <pc:spChg chg="add mod">
          <ac:chgData name="Dirza Alejandra Salazar Monasterios" userId="0546daba-b49e-4355-85af-809ac9d1c4c2" providerId="ADAL" clId="{21DDCED7-5BD7-4B7A-B08E-0CB39A0FBFF4}" dt="2023-08-09T18:28:08.541" v="1985" actId="1076"/>
          <ac:spMkLst>
            <pc:docMk/>
            <pc:sldMk cId="2763918041" sldId="388"/>
            <ac:spMk id="39" creationId="{3360687E-45D1-4CFC-6B30-334DD9645703}"/>
          </ac:spMkLst>
        </pc:spChg>
        <pc:spChg chg="del mod">
          <ac:chgData name="Dirza Alejandra Salazar Monasterios" userId="0546daba-b49e-4355-85af-809ac9d1c4c2" providerId="ADAL" clId="{21DDCED7-5BD7-4B7A-B08E-0CB39A0FBFF4}" dt="2023-07-26T22:35:21.562" v="1436" actId="478"/>
          <ac:spMkLst>
            <pc:docMk/>
            <pc:sldMk cId="2763918041" sldId="388"/>
            <ac:spMk id="40" creationId="{19DA2AD8-A9AF-2FA4-3061-DBA2179FFD1E}"/>
          </ac:spMkLst>
        </pc:spChg>
        <pc:spChg chg="del">
          <ac:chgData name="Dirza Alejandra Salazar Monasterios" userId="0546daba-b49e-4355-85af-809ac9d1c4c2" providerId="ADAL" clId="{21DDCED7-5BD7-4B7A-B08E-0CB39A0FBFF4}" dt="2023-07-26T22:35:23.564" v="1437" actId="478"/>
          <ac:spMkLst>
            <pc:docMk/>
            <pc:sldMk cId="2763918041" sldId="388"/>
            <ac:spMk id="41" creationId="{A876EF00-9DF9-04EA-23BE-CF139E69880E}"/>
          </ac:spMkLst>
        </pc:spChg>
        <pc:spChg chg="mod">
          <ac:chgData name="Dirza Alejandra Salazar Monasterios" userId="0546daba-b49e-4355-85af-809ac9d1c4c2" providerId="ADAL" clId="{21DDCED7-5BD7-4B7A-B08E-0CB39A0FBFF4}" dt="2023-08-09T18:28:03.351" v="1984"/>
          <ac:spMkLst>
            <pc:docMk/>
            <pc:sldMk cId="2763918041" sldId="388"/>
            <ac:spMk id="41" creationId="{E732CC30-72DA-8F5D-A75D-EA68FAD5FF1B}"/>
          </ac:spMkLst>
        </pc:spChg>
        <pc:spChg chg="mod">
          <ac:chgData name="Dirza Alejandra Salazar Monasterios" userId="0546daba-b49e-4355-85af-809ac9d1c4c2" providerId="ADAL" clId="{21DDCED7-5BD7-4B7A-B08E-0CB39A0FBFF4}" dt="2023-08-09T18:28:03.351" v="1984"/>
          <ac:spMkLst>
            <pc:docMk/>
            <pc:sldMk cId="2763918041" sldId="388"/>
            <ac:spMk id="42" creationId="{A2E3397F-8070-F1CF-734F-D0EFA20D1A38}"/>
          </ac:spMkLst>
        </pc:spChg>
        <pc:spChg chg="mod">
          <ac:chgData name="Dirza Alejandra Salazar Monasterios" userId="0546daba-b49e-4355-85af-809ac9d1c4c2" providerId="ADAL" clId="{21DDCED7-5BD7-4B7A-B08E-0CB39A0FBFF4}" dt="2023-08-09T18:28:03.351" v="1984"/>
          <ac:spMkLst>
            <pc:docMk/>
            <pc:sldMk cId="2763918041" sldId="388"/>
            <ac:spMk id="43" creationId="{950B2B0C-FDF9-95E1-4ED0-F7D18C902D6A}"/>
          </ac:spMkLst>
        </pc:spChg>
        <pc:spChg chg="mod">
          <ac:chgData name="Dirza Alejandra Salazar Monasterios" userId="0546daba-b49e-4355-85af-809ac9d1c4c2" providerId="ADAL" clId="{21DDCED7-5BD7-4B7A-B08E-0CB39A0FBFF4}" dt="2023-08-09T18:28:03.351" v="1984"/>
          <ac:spMkLst>
            <pc:docMk/>
            <pc:sldMk cId="2763918041" sldId="388"/>
            <ac:spMk id="44" creationId="{E4E866B8-4F75-56FA-AA6F-13C268FABC3C}"/>
          </ac:spMkLst>
        </pc:spChg>
        <pc:grpChg chg="add mod">
          <ac:chgData name="Dirza Alejandra Salazar Monasterios" userId="0546daba-b49e-4355-85af-809ac9d1c4c2" providerId="ADAL" clId="{21DDCED7-5BD7-4B7A-B08E-0CB39A0FBFF4}" dt="2023-08-09T18:36:17.072" v="2042" actId="14100"/>
          <ac:grpSpMkLst>
            <pc:docMk/>
            <pc:sldMk cId="2763918041" sldId="388"/>
            <ac:grpSpMk id="2" creationId="{C537803D-6296-A97D-8085-F326A6671CF0}"/>
          </ac:grpSpMkLst>
        </pc:grpChg>
        <pc:grpChg chg="del">
          <ac:chgData name="Dirza Alejandra Salazar Monasterios" userId="0546daba-b49e-4355-85af-809ac9d1c4c2" providerId="ADAL" clId="{21DDCED7-5BD7-4B7A-B08E-0CB39A0FBFF4}" dt="2023-07-26T22:35:21.562" v="1436" actId="478"/>
          <ac:grpSpMkLst>
            <pc:docMk/>
            <pc:sldMk cId="2763918041" sldId="388"/>
            <ac:grpSpMk id="2" creationId="{E29F2BEB-7D13-CBA0-0E20-7EEC6B0EF779}"/>
          </ac:grpSpMkLst>
        </pc:grpChg>
        <pc:grpChg chg="add mod">
          <ac:chgData name="Dirza Alejandra Salazar Monasterios" userId="0546daba-b49e-4355-85af-809ac9d1c4c2" providerId="ADAL" clId="{21DDCED7-5BD7-4B7A-B08E-0CB39A0FBFF4}" dt="2023-08-09T18:32:30.449" v="2001" actId="14100"/>
          <ac:grpSpMkLst>
            <pc:docMk/>
            <pc:sldMk cId="2763918041" sldId="388"/>
            <ac:grpSpMk id="6" creationId="{BE486D4C-2DE0-D946-BCD6-2E038FD2D48E}"/>
          </ac:grpSpMkLst>
        </pc:grpChg>
        <pc:grpChg chg="add mod">
          <ac:chgData name="Dirza Alejandra Salazar Monasterios" userId="0546daba-b49e-4355-85af-809ac9d1c4c2" providerId="ADAL" clId="{21DDCED7-5BD7-4B7A-B08E-0CB39A0FBFF4}" dt="2023-08-09T18:33:37.178" v="2011" actId="14100"/>
          <ac:grpSpMkLst>
            <pc:docMk/>
            <pc:sldMk cId="2763918041" sldId="388"/>
            <ac:grpSpMk id="9" creationId="{A5D173A4-1486-699C-28F0-8223CC98D1C9}"/>
          </ac:grpSpMkLst>
        </pc:grpChg>
        <pc:grpChg chg="add mod">
          <ac:chgData name="Dirza Alejandra Salazar Monasterios" userId="0546daba-b49e-4355-85af-809ac9d1c4c2" providerId="ADAL" clId="{21DDCED7-5BD7-4B7A-B08E-0CB39A0FBFF4}" dt="2023-08-09T18:42:31.636" v="2100" actId="14100"/>
          <ac:grpSpMkLst>
            <pc:docMk/>
            <pc:sldMk cId="2763918041" sldId="388"/>
            <ac:grpSpMk id="12" creationId="{5D297482-0F90-C0B6-89B3-0186C9D8FC34}"/>
          </ac:grpSpMkLst>
        </pc:grpChg>
        <pc:grpChg chg="add mod">
          <ac:chgData name="Dirza Alejandra Salazar Monasterios" userId="0546daba-b49e-4355-85af-809ac9d1c4c2" providerId="ADAL" clId="{21DDCED7-5BD7-4B7A-B08E-0CB39A0FBFF4}" dt="2023-08-09T18:41:57.056" v="2091" actId="14100"/>
          <ac:grpSpMkLst>
            <pc:docMk/>
            <pc:sldMk cId="2763918041" sldId="388"/>
            <ac:grpSpMk id="15" creationId="{5105526D-3BE8-88C4-1F45-43AAFFBF8DA3}"/>
          </ac:grpSpMkLst>
        </pc:grpChg>
        <pc:grpChg chg="add mod">
          <ac:chgData name="Dirza Alejandra Salazar Monasterios" userId="0546daba-b49e-4355-85af-809ac9d1c4c2" providerId="ADAL" clId="{21DDCED7-5BD7-4B7A-B08E-0CB39A0FBFF4}" dt="2023-08-09T18:28:08.541" v="1985" actId="1076"/>
          <ac:grpSpMkLst>
            <pc:docMk/>
            <pc:sldMk cId="2763918041" sldId="388"/>
            <ac:grpSpMk id="20" creationId="{3715B196-DFF5-A92A-4872-F0F28D6229F9}"/>
          </ac:grpSpMkLst>
        </pc:grpChg>
        <pc:grpChg chg="add mod">
          <ac:chgData name="Dirza Alejandra Salazar Monasterios" userId="0546daba-b49e-4355-85af-809ac9d1c4c2" providerId="ADAL" clId="{21DDCED7-5BD7-4B7A-B08E-0CB39A0FBFF4}" dt="2023-08-09T18:28:08.541" v="1985" actId="1076"/>
          <ac:grpSpMkLst>
            <pc:docMk/>
            <pc:sldMk cId="2763918041" sldId="388"/>
            <ac:grpSpMk id="25" creationId="{B1F817CB-A844-CD8D-5036-11ECE385975A}"/>
          </ac:grpSpMkLst>
        </pc:grpChg>
        <pc:grpChg chg="add mod">
          <ac:chgData name="Dirza Alejandra Salazar Monasterios" userId="0546daba-b49e-4355-85af-809ac9d1c4c2" providerId="ADAL" clId="{21DDCED7-5BD7-4B7A-B08E-0CB39A0FBFF4}" dt="2023-08-09T18:28:08.541" v="1985" actId="1076"/>
          <ac:grpSpMkLst>
            <pc:docMk/>
            <pc:sldMk cId="2763918041" sldId="388"/>
            <ac:grpSpMk id="33" creationId="{DAD48A15-C454-0432-2C9B-B51140B42C78}"/>
          </ac:grpSpMkLst>
        </pc:grpChg>
        <pc:grpChg chg="add mod">
          <ac:chgData name="Dirza Alejandra Salazar Monasterios" userId="0546daba-b49e-4355-85af-809ac9d1c4c2" providerId="ADAL" clId="{21DDCED7-5BD7-4B7A-B08E-0CB39A0FBFF4}" dt="2023-08-09T18:41:45.640" v="2087" actId="1076"/>
          <ac:grpSpMkLst>
            <pc:docMk/>
            <pc:sldMk cId="2763918041" sldId="388"/>
            <ac:grpSpMk id="36" creationId="{2DB1270E-603F-D49F-4A36-59D49BC03717}"/>
          </ac:grpSpMkLst>
        </pc:grpChg>
        <pc:grpChg chg="add mod">
          <ac:chgData name="Dirza Alejandra Salazar Monasterios" userId="0546daba-b49e-4355-85af-809ac9d1c4c2" providerId="ADAL" clId="{21DDCED7-5BD7-4B7A-B08E-0CB39A0FBFF4}" dt="2023-08-09T18:28:08.541" v="1985" actId="1076"/>
          <ac:grpSpMkLst>
            <pc:docMk/>
            <pc:sldMk cId="2763918041" sldId="388"/>
            <ac:grpSpMk id="40" creationId="{8D1E4020-5F7F-2420-02F7-B88802B21085}"/>
          </ac:grpSpMkLst>
        </pc:grpChg>
      </pc:sldChg>
      <pc:sldChg chg="delSp modSp add del mod">
        <pc:chgData name="Dirza Alejandra Salazar Monasterios" userId="0546daba-b49e-4355-85af-809ac9d1c4c2" providerId="ADAL" clId="{21DDCED7-5BD7-4B7A-B08E-0CB39A0FBFF4}" dt="2023-07-26T22:35:13.855" v="1435" actId="47"/>
        <pc:sldMkLst>
          <pc:docMk/>
          <pc:sldMk cId="1531460185" sldId="389"/>
        </pc:sldMkLst>
        <pc:spChg chg="del mod">
          <ac:chgData name="Dirza Alejandra Salazar Monasterios" userId="0546daba-b49e-4355-85af-809ac9d1c4c2" providerId="ADAL" clId="{21DDCED7-5BD7-4B7A-B08E-0CB39A0FBFF4}" dt="2023-07-26T22:34:59.949" v="1430" actId="478"/>
          <ac:spMkLst>
            <pc:docMk/>
            <pc:sldMk cId="1531460185" sldId="389"/>
            <ac:spMk id="2" creationId="{87E07AB7-DE31-1B87-1D5C-12E5FA499104}"/>
          </ac:spMkLst>
        </pc:spChg>
        <pc:spChg chg="del mod">
          <ac:chgData name="Dirza Alejandra Salazar Monasterios" userId="0546daba-b49e-4355-85af-809ac9d1c4c2" providerId="ADAL" clId="{21DDCED7-5BD7-4B7A-B08E-0CB39A0FBFF4}" dt="2023-07-26T22:34:59.949" v="1430" actId="478"/>
          <ac:spMkLst>
            <pc:docMk/>
            <pc:sldMk cId="1531460185" sldId="389"/>
            <ac:spMk id="3" creationId="{BC99009A-81C7-64D8-0CD6-995018ABECF6}"/>
          </ac:spMkLst>
        </pc:spChg>
        <pc:spChg chg="del mod">
          <ac:chgData name="Dirza Alejandra Salazar Monasterios" userId="0546daba-b49e-4355-85af-809ac9d1c4c2" providerId="ADAL" clId="{21DDCED7-5BD7-4B7A-B08E-0CB39A0FBFF4}" dt="2023-07-26T22:34:59.949" v="1430" actId="478"/>
          <ac:spMkLst>
            <pc:docMk/>
            <pc:sldMk cId="1531460185" sldId="389"/>
            <ac:spMk id="4" creationId="{5D93BC2A-B8EA-FB0D-B511-37106DF73E7D}"/>
          </ac:spMkLst>
        </pc:spChg>
        <pc:spChg chg="del mod">
          <ac:chgData name="Dirza Alejandra Salazar Monasterios" userId="0546daba-b49e-4355-85af-809ac9d1c4c2" providerId="ADAL" clId="{21DDCED7-5BD7-4B7A-B08E-0CB39A0FBFF4}" dt="2023-07-26T22:34:59.949" v="1430" actId="478"/>
          <ac:spMkLst>
            <pc:docMk/>
            <pc:sldMk cId="1531460185" sldId="389"/>
            <ac:spMk id="6" creationId="{AEB45B1C-83C1-464C-2474-7912ADBB7603}"/>
          </ac:spMkLst>
        </pc:spChg>
        <pc:spChg chg="del mod">
          <ac:chgData name="Dirza Alejandra Salazar Monasterios" userId="0546daba-b49e-4355-85af-809ac9d1c4c2" providerId="ADAL" clId="{21DDCED7-5BD7-4B7A-B08E-0CB39A0FBFF4}" dt="2023-07-26T22:34:59.949" v="1430" actId="478"/>
          <ac:spMkLst>
            <pc:docMk/>
            <pc:sldMk cId="1531460185" sldId="389"/>
            <ac:spMk id="7" creationId="{CB97BF13-59A4-430B-A383-BD67D60AE76E}"/>
          </ac:spMkLst>
        </pc:spChg>
        <pc:spChg chg="del mod">
          <ac:chgData name="Dirza Alejandra Salazar Monasterios" userId="0546daba-b49e-4355-85af-809ac9d1c4c2" providerId="ADAL" clId="{21DDCED7-5BD7-4B7A-B08E-0CB39A0FBFF4}" dt="2023-07-26T22:34:59.949" v="1430" actId="478"/>
          <ac:spMkLst>
            <pc:docMk/>
            <pc:sldMk cId="1531460185" sldId="389"/>
            <ac:spMk id="15" creationId="{FED15875-DFCF-C265-7C66-F9635F0496F2}"/>
          </ac:spMkLst>
        </pc:spChg>
        <pc:spChg chg="del mod">
          <ac:chgData name="Dirza Alejandra Salazar Monasterios" userId="0546daba-b49e-4355-85af-809ac9d1c4c2" providerId="ADAL" clId="{21DDCED7-5BD7-4B7A-B08E-0CB39A0FBFF4}" dt="2023-07-26T22:35:03.420" v="1432" actId="478"/>
          <ac:spMkLst>
            <pc:docMk/>
            <pc:sldMk cId="1531460185" sldId="389"/>
            <ac:spMk id="22" creationId="{90D9438D-17C8-4C3D-8BCD-F5F53D3E1DC9}"/>
          </ac:spMkLst>
        </pc:spChg>
        <pc:spChg chg="del mod">
          <ac:chgData name="Dirza Alejandra Salazar Monasterios" userId="0546daba-b49e-4355-85af-809ac9d1c4c2" providerId="ADAL" clId="{21DDCED7-5BD7-4B7A-B08E-0CB39A0FBFF4}" dt="2023-07-26T22:35:04.770" v="1433" actId="478"/>
          <ac:spMkLst>
            <pc:docMk/>
            <pc:sldMk cId="1531460185" sldId="389"/>
            <ac:spMk id="23" creationId="{5515C6FA-FD5D-E14F-6D23-2970146F0918}"/>
          </ac:spMkLst>
        </pc:spChg>
        <pc:spChg chg="del mod">
          <ac:chgData name="Dirza Alejandra Salazar Monasterios" userId="0546daba-b49e-4355-85af-809ac9d1c4c2" providerId="ADAL" clId="{21DDCED7-5BD7-4B7A-B08E-0CB39A0FBFF4}" dt="2023-07-26T22:35:01.896" v="1431" actId="478"/>
          <ac:spMkLst>
            <pc:docMk/>
            <pc:sldMk cId="1531460185" sldId="389"/>
            <ac:spMk id="24" creationId="{5CA6567F-0FE7-9164-26C7-8E224B6AC5C5}"/>
          </ac:spMkLst>
        </pc:spChg>
        <pc:spChg chg="del mod">
          <ac:chgData name="Dirza Alejandra Salazar Monasterios" userId="0546daba-b49e-4355-85af-809ac9d1c4c2" providerId="ADAL" clId="{21DDCED7-5BD7-4B7A-B08E-0CB39A0FBFF4}" dt="2023-07-26T22:34:59.949" v="1430" actId="478"/>
          <ac:spMkLst>
            <pc:docMk/>
            <pc:sldMk cId="1531460185" sldId="389"/>
            <ac:spMk id="25" creationId="{81A7EEE5-E106-A7A9-F2A5-231904D79B5F}"/>
          </ac:spMkLst>
        </pc:spChg>
        <pc:spChg chg="del mod">
          <ac:chgData name="Dirza Alejandra Salazar Monasterios" userId="0546daba-b49e-4355-85af-809ac9d1c4c2" providerId="ADAL" clId="{21DDCED7-5BD7-4B7A-B08E-0CB39A0FBFF4}" dt="2023-07-26T22:34:59.949" v="1430" actId="478"/>
          <ac:spMkLst>
            <pc:docMk/>
            <pc:sldMk cId="1531460185" sldId="389"/>
            <ac:spMk id="26" creationId="{604915CF-D159-295F-58C1-A2252ABC1BFC}"/>
          </ac:spMkLst>
        </pc:spChg>
        <pc:spChg chg="del mod">
          <ac:chgData name="Dirza Alejandra Salazar Monasterios" userId="0546daba-b49e-4355-85af-809ac9d1c4c2" providerId="ADAL" clId="{21DDCED7-5BD7-4B7A-B08E-0CB39A0FBFF4}" dt="2023-07-26T22:34:59.949" v="1430" actId="478"/>
          <ac:spMkLst>
            <pc:docMk/>
            <pc:sldMk cId="1531460185" sldId="389"/>
            <ac:spMk id="27" creationId="{6DA7CD69-70B5-F6B5-13DE-EAC2640668E0}"/>
          </ac:spMkLst>
        </pc:spChg>
        <pc:spChg chg="del mod">
          <ac:chgData name="Dirza Alejandra Salazar Monasterios" userId="0546daba-b49e-4355-85af-809ac9d1c4c2" providerId="ADAL" clId="{21DDCED7-5BD7-4B7A-B08E-0CB39A0FBFF4}" dt="2023-07-26T22:34:59.949" v="1430" actId="478"/>
          <ac:spMkLst>
            <pc:docMk/>
            <pc:sldMk cId="1531460185" sldId="389"/>
            <ac:spMk id="28" creationId="{8ADBCFEB-BAF0-E0FA-1B08-73E930704BC0}"/>
          </ac:spMkLst>
        </pc:spChg>
        <pc:spChg chg="del mod">
          <ac:chgData name="Dirza Alejandra Salazar Monasterios" userId="0546daba-b49e-4355-85af-809ac9d1c4c2" providerId="ADAL" clId="{21DDCED7-5BD7-4B7A-B08E-0CB39A0FBFF4}" dt="2023-07-26T22:34:59.949" v="1430" actId="478"/>
          <ac:spMkLst>
            <pc:docMk/>
            <pc:sldMk cId="1531460185" sldId="389"/>
            <ac:spMk id="29" creationId="{F17DFD6A-2F39-F376-6198-D8178435E73E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36" creationId="{EBADB3D7-A60E-A832-1E04-3DE358121B09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37" creationId="{75B41569-D450-6225-36D5-CA0720A4E745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38" creationId="{04B79B37-285F-1480-CD28-69DC620721E0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39" creationId="{E99836CB-20CD-4827-AA75-12E6E6FD411C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40" creationId="{FE5F90FC-E25A-651C-78E1-0AEB4D49DEEC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41" creationId="{635C6412-DCAE-21ED-B897-65181660A24E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42" creationId="{AB174F70-6F8A-9F62-9A6B-90BAB32883D9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43" creationId="{FAAC15FD-FB9D-4507-2F3D-22AF445EC7E8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44" creationId="{41B920E4-4E08-11CF-8A2A-72A7C5326633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45" creationId="{89F44DA0-E1F5-102A-F287-62AA26A7C100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46" creationId="{5FBF48B4-2D44-18DE-A0AA-410F4E288BF5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47" creationId="{67E4C284-E20E-47BE-5FA5-0687C4BD1445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48" creationId="{56AAB66C-9141-D379-DEBE-202D8BC14962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49" creationId="{C04294F2-E706-390A-3DE8-9E9BB1B5F875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51" creationId="{AE9C6708-CDB8-B775-325E-22BB7A589CD6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52" creationId="{02D3FEDD-2C19-F3F1-3A45-96C6389E3F27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53" creationId="{5FA1530F-F29D-198E-B098-51401BE7357D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55" creationId="{57F273BB-C15B-056A-407F-33F61848F0BC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56" creationId="{41D0C2E4-DB61-3C0D-D777-D7D44B4357AA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57" creationId="{240E800F-5344-8F24-B716-09DD0EC9E3A2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58" creationId="{93A01A2C-004D-DBBA-E115-E5D8F12B2358}"/>
          </ac:spMkLst>
        </pc:spChg>
        <pc:spChg chg="mod">
          <ac:chgData name="Dirza Alejandra Salazar Monasterios" userId="0546daba-b49e-4355-85af-809ac9d1c4c2" providerId="ADAL" clId="{21DDCED7-5BD7-4B7A-B08E-0CB39A0FBFF4}" dt="2023-07-26T22:34:03.683" v="1420" actId="1035"/>
          <ac:spMkLst>
            <pc:docMk/>
            <pc:sldMk cId="1531460185" sldId="389"/>
            <ac:spMk id="59" creationId="{E077112E-17C8-8755-5992-964950827313}"/>
          </ac:spMkLst>
        </pc:spChg>
        <pc:spChg chg="del mod">
          <ac:chgData name="Dirza Alejandra Salazar Monasterios" userId="0546daba-b49e-4355-85af-809ac9d1c4c2" providerId="ADAL" clId="{21DDCED7-5BD7-4B7A-B08E-0CB39A0FBFF4}" dt="2023-07-26T22:35:05.476" v="1434" actId="478"/>
          <ac:spMkLst>
            <pc:docMk/>
            <pc:sldMk cId="1531460185" sldId="389"/>
            <ac:spMk id="65" creationId="{B3570C6F-822D-A9EA-F8C1-D3BB34401364}"/>
          </ac:spMkLst>
        </pc:spChg>
        <pc:spChg chg="del mod">
          <ac:chgData name="Dirza Alejandra Salazar Monasterios" userId="0546daba-b49e-4355-85af-809ac9d1c4c2" providerId="ADAL" clId="{21DDCED7-5BD7-4B7A-B08E-0CB39A0FBFF4}" dt="2023-07-26T22:34:59.949" v="1430" actId="478"/>
          <ac:spMkLst>
            <pc:docMk/>
            <pc:sldMk cId="1531460185" sldId="389"/>
            <ac:spMk id="67" creationId="{83761D94-0B8A-CCDB-0890-2A866FFE6FB2}"/>
          </ac:spMkLst>
        </pc:spChg>
        <pc:grpChg chg="del mod">
          <ac:chgData name="Dirza Alejandra Salazar Monasterios" userId="0546daba-b49e-4355-85af-809ac9d1c4c2" providerId="ADAL" clId="{21DDCED7-5BD7-4B7A-B08E-0CB39A0FBFF4}" dt="2023-07-26T22:34:59.949" v="1430" actId="478"/>
          <ac:grpSpMkLst>
            <pc:docMk/>
            <pc:sldMk cId="1531460185" sldId="389"/>
            <ac:grpSpMk id="30" creationId="{4E3BD11A-1FBF-6E2C-5C64-B9B94431AF34}"/>
          </ac:grpSpMkLst>
        </pc:grpChg>
        <pc:grpChg chg="del mod">
          <ac:chgData name="Dirza Alejandra Salazar Monasterios" userId="0546daba-b49e-4355-85af-809ac9d1c4c2" providerId="ADAL" clId="{21DDCED7-5BD7-4B7A-B08E-0CB39A0FBFF4}" dt="2023-07-26T22:34:59.949" v="1430" actId="478"/>
          <ac:grpSpMkLst>
            <pc:docMk/>
            <pc:sldMk cId="1531460185" sldId="389"/>
            <ac:grpSpMk id="35" creationId="{98921064-F549-6B27-F16D-FF0986B3B14A}"/>
          </ac:grpSpMkLst>
        </pc:grpChg>
        <pc:grpChg chg="del mod">
          <ac:chgData name="Dirza Alejandra Salazar Monasterios" userId="0546daba-b49e-4355-85af-809ac9d1c4c2" providerId="ADAL" clId="{21DDCED7-5BD7-4B7A-B08E-0CB39A0FBFF4}" dt="2023-07-26T22:34:59.949" v="1430" actId="478"/>
          <ac:grpSpMkLst>
            <pc:docMk/>
            <pc:sldMk cId="1531460185" sldId="389"/>
            <ac:grpSpMk id="50" creationId="{08AE97B5-1653-2DD5-D4E5-BC7D947E4BB5}"/>
          </ac:grpSpMkLst>
        </pc:grpChg>
        <pc:grpChg chg="del mod">
          <ac:chgData name="Dirza Alejandra Salazar Monasterios" userId="0546daba-b49e-4355-85af-809ac9d1c4c2" providerId="ADAL" clId="{21DDCED7-5BD7-4B7A-B08E-0CB39A0FBFF4}" dt="2023-07-26T22:34:59.949" v="1430" actId="478"/>
          <ac:grpSpMkLst>
            <pc:docMk/>
            <pc:sldMk cId="1531460185" sldId="389"/>
            <ac:grpSpMk id="54" creationId="{554DB4DC-5C24-BDE9-DD55-5AF870D70160}"/>
          </ac:grpSpMkLst>
        </pc:grpChg>
        <pc:grpChg chg="del mod">
          <ac:chgData name="Dirza Alejandra Salazar Monasterios" userId="0546daba-b49e-4355-85af-809ac9d1c4c2" providerId="ADAL" clId="{21DDCED7-5BD7-4B7A-B08E-0CB39A0FBFF4}" dt="2023-07-26T22:34:59.949" v="1430" actId="478"/>
          <ac:grpSpMkLst>
            <pc:docMk/>
            <pc:sldMk cId="1531460185" sldId="389"/>
            <ac:grpSpMk id="60" creationId="{6C4619D9-B2AA-5947-076B-78DF022E33DF}"/>
          </ac:grpSpMkLst>
        </pc:grpChg>
      </pc:sldChg>
      <pc:sldChg chg="modSp add del mod">
        <pc:chgData name="Dirza Alejandra Salazar Monasterios" userId="0546daba-b49e-4355-85af-809ac9d1c4c2" providerId="ADAL" clId="{21DDCED7-5BD7-4B7A-B08E-0CB39A0FBFF4}" dt="2023-08-09T20:34:57.664" v="2755" actId="47"/>
        <pc:sldMkLst>
          <pc:docMk/>
          <pc:sldMk cId="3433171307" sldId="389"/>
        </pc:sldMkLst>
        <pc:spChg chg="mod">
          <ac:chgData name="Dirza Alejandra Salazar Monasterios" userId="0546daba-b49e-4355-85af-809ac9d1c4c2" providerId="ADAL" clId="{21DDCED7-5BD7-4B7A-B08E-0CB39A0FBFF4}" dt="2023-08-09T20:33:30.773" v="2754" actId="6549"/>
          <ac:spMkLst>
            <pc:docMk/>
            <pc:sldMk cId="3433171307" sldId="389"/>
            <ac:spMk id="4" creationId="{F6FCE812-CBC9-5397-B18E-7B017430CA87}"/>
          </ac:spMkLst>
        </pc:spChg>
        <pc:spChg chg="mod">
          <ac:chgData name="Dirza Alejandra Salazar Monasterios" userId="0546daba-b49e-4355-85af-809ac9d1c4c2" providerId="ADAL" clId="{21DDCED7-5BD7-4B7A-B08E-0CB39A0FBFF4}" dt="2023-07-26T22:51:45.308" v="1782"/>
          <ac:spMkLst>
            <pc:docMk/>
            <pc:sldMk cId="3433171307" sldId="389"/>
            <ac:spMk id="19" creationId="{9646D861-7563-AA1F-8CE8-308CE99EA643}"/>
          </ac:spMkLst>
        </pc:spChg>
      </pc:sldChg>
      <pc:sldChg chg="modSp add del mod">
        <pc:chgData name="Dirza Alejandra Salazar Monasterios" userId="0546daba-b49e-4355-85af-809ac9d1c4c2" providerId="ADAL" clId="{21DDCED7-5BD7-4B7A-B08E-0CB39A0FBFF4}" dt="2023-08-09T20:35:07.917" v="2756" actId="47"/>
        <pc:sldMkLst>
          <pc:docMk/>
          <pc:sldMk cId="599962256" sldId="390"/>
        </pc:sldMkLst>
        <pc:spChg chg="mod">
          <ac:chgData name="Dirza Alejandra Salazar Monasterios" userId="0546daba-b49e-4355-85af-809ac9d1c4c2" providerId="ADAL" clId="{21DDCED7-5BD7-4B7A-B08E-0CB39A0FBFF4}" dt="2023-07-26T22:46:53.435" v="1734" actId="5793"/>
          <ac:spMkLst>
            <pc:docMk/>
            <pc:sldMk cId="599962256" sldId="390"/>
            <ac:spMk id="4" creationId="{F6FCE812-CBC9-5397-B18E-7B017430CA87}"/>
          </ac:spMkLst>
        </pc:spChg>
        <pc:spChg chg="mod">
          <ac:chgData name="Dirza Alejandra Salazar Monasterios" userId="0546daba-b49e-4355-85af-809ac9d1c4c2" providerId="ADAL" clId="{21DDCED7-5BD7-4B7A-B08E-0CB39A0FBFF4}" dt="2023-07-26T22:51:58.430" v="1783"/>
          <ac:spMkLst>
            <pc:docMk/>
            <pc:sldMk cId="599962256" sldId="390"/>
            <ac:spMk id="19" creationId="{9646D861-7563-AA1F-8CE8-308CE99EA643}"/>
          </ac:spMkLst>
        </pc:spChg>
      </pc:sldChg>
      <pc:sldChg chg="modSp add del mod">
        <pc:chgData name="Dirza Alejandra Salazar Monasterios" userId="0546daba-b49e-4355-85af-809ac9d1c4c2" providerId="ADAL" clId="{21DDCED7-5BD7-4B7A-B08E-0CB39A0FBFF4}" dt="2023-08-09T20:31:26.554" v="2753" actId="47"/>
        <pc:sldMkLst>
          <pc:docMk/>
          <pc:sldMk cId="2694958673" sldId="391"/>
        </pc:sldMkLst>
        <pc:spChg chg="mod">
          <ac:chgData name="Dirza Alejandra Salazar Monasterios" userId="0546daba-b49e-4355-85af-809ac9d1c4c2" providerId="ADAL" clId="{21DDCED7-5BD7-4B7A-B08E-0CB39A0FBFF4}" dt="2023-07-26T22:53:51.640" v="1856" actId="20577"/>
          <ac:spMkLst>
            <pc:docMk/>
            <pc:sldMk cId="2694958673" sldId="391"/>
            <ac:spMk id="4" creationId="{F6FCE812-CBC9-5397-B18E-7B017430CA87}"/>
          </ac:spMkLst>
        </pc:spChg>
        <pc:spChg chg="mod">
          <ac:chgData name="Dirza Alejandra Salazar Monasterios" userId="0546daba-b49e-4355-85af-809ac9d1c4c2" providerId="ADAL" clId="{21DDCED7-5BD7-4B7A-B08E-0CB39A0FBFF4}" dt="2023-07-26T22:51:08.003" v="1777"/>
          <ac:spMkLst>
            <pc:docMk/>
            <pc:sldMk cId="2694958673" sldId="391"/>
            <ac:spMk id="19" creationId="{9646D861-7563-AA1F-8CE8-308CE99EA643}"/>
          </ac:spMkLst>
        </pc:spChg>
      </pc:sldChg>
      <pc:sldChg chg="add del">
        <pc:chgData name="Dirza Alejandra Salazar Monasterios" userId="0546daba-b49e-4355-85af-809ac9d1c4c2" providerId="ADAL" clId="{21DDCED7-5BD7-4B7A-B08E-0CB39A0FBFF4}" dt="2023-08-09T20:25:44.875" v="2747" actId="47"/>
        <pc:sldMkLst>
          <pc:docMk/>
          <pc:sldMk cId="621733279" sldId="392"/>
        </pc:sldMkLst>
      </pc:sldChg>
      <pc:sldChg chg="new del">
        <pc:chgData name="Dirza Alejandra Salazar Monasterios" userId="0546daba-b49e-4355-85af-809ac9d1c4c2" providerId="ADAL" clId="{21DDCED7-5BD7-4B7A-B08E-0CB39A0FBFF4}" dt="2023-08-09T18:16:47.679" v="1975" actId="47"/>
        <pc:sldMkLst>
          <pc:docMk/>
          <pc:sldMk cId="3162652404" sldId="392"/>
        </pc:sldMkLst>
      </pc:sldChg>
      <pc:sldChg chg="addSp delSp modSp add mod">
        <pc:chgData name="Dirza Alejandra Salazar Monasterios" userId="0546daba-b49e-4355-85af-809ac9d1c4c2" providerId="ADAL" clId="{21DDCED7-5BD7-4B7A-B08E-0CB39A0FBFF4}" dt="2023-08-09T19:33:39.956" v="2674" actId="179"/>
        <pc:sldMkLst>
          <pc:docMk/>
          <pc:sldMk cId="2421769101" sldId="393"/>
        </pc:sldMkLst>
        <pc:spChg chg="del topLvl">
          <ac:chgData name="Dirza Alejandra Salazar Monasterios" userId="0546daba-b49e-4355-85af-809ac9d1c4c2" providerId="ADAL" clId="{21DDCED7-5BD7-4B7A-B08E-0CB39A0FBFF4}" dt="2023-08-09T18:51:05.759" v="2125" actId="478"/>
          <ac:spMkLst>
            <pc:docMk/>
            <pc:sldMk cId="2421769101" sldId="393"/>
            <ac:spMk id="7" creationId="{5B81BE2A-DBFC-C009-4248-7CD771207EF1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1:02.787" v="2123" actId="478"/>
          <ac:spMkLst>
            <pc:docMk/>
            <pc:sldMk cId="2421769101" sldId="393"/>
            <ac:spMk id="8" creationId="{205ED28F-4E8C-91DB-FA51-4B70FE5C8312}"/>
          </ac:spMkLst>
        </pc:spChg>
        <pc:spChg chg="del topLvl">
          <ac:chgData name="Dirza Alejandra Salazar Monasterios" userId="0546daba-b49e-4355-85af-809ac9d1c4c2" providerId="ADAL" clId="{21DDCED7-5BD7-4B7A-B08E-0CB39A0FBFF4}" dt="2023-08-09T18:51:07.078" v="2126" actId="478"/>
          <ac:spMkLst>
            <pc:docMk/>
            <pc:sldMk cId="2421769101" sldId="393"/>
            <ac:spMk id="10" creationId="{F0BE6629-1268-82A0-E31F-732C86D7953F}"/>
          </ac:spMkLst>
        </pc:spChg>
        <pc:spChg chg="del topLvl">
          <ac:chgData name="Dirza Alejandra Salazar Monasterios" userId="0546daba-b49e-4355-85af-809ac9d1c4c2" providerId="ADAL" clId="{21DDCED7-5BD7-4B7A-B08E-0CB39A0FBFF4}" dt="2023-08-09T18:51:04.581" v="2124" actId="478"/>
          <ac:spMkLst>
            <pc:docMk/>
            <pc:sldMk cId="2421769101" sldId="393"/>
            <ac:spMk id="11" creationId="{C8C04F65-9112-C45B-002C-D0B4BC27472C}"/>
          </ac:spMkLst>
        </pc:spChg>
        <pc:spChg chg="del">
          <ac:chgData name="Dirza Alejandra Salazar Monasterios" userId="0546daba-b49e-4355-85af-809ac9d1c4c2" providerId="ADAL" clId="{21DDCED7-5BD7-4B7A-B08E-0CB39A0FBFF4}" dt="2023-08-09T18:50:58.693" v="2120" actId="478"/>
          <ac:spMkLst>
            <pc:docMk/>
            <pc:sldMk cId="2421769101" sldId="393"/>
            <ac:spMk id="18" creationId="{1C500B06-2007-16A2-358B-1D87C526360E}"/>
          </ac:spMkLst>
        </pc:spChg>
        <pc:spChg chg="del">
          <ac:chgData name="Dirza Alejandra Salazar Monasterios" userId="0546daba-b49e-4355-85af-809ac9d1c4c2" providerId="ADAL" clId="{21DDCED7-5BD7-4B7A-B08E-0CB39A0FBFF4}" dt="2023-08-09T18:51:00.734" v="2121" actId="478"/>
          <ac:spMkLst>
            <pc:docMk/>
            <pc:sldMk cId="2421769101" sldId="393"/>
            <ac:spMk id="23" creationId="{2151CD8F-5765-57F9-F9B3-9BD29AB41A50}"/>
          </ac:spMkLst>
        </pc:spChg>
        <pc:spChg chg="del">
          <ac:chgData name="Dirza Alejandra Salazar Monasterios" userId="0546daba-b49e-4355-85af-809ac9d1c4c2" providerId="ADAL" clId="{21DDCED7-5BD7-4B7A-B08E-0CB39A0FBFF4}" dt="2023-08-09T18:51:00.734" v="2121" actId="478"/>
          <ac:spMkLst>
            <pc:docMk/>
            <pc:sldMk cId="2421769101" sldId="393"/>
            <ac:spMk id="24" creationId="{CF582F63-2C00-1E70-47F1-B9C0CE887FAA}"/>
          </ac:spMkLst>
        </pc:spChg>
        <pc:spChg chg="del">
          <ac:chgData name="Dirza Alejandra Salazar Monasterios" userId="0546daba-b49e-4355-85af-809ac9d1c4c2" providerId="ADAL" clId="{21DDCED7-5BD7-4B7A-B08E-0CB39A0FBFF4}" dt="2023-08-09T18:51:00.734" v="2121" actId="478"/>
          <ac:spMkLst>
            <pc:docMk/>
            <pc:sldMk cId="2421769101" sldId="393"/>
            <ac:spMk id="28" creationId="{AA8F8B40-5DE1-D2D7-5FD8-ABFE940B3F07}"/>
          </ac:spMkLst>
        </pc:spChg>
        <pc:spChg chg="del">
          <ac:chgData name="Dirza Alejandra Salazar Monasterios" userId="0546daba-b49e-4355-85af-809ac9d1c4c2" providerId="ADAL" clId="{21DDCED7-5BD7-4B7A-B08E-0CB39A0FBFF4}" dt="2023-08-09T18:51:00.734" v="2121" actId="478"/>
          <ac:spMkLst>
            <pc:docMk/>
            <pc:sldMk cId="2421769101" sldId="393"/>
            <ac:spMk id="29" creationId="{9FFDBFCE-4F55-CA0D-F335-FDD7DBE1E645}"/>
          </ac:spMkLst>
        </pc:spChg>
        <pc:spChg chg="del">
          <ac:chgData name="Dirza Alejandra Salazar Monasterios" userId="0546daba-b49e-4355-85af-809ac9d1c4c2" providerId="ADAL" clId="{21DDCED7-5BD7-4B7A-B08E-0CB39A0FBFF4}" dt="2023-08-09T18:51:00.734" v="2121" actId="478"/>
          <ac:spMkLst>
            <pc:docMk/>
            <pc:sldMk cId="2421769101" sldId="393"/>
            <ac:spMk id="30" creationId="{E62BB0CA-17C9-3506-8401-D8EE6125713A}"/>
          </ac:spMkLst>
        </pc:spChg>
        <pc:spChg chg="del">
          <ac:chgData name="Dirza Alejandra Salazar Monasterios" userId="0546daba-b49e-4355-85af-809ac9d1c4c2" providerId="ADAL" clId="{21DDCED7-5BD7-4B7A-B08E-0CB39A0FBFF4}" dt="2023-08-09T18:51:00.734" v="2121" actId="478"/>
          <ac:spMkLst>
            <pc:docMk/>
            <pc:sldMk cId="2421769101" sldId="393"/>
            <ac:spMk id="31" creationId="{9F830F27-DF6E-DE1A-D41D-1177613B15A0}"/>
          </ac:spMkLst>
        </pc:spChg>
        <pc:spChg chg="del">
          <ac:chgData name="Dirza Alejandra Salazar Monasterios" userId="0546daba-b49e-4355-85af-809ac9d1c4c2" providerId="ADAL" clId="{21DDCED7-5BD7-4B7A-B08E-0CB39A0FBFF4}" dt="2023-08-09T18:51:00.734" v="2121" actId="478"/>
          <ac:spMkLst>
            <pc:docMk/>
            <pc:sldMk cId="2421769101" sldId="393"/>
            <ac:spMk id="32" creationId="{B3488097-3046-5274-8517-C4DECAD2E5AA}"/>
          </ac:spMkLst>
        </pc:spChg>
        <pc:spChg chg="del">
          <ac:chgData name="Dirza Alejandra Salazar Monasterios" userId="0546daba-b49e-4355-85af-809ac9d1c4c2" providerId="ADAL" clId="{21DDCED7-5BD7-4B7A-B08E-0CB39A0FBFF4}" dt="2023-08-09T18:51:00.734" v="2121" actId="478"/>
          <ac:spMkLst>
            <pc:docMk/>
            <pc:sldMk cId="2421769101" sldId="393"/>
            <ac:spMk id="39" creationId="{3360687E-45D1-4CFC-6B30-334DD9645703}"/>
          </ac:spMkLst>
        </pc:spChg>
        <pc:spChg chg="add del mod">
          <ac:chgData name="Dirza Alejandra Salazar Monasterios" userId="0546daba-b49e-4355-85af-809ac9d1c4c2" providerId="ADAL" clId="{21DDCED7-5BD7-4B7A-B08E-0CB39A0FBFF4}" dt="2023-08-09T18:55:30.688" v="2173" actId="478"/>
          <ac:spMkLst>
            <pc:docMk/>
            <pc:sldMk cId="2421769101" sldId="393"/>
            <ac:spMk id="47" creationId="{69BD9BF7-A836-2815-4FCF-D46B35CE7F62}"/>
          </ac:spMkLst>
        </pc:spChg>
        <pc:spChg chg="add del mod">
          <ac:chgData name="Dirza Alejandra Salazar Monasterios" userId="0546daba-b49e-4355-85af-809ac9d1c4c2" providerId="ADAL" clId="{21DDCED7-5BD7-4B7A-B08E-0CB39A0FBFF4}" dt="2023-08-09T18:55:30.688" v="2173" actId="478"/>
          <ac:spMkLst>
            <pc:docMk/>
            <pc:sldMk cId="2421769101" sldId="393"/>
            <ac:spMk id="48" creationId="{4A79FFAB-FDCB-505A-AB8E-9E3FFFB1152A}"/>
          </ac:spMkLst>
        </pc:spChg>
        <pc:spChg chg="add del mod">
          <ac:chgData name="Dirza Alejandra Salazar Monasterios" userId="0546daba-b49e-4355-85af-809ac9d1c4c2" providerId="ADAL" clId="{21DDCED7-5BD7-4B7A-B08E-0CB39A0FBFF4}" dt="2023-08-09T18:55:30.688" v="2173" actId="478"/>
          <ac:spMkLst>
            <pc:docMk/>
            <pc:sldMk cId="2421769101" sldId="393"/>
            <ac:spMk id="49" creationId="{802A82F9-6010-7C4F-76C9-C9C50653049E}"/>
          </ac:spMkLst>
        </pc:spChg>
        <pc:spChg chg="add del mod">
          <ac:chgData name="Dirza Alejandra Salazar Monasterios" userId="0546daba-b49e-4355-85af-809ac9d1c4c2" providerId="ADAL" clId="{21DDCED7-5BD7-4B7A-B08E-0CB39A0FBFF4}" dt="2023-08-09T18:55:30.688" v="2173" actId="478"/>
          <ac:spMkLst>
            <pc:docMk/>
            <pc:sldMk cId="2421769101" sldId="393"/>
            <ac:spMk id="50" creationId="{06DF50BB-1D16-57C0-0289-BCA48EA0B6B8}"/>
          </ac:spMkLst>
        </pc:spChg>
        <pc:spChg chg="add mod">
          <ac:chgData name="Dirza Alejandra Salazar Monasterios" userId="0546daba-b49e-4355-85af-809ac9d1c4c2" providerId="ADAL" clId="{21DDCED7-5BD7-4B7A-B08E-0CB39A0FBFF4}" dt="2023-08-09T19:27:59.585" v="2597" actId="14100"/>
          <ac:spMkLst>
            <pc:docMk/>
            <pc:sldMk cId="2421769101" sldId="393"/>
            <ac:spMk id="51" creationId="{55EC97F1-3664-A23B-0EDA-2BE84C488F40}"/>
          </ac:spMkLst>
        </pc:spChg>
        <pc:spChg chg="add del mod">
          <ac:chgData name="Dirza Alejandra Salazar Monasterios" userId="0546daba-b49e-4355-85af-809ac9d1c4c2" providerId="ADAL" clId="{21DDCED7-5BD7-4B7A-B08E-0CB39A0FBFF4}" dt="2023-08-09T18:51:53.742" v="2139" actId="478"/>
          <ac:spMkLst>
            <pc:docMk/>
            <pc:sldMk cId="2421769101" sldId="393"/>
            <ac:spMk id="52" creationId="{8DA5AFC0-C498-2416-4025-85EBF6FF4D96}"/>
          </ac:spMkLst>
        </pc:spChg>
        <pc:spChg chg="add del mod">
          <ac:chgData name="Dirza Alejandra Salazar Monasterios" userId="0546daba-b49e-4355-85af-809ac9d1c4c2" providerId="ADAL" clId="{21DDCED7-5BD7-4B7A-B08E-0CB39A0FBFF4}" dt="2023-08-09T18:55:30.688" v="2173" actId="478"/>
          <ac:spMkLst>
            <pc:docMk/>
            <pc:sldMk cId="2421769101" sldId="393"/>
            <ac:spMk id="53" creationId="{4A1B9FB3-45C0-286A-867D-0884E685108F}"/>
          </ac:spMkLst>
        </pc:spChg>
        <pc:spChg chg="add del mod">
          <ac:chgData name="Dirza Alejandra Salazar Monasterios" userId="0546daba-b49e-4355-85af-809ac9d1c4c2" providerId="ADAL" clId="{21DDCED7-5BD7-4B7A-B08E-0CB39A0FBFF4}" dt="2023-08-09T18:55:30.688" v="2173" actId="478"/>
          <ac:spMkLst>
            <pc:docMk/>
            <pc:sldMk cId="2421769101" sldId="393"/>
            <ac:spMk id="54" creationId="{009A371A-E9C3-C6A1-F129-10CFA08851CB}"/>
          </ac:spMkLst>
        </pc:spChg>
        <pc:spChg chg="add del mod">
          <ac:chgData name="Dirza Alejandra Salazar Monasterios" userId="0546daba-b49e-4355-85af-809ac9d1c4c2" providerId="ADAL" clId="{21DDCED7-5BD7-4B7A-B08E-0CB39A0FBFF4}" dt="2023-08-09T18:55:30.688" v="2173" actId="478"/>
          <ac:spMkLst>
            <pc:docMk/>
            <pc:sldMk cId="2421769101" sldId="393"/>
            <ac:spMk id="55" creationId="{902BF00C-65A9-0647-6B79-E84B63E9CEDC}"/>
          </ac:spMkLst>
        </pc:spChg>
        <pc:spChg chg="add del mod">
          <ac:chgData name="Dirza Alejandra Salazar Monasterios" userId="0546daba-b49e-4355-85af-809ac9d1c4c2" providerId="ADAL" clId="{21DDCED7-5BD7-4B7A-B08E-0CB39A0FBFF4}" dt="2023-08-09T18:55:30.688" v="2173" actId="478"/>
          <ac:spMkLst>
            <pc:docMk/>
            <pc:sldMk cId="2421769101" sldId="393"/>
            <ac:spMk id="56" creationId="{32FF749C-A2AF-345D-9435-25DCE45F1CD0}"/>
          </ac:spMkLst>
        </pc:spChg>
        <pc:spChg chg="add mod">
          <ac:chgData name="Dirza Alejandra Salazar Monasterios" userId="0546daba-b49e-4355-85af-809ac9d1c4c2" providerId="ADAL" clId="{21DDCED7-5BD7-4B7A-B08E-0CB39A0FBFF4}" dt="2023-08-09T19:33:39.956" v="2674" actId="179"/>
          <ac:spMkLst>
            <pc:docMk/>
            <pc:sldMk cId="2421769101" sldId="393"/>
            <ac:spMk id="57" creationId="{B78E84F4-A487-D984-6F41-5C5406A03737}"/>
          </ac:spMkLst>
        </pc:spChg>
        <pc:spChg chg="add del mod">
          <ac:chgData name="Dirza Alejandra Salazar Monasterios" userId="0546daba-b49e-4355-85af-809ac9d1c4c2" providerId="ADAL" clId="{21DDCED7-5BD7-4B7A-B08E-0CB39A0FBFF4}" dt="2023-08-09T18:51:53.742" v="2139" actId="478"/>
          <ac:spMkLst>
            <pc:docMk/>
            <pc:sldMk cId="2421769101" sldId="393"/>
            <ac:spMk id="58" creationId="{B87AF6EB-BA92-2E2A-48D3-1F57F7654C91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21.198" v="2170" actId="478"/>
          <ac:spMkLst>
            <pc:docMk/>
            <pc:sldMk cId="2421769101" sldId="393"/>
            <ac:spMk id="61" creationId="{44D239F6-94D0-CBD1-2032-2C054F4A01A6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21.198" v="2170" actId="478"/>
          <ac:spMkLst>
            <pc:docMk/>
            <pc:sldMk cId="2421769101" sldId="393"/>
            <ac:spMk id="62" creationId="{F68D5AE2-AEDB-A4F7-1F1B-D76C74864792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21.198" v="2170" actId="478"/>
          <ac:spMkLst>
            <pc:docMk/>
            <pc:sldMk cId="2421769101" sldId="393"/>
            <ac:spMk id="63" creationId="{691CAB3F-F795-465F-005E-A7D8EF808A3C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21.198" v="2170" actId="478"/>
          <ac:spMkLst>
            <pc:docMk/>
            <pc:sldMk cId="2421769101" sldId="393"/>
            <ac:spMk id="64" creationId="{3119763B-9358-39B5-20C0-25049F4D1BAF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21.198" v="2170" actId="478"/>
          <ac:spMkLst>
            <pc:docMk/>
            <pc:sldMk cId="2421769101" sldId="393"/>
            <ac:spMk id="65" creationId="{42950565-F8F1-A4A2-F233-9D80384C9556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21.198" v="2170" actId="478"/>
          <ac:spMkLst>
            <pc:docMk/>
            <pc:sldMk cId="2421769101" sldId="393"/>
            <ac:spMk id="66" creationId="{59B6AEAF-53DF-F2E8-70F4-9A9E120D63B2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21.198" v="2170" actId="478"/>
          <ac:spMkLst>
            <pc:docMk/>
            <pc:sldMk cId="2421769101" sldId="393"/>
            <ac:spMk id="67" creationId="{F686EAA4-319F-B465-E16F-9116E282C6F2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21.198" v="2170" actId="478"/>
          <ac:spMkLst>
            <pc:docMk/>
            <pc:sldMk cId="2421769101" sldId="393"/>
            <ac:spMk id="68" creationId="{EA1C681C-8EF1-434A-F49D-24DD5829DBA0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21.198" v="2170" actId="478"/>
          <ac:spMkLst>
            <pc:docMk/>
            <pc:sldMk cId="2421769101" sldId="393"/>
            <ac:spMk id="69" creationId="{F17367CD-7B06-653F-CCC7-AFE8E1E4A35D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21.198" v="2170" actId="478"/>
          <ac:spMkLst>
            <pc:docMk/>
            <pc:sldMk cId="2421769101" sldId="393"/>
            <ac:spMk id="70" creationId="{19E31E1C-F6CD-F1F0-4D44-366C18D16721}"/>
          </ac:spMkLst>
        </pc:spChg>
        <pc:spChg chg="mod">
          <ac:chgData name="Dirza Alejandra Salazar Monasterios" userId="0546daba-b49e-4355-85af-809ac9d1c4c2" providerId="ADAL" clId="{21DDCED7-5BD7-4B7A-B08E-0CB39A0FBFF4}" dt="2023-08-09T18:52:43.913" v="2143" actId="165"/>
          <ac:spMkLst>
            <pc:docMk/>
            <pc:sldMk cId="2421769101" sldId="393"/>
            <ac:spMk id="72" creationId="{5D4B713A-B207-FE55-914D-548377458450}"/>
          </ac:spMkLst>
        </pc:spChg>
        <pc:spChg chg="mod">
          <ac:chgData name="Dirza Alejandra Salazar Monasterios" userId="0546daba-b49e-4355-85af-809ac9d1c4c2" providerId="ADAL" clId="{21DDCED7-5BD7-4B7A-B08E-0CB39A0FBFF4}" dt="2023-08-09T18:52:43.913" v="2143" actId="165"/>
          <ac:spMkLst>
            <pc:docMk/>
            <pc:sldMk cId="2421769101" sldId="393"/>
            <ac:spMk id="73" creationId="{8D4422C8-BEB2-3952-D5E3-E4AB3424E2B8}"/>
          </ac:spMkLst>
        </pc:spChg>
        <pc:spChg chg="mod">
          <ac:chgData name="Dirza Alejandra Salazar Monasterios" userId="0546daba-b49e-4355-85af-809ac9d1c4c2" providerId="ADAL" clId="{21DDCED7-5BD7-4B7A-B08E-0CB39A0FBFF4}" dt="2023-08-09T18:52:43.913" v="2143" actId="165"/>
          <ac:spMkLst>
            <pc:docMk/>
            <pc:sldMk cId="2421769101" sldId="393"/>
            <ac:spMk id="74" creationId="{D068D7BB-B17D-B5EB-7B29-B3088D6BCD65}"/>
          </ac:spMkLst>
        </pc:spChg>
        <pc:spChg chg="mod">
          <ac:chgData name="Dirza Alejandra Salazar Monasterios" userId="0546daba-b49e-4355-85af-809ac9d1c4c2" providerId="ADAL" clId="{21DDCED7-5BD7-4B7A-B08E-0CB39A0FBFF4}" dt="2023-08-09T18:52:43.913" v="2143" actId="165"/>
          <ac:spMkLst>
            <pc:docMk/>
            <pc:sldMk cId="2421769101" sldId="393"/>
            <ac:spMk id="75" creationId="{1505D87A-46F6-D473-4E35-6E746581E6D0}"/>
          </ac:spMkLst>
        </pc:spChg>
        <pc:spChg chg="mod">
          <ac:chgData name="Dirza Alejandra Salazar Monasterios" userId="0546daba-b49e-4355-85af-809ac9d1c4c2" providerId="ADAL" clId="{21DDCED7-5BD7-4B7A-B08E-0CB39A0FBFF4}" dt="2023-08-09T18:52:43.913" v="2143" actId="165"/>
          <ac:spMkLst>
            <pc:docMk/>
            <pc:sldMk cId="2421769101" sldId="393"/>
            <ac:spMk id="76" creationId="{347E5583-20A6-DC8F-5221-5B3A1D2C27EC}"/>
          </ac:spMkLst>
        </pc:spChg>
        <pc:spChg chg="mod">
          <ac:chgData name="Dirza Alejandra Salazar Monasterios" userId="0546daba-b49e-4355-85af-809ac9d1c4c2" providerId="ADAL" clId="{21DDCED7-5BD7-4B7A-B08E-0CB39A0FBFF4}" dt="2023-08-09T18:52:43.913" v="2143" actId="165"/>
          <ac:spMkLst>
            <pc:docMk/>
            <pc:sldMk cId="2421769101" sldId="393"/>
            <ac:spMk id="77" creationId="{E7808D28-CBA1-3809-1030-9C66C64150DC}"/>
          </ac:spMkLst>
        </pc:spChg>
        <pc:spChg chg="mod">
          <ac:chgData name="Dirza Alejandra Salazar Monasterios" userId="0546daba-b49e-4355-85af-809ac9d1c4c2" providerId="ADAL" clId="{21DDCED7-5BD7-4B7A-B08E-0CB39A0FBFF4}" dt="2023-08-09T18:52:43.913" v="2143" actId="165"/>
          <ac:spMkLst>
            <pc:docMk/>
            <pc:sldMk cId="2421769101" sldId="393"/>
            <ac:spMk id="78" creationId="{641E8DA9-4C89-40AB-8E54-C96D2BE79961}"/>
          </ac:spMkLst>
        </pc:spChg>
        <pc:spChg chg="mod">
          <ac:chgData name="Dirza Alejandra Salazar Monasterios" userId="0546daba-b49e-4355-85af-809ac9d1c4c2" providerId="ADAL" clId="{21DDCED7-5BD7-4B7A-B08E-0CB39A0FBFF4}" dt="2023-08-09T18:52:43.913" v="2143" actId="165"/>
          <ac:spMkLst>
            <pc:docMk/>
            <pc:sldMk cId="2421769101" sldId="393"/>
            <ac:spMk id="79" creationId="{5C364112-D8B7-BACC-21B8-773084BDFDB9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4.663" v="2166" actId="478"/>
          <ac:spMkLst>
            <pc:docMk/>
            <pc:sldMk cId="2421769101" sldId="393"/>
            <ac:spMk id="81" creationId="{93A35D74-C9B2-B58E-7E6A-F0D8499A7E59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4.663" v="2166" actId="478"/>
          <ac:spMkLst>
            <pc:docMk/>
            <pc:sldMk cId="2421769101" sldId="393"/>
            <ac:spMk id="82" creationId="{48182FB2-41DE-A6C0-20FE-9431164AAD50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4.663" v="2166" actId="478"/>
          <ac:spMkLst>
            <pc:docMk/>
            <pc:sldMk cId="2421769101" sldId="393"/>
            <ac:spMk id="83" creationId="{847F043A-039B-4558-7654-A047F0BCF61F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2.824" v="2165" actId="478"/>
          <ac:spMkLst>
            <pc:docMk/>
            <pc:sldMk cId="2421769101" sldId="393"/>
            <ac:spMk id="84" creationId="{A61B6033-403D-820A-159C-222AF9598938}"/>
          </ac:spMkLst>
        </pc:spChg>
        <pc:spChg chg="mod">
          <ac:chgData name="Dirza Alejandra Salazar Monasterios" userId="0546daba-b49e-4355-85af-809ac9d1c4c2" providerId="ADAL" clId="{21DDCED7-5BD7-4B7A-B08E-0CB39A0FBFF4}" dt="2023-08-09T18:51:37.520" v="2134"/>
          <ac:spMkLst>
            <pc:docMk/>
            <pc:sldMk cId="2421769101" sldId="393"/>
            <ac:spMk id="86" creationId="{1FB40E06-3834-2B0C-87D9-23D65443DC9B}"/>
          </ac:spMkLst>
        </pc:spChg>
        <pc:spChg chg="mod">
          <ac:chgData name="Dirza Alejandra Salazar Monasterios" userId="0546daba-b49e-4355-85af-809ac9d1c4c2" providerId="ADAL" clId="{21DDCED7-5BD7-4B7A-B08E-0CB39A0FBFF4}" dt="2023-08-09T18:51:37.520" v="2134"/>
          <ac:spMkLst>
            <pc:docMk/>
            <pc:sldMk cId="2421769101" sldId="393"/>
            <ac:spMk id="87" creationId="{C22A44D7-3350-45A7-A51B-10153B30D02B}"/>
          </ac:spMkLst>
        </pc:spChg>
        <pc:spChg chg="mod">
          <ac:chgData name="Dirza Alejandra Salazar Monasterios" userId="0546daba-b49e-4355-85af-809ac9d1c4c2" providerId="ADAL" clId="{21DDCED7-5BD7-4B7A-B08E-0CB39A0FBFF4}" dt="2023-08-09T18:51:37.520" v="2134"/>
          <ac:spMkLst>
            <pc:docMk/>
            <pc:sldMk cId="2421769101" sldId="393"/>
            <ac:spMk id="88" creationId="{8CB913CA-8BD2-CB37-D696-990F74890B88}"/>
          </ac:spMkLst>
        </pc:spChg>
        <pc:spChg chg="mod">
          <ac:chgData name="Dirza Alejandra Salazar Monasterios" userId="0546daba-b49e-4355-85af-809ac9d1c4c2" providerId="ADAL" clId="{21DDCED7-5BD7-4B7A-B08E-0CB39A0FBFF4}" dt="2023-08-09T18:51:37.520" v="2134"/>
          <ac:spMkLst>
            <pc:docMk/>
            <pc:sldMk cId="2421769101" sldId="393"/>
            <ac:spMk id="89" creationId="{1050D24A-C467-AD37-7D47-975668514304}"/>
          </ac:spMkLst>
        </pc:spChg>
        <pc:spChg chg="mod">
          <ac:chgData name="Dirza Alejandra Salazar Monasterios" userId="0546daba-b49e-4355-85af-809ac9d1c4c2" providerId="ADAL" clId="{21DDCED7-5BD7-4B7A-B08E-0CB39A0FBFF4}" dt="2023-08-09T18:51:37.520" v="2134"/>
          <ac:spMkLst>
            <pc:docMk/>
            <pc:sldMk cId="2421769101" sldId="393"/>
            <ac:spMk id="90" creationId="{2CC61737-9F23-CA40-CE64-AEC7094DE23F}"/>
          </ac:spMkLst>
        </pc:spChg>
        <pc:spChg chg="mod">
          <ac:chgData name="Dirza Alejandra Salazar Monasterios" userId="0546daba-b49e-4355-85af-809ac9d1c4c2" providerId="ADAL" clId="{21DDCED7-5BD7-4B7A-B08E-0CB39A0FBFF4}" dt="2023-08-09T18:51:37.520" v="2134"/>
          <ac:spMkLst>
            <pc:docMk/>
            <pc:sldMk cId="2421769101" sldId="393"/>
            <ac:spMk id="91" creationId="{FDF099DC-D266-1E12-EB13-ECFAEB1566E7}"/>
          </ac:spMkLst>
        </pc:spChg>
        <pc:spChg chg="mod">
          <ac:chgData name="Dirza Alejandra Salazar Monasterios" userId="0546daba-b49e-4355-85af-809ac9d1c4c2" providerId="ADAL" clId="{21DDCED7-5BD7-4B7A-B08E-0CB39A0FBFF4}" dt="2023-08-09T18:51:37.520" v="2134"/>
          <ac:spMkLst>
            <pc:docMk/>
            <pc:sldMk cId="2421769101" sldId="393"/>
            <ac:spMk id="92" creationId="{1CE7A46A-0517-E20F-B18A-91ACDE51DB27}"/>
          </ac:spMkLst>
        </pc:spChg>
        <pc:spChg chg="mod">
          <ac:chgData name="Dirza Alejandra Salazar Monasterios" userId="0546daba-b49e-4355-85af-809ac9d1c4c2" providerId="ADAL" clId="{21DDCED7-5BD7-4B7A-B08E-0CB39A0FBFF4}" dt="2023-08-09T18:51:37.520" v="2134"/>
          <ac:spMkLst>
            <pc:docMk/>
            <pc:sldMk cId="2421769101" sldId="393"/>
            <ac:spMk id="93" creationId="{ADB3C3AD-439D-B296-BAC3-91767F3073A4}"/>
          </ac:spMkLst>
        </pc:spChg>
        <pc:spChg chg="mod">
          <ac:chgData name="Dirza Alejandra Salazar Monasterios" userId="0546daba-b49e-4355-85af-809ac9d1c4c2" providerId="ADAL" clId="{21DDCED7-5BD7-4B7A-B08E-0CB39A0FBFF4}" dt="2023-08-09T18:51:37.520" v="2134"/>
          <ac:spMkLst>
            <pc:docMk/>
            <pc:sldMk cId="2421769101" sldId="393"/>
            <ac:spMk id="94" creationId="{0A932329-E85E-F0E1-49DD-27273B6E58F7}"/>
          </ac:spMkLst>
        </pc:spChg>
        <pc:spChg chg="mod">
          <ac:chgData name="Dirza Alejandra Salazar Monasterios" userId="0546daba-b49e-4355-85af-809ac9d1c4c2" providerId="ADAL" clId="{21DDCED7-5BD7-4B7A-B08E-0CB39A0FBFF4}" dt="2023-08-09T18:51:37.520" v="2134"/>
          <ac:spMkLst>
            <pc:docMk/>
            <pc:sldMk cId="2421769101" sldId="393"/>
            <ac:spMk id="95" creationId="{63DC1146-E335-7A0B-C82E-5FE6A16B2EF8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1.237" v="2163" actId="478"/>
          <ac:spMkLst>
            <pc:docMk/>
            <pc:sldMk cId="2421769101" sldId="393"/>
            <ac:spMk id="97" creationId="{CDBB9EAA-AD5A-5C42-6222-D5260565FD37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1.928" v="2164" actId="478"/>
          <ac:spMkLst>
            <pc:docMk/>
            <pc:sldMk cId="2421769101" sldId="393"/>
            <ac:spMk id="98" creationId="{E348E548-4B03-DD4D-9D7C-F9A11DC5D5EB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0.546" v="2162" actId="478"/>
          <ac:spMkLst>
            <pc:docMk/>
            <pc:sldMk cId="2421769101" sldId="393"/>
            <ac:spMk id="99" creationId="{2E3F8D1A-5144-B16F-25DD-E36D0858B124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9.400" v="2169" actId="478"/>
          <ac:spMkLst>
            <pc:docMk/>
            <pc:sldMk cId="2421769101" sldId="393"/>
            <ac:spMk id="101" creationId="{29F1F64C-89FA-91FE-9434-E15BC8B6D939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7.984" v="2168" actId="478"/>
          <ac:spMkLst>
            <pc:docMk/>
            <pc:sldMk cId="2421769101" sldId="393"/>
            <ac:spMk id="102" creationId="{AB7D7A12-EF76-E502-5C8C-6D641EA3D058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7.984" v="2168" actId="478"/>
          <ac:spMkLst>
            <pc:docMk/>
            <pc:sldMk cId="2421769101" sldId="393"/>
            <ac:spMk id="103" creationId="{BAFF86AE-BD9A-945C-3639-8AAF80EEB09A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7.984" v="2168" actId="478"/>
          <ac:spMkLst>
            <pc:docMk/>
            <pc:sldMk cId="2421769101" sldId="393"/>
            <ac:spMk id="104" creationId="{02215EF6-FD69-E714-3C88-440D717A6BB3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7.984" v="2168" actId="478"/>
          <ac:spMkLst>
            <pc:docMk/>
            <pc:sldMk cId="2421769101" sldId="393"/>
            <ac:spMk id="105" creationId="{2C2365B0-E95A-2FA9-6666-8523F17FFFA6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7.984" v="2168" actId="478"/>
          <ac:spMkLst>
            <pc:docMk/>
            <pc:sldMk cId="2421769101" sldId="393"/>
            <ac:spMk id="106" creationId="{CC49D62F-0004-2E99-9392-356F4EA0249E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7.984" v="2168" actId="478"/>
          <ac:spMkLst>
            <pc:docMk/>
            <pc:sldMk cId="2421769101" sldId="393"/>
            <ac:spMk id="107" creationId="{21E670A5-9BDC-69E8-9C0A-4EBFB84A49B5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7.984" v="2168" actId="478"/>
          <ac:spMkLst>
            <pc:docMk/>
            <pc:sldMk cId="2421769101" sldId="393"/>
            <ac:spMk id="108" creationId="{3146C419-1397-733A-5F9F-8B3E13BB502E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7.984" v="2168" actId="478"/>
          <ac:spMkLst>
            <pc:docMk/>
            <pc:sldMk cId="2421769101" sldId="393"/>
            <ac:spMk id="109" creationId="{DA7E5FD2-8E28-894D-46F6-0707E1A03495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7.984" v="2168" actId="478"/>
          <ac:spMkLst>
            <pc:docMk/>
            <pc:sldMk cId="2421769101" sldId="393"/>
            <ac:spMk id="110" creationId="{C85ECF47-1F20-F2A3-ACA3-D91E4DE9EA26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6.301" v="2167" actId="478"/>
          <ac:spMkLst>
            <pc:docMk/>
            <pc:sldMk cId="2421769101" sldId="393"/>
            <ac:spMk id="112" creationId="{7E0BF9F1-8FF7-6F2A-DD6A-83097BDBD92C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6.301" v="2167" actId="478"/>
          <ac:spMkLst>
            <pc:docMk/>
            <pc:sldMk cId="2421769101" sldId="393"/>
            <ac:spMk id="113" creationId="{C6CEDDDB-D4F5-FF0C-1EC8-99316B769503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6.301" v="2167" actId="478"/>
          <ac:spMkLst>
            <pc:docMk/>
            <pc:sldMk cId="2421769101" sldId="393"/>
            <ac:spMk id="114" creationId="{738A3BB1-7A30-A5C0-04A9-637EC3B00594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6.301" v="2167" actId="478"/>
          <ac:spMkLst>
            <pc:docMk/>
            <pc:sldMk cId="2421769101" sldId="393"/>
            <ac:spMk id="115" creationId="{24683AC8-2703-55B5-9FB4-140E542E5CEE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6.301" v="2167" actId="478"/>
          <ac:spMkLst>
            <pc:docMk/>
            <pc:sldMk cId="2421769101" sldId="393"/>
            <ac:spMk id="116" creationId="{333E53D7-ED94-6BB5-76CD-085E46FCB333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6.301" v="2167" actId="478"/>
          <ac:spMkLst>
            <pc:docMk/>
            <pc:sldMk cId="2421769101" sldId="393"/>
            <ac:spMk id="117" creationId="{C1BC4BA3-3A90-592D-0DFF-74BBCFAAE332}"/>
          </ac:spMkLst>
        </pc:spChg>
        <pc:spChg chg="del mod topLvl">
          <ac:chgData name="Dirza Alejandra Salazar Monasterios" userId="0546daba-b49e-4355-85af-809ac9d1c4c2" providerId="ADAL" clId="{21DDCED7-5BD7-4B7A-B08E-0CB39A0FBFF4}" dt="2023-08-09T18:55:16.301" v="2167" actId="478"/>
          <ac:spMkLst>
            <pc:docMk/>
            <pc:sldMk cId="2421769101" sldId="393"/>
            <ac:spMk id="118" creationId="{96EB6948-81D1-3698-7E7B-098EFF1748F8}"/>
          </ac:spMkLst>
        </pc:spChg>
        <pc:spChg chg="add mod">
          <ac:chgData name="Dirza Alejandra Salazar Monasterios" userId="0546daba-b49e-4355-85af-809ac9d1c4c2" providerId="ADAL" clId="{21DDCED7-5BD7-4B7A-B08E-0CB39A0FBFF4}" dt="2023-08-09T19:27:54.912" v="2596" actId="1076"/>
          <ac:spMkLst>
            <pc:docMk/>
            <pc:sldMk cId="2421769101" sldId="393"/>
            <ac:spMk id="119" creationId="{1631CFAA-3A2E-2DA9-EEAB-5414E1BDB3C9}"/>
          </ac:spMkLst>
        </pc:spChg>
        <pc:spChg chg="add mod">
          <ac:chgData name="Dirza Alejandra Salazar Monasterios" userId="0546daba-b49e-4355-85af-809ac9d1c4c2" providerId="ADAL" clId="{21DDCED7-5BD7-4B7A-B08E-0CB39A0FBFF4}" dt="2023-08-09T19:30:11.479" v="2630" actId="120"/>
          <ac:spMkLst>
            <pc:docMk/>
            <pc:sldMk cId="2421769101" sldId="393"/>
            <ac:spMk id="120" creationId="{0362C5F2-4AE3-05AD-01C0-0C7F15D9BEC1}"/>
          </ac:spMkLst>
        </pc:spChg>
        <pc:spChg chg="add mod">
          <ac:chgData name="Dirza Alejandra Salazar Monasterios" userId="0546daba-b49e-4355-85af-809ac9d1c4c2" providerId="ADAL" clId="{21DDCED7-5BD7-4B7A-B08E-0CB39A0FBFF4}" dt="2023-08-09T19:27:44.642" v="2594" actId="14100"/>
          <ac:spMkLst>
            <pc:docMk/>
            <pc:sldMk cId="2421769101" sldId="393"/>
            <ac:spMk id="121" creationId="{0AFF21F1-CD49-0BF3-D9D9-D31484383EEA}"/>
          </ac:spMkLst>
        </pc:spChg>
        <pc:spChg chg="add mod">
          <ac:chgData name="Dirza Alejandra Salazar Monasterios" userId="0546daba-b49e-4355-85af-809ac9d1c4c2" providerId="ADAL" clId="{21DDCED7-5BD7-4B7A-B08E-0CB39A0FBFF4}" dt="2023-08-09T19:33:12.473" v="2667" actId="20577"/>
          <ac:spMkLst>
            <pc:docMk/>
            <pc:sldMk cId="2421769101" sldId="393"/>
            <ac:spMk id="122" creationId="{9FC4A362-DBD9-8DC5-4969-E7A72A6AE762}"/>
          </ac:spMkLst>
        </pc:spChg>
        <pc:spChg chg="add mod">
          <ac:chgData name="Dirza Alejandra Salazar Monasterios" userId="0546daba-b49e-4355-85af-809ac9d1c4c2" providerId="ADAL" clId="{21DDCED7-5BD7-4B7A-B08E-0CB39A0FBFF4}" dt="2023-08-09T19:25:53.245" v="2531" actId="20577"/>
          <ac:spMkLst>
            <pc:docMk/>
            <pc:sldMk cId="2421769101" sldId="393"/>
            <ac:spMk id="123" creationId="{51D8593F-04F8-EB0F-F5D5-4C7236F14476}"/>
          </ac:spMkLst>
        </pc:spChg>
        <pc:spChg chg="add mod">
          <ac:chgData name="Dirza Alejandra Salazar Monasterios" userId="0546daba-b49e-4355-85af-809ac9d1c4c2" providerId="ADAL" clId="{21DDCED7-5BD7-4B7A-B08E-0CB39A0FBFF4}" dt="2023-08-09T19:29:47.618" v="2624" actId="14100"/>
          <ac:spMkLst>
            <pc:docMk/>
            <pc:sldMk cId="2421769101" sldId="393"/>
            <ac:spMk id="124" creationId="{7690317B-F65C-BBD8-8C1C-A24B1225A556}"/>
          </ac:spMkLst>
        </pc:spChg>
        <pc:spChg chg="add mod">
          <ac:chgData name="Dirza Alejandra Salazar Monasterios" userId="0546daba-b49e-4355-85af-809ac9d1c4c2" providerId="ADAL" clId="{21DDCED7-5BD7-4B7A-B08E-0CB39A0FBFF4}" dt="2023-08-09T19:24:55.320" v="2514" actId="11530"/>
          <ac:spMkLst>
            <pc:docMk/>
            <pc:sldMk cId="2421769101" sldId="393"/>
            <ac:spMk id="125" creationId="{245962CE-D84A-926B-F109-75955D09D6D9}"/>
          </ac:spMkLst>
        </pc:spChg>
        <pc:spChg chg="add mod">
          <ac:chgData name="Dirza Alejandra Salazar Monasterios" userId="0546daba-b49e-4355-85af-809ac9d1c4c2" providerId="ADAL" clId="{21DDCED7-5BD7-4B7A-B08E-0CB39A0FBFF4}" dt="2023-08-09T19:29:34.868" v="2622" actId="20577"/>
          <ac:spMkLst>
            <pc:docMk/>
            <pc:sldMk cId="2421769101" sldId="393"/>
            <ac:spMk id="126" creationId="{A5FE34F3-DEE8-7DD6-B0B1-4FD41C39C19B}"/>
          </ac:spMkLst>
        </pc:spChg>
        <pc:spChg chg="add mod">
          <ac:chgData name="Dirza Alejandra Salazar Monasterios" userId="0546daba-b49e-4355-85af-809ac9d1c4c2" providerId="ADAL" clId="{21DDCED7-5BD7-4B7A-B08E-0CB39A0FBFF4}" dt="2023-08-09T18:57:21.891" v="2198" actId="14100"/>
          <ac:spMkLst>
            <pc:docMk/>
            <pc:sldMk cId="2421769101" sldId="393"/>
            <ac:spMk id="127" creationId="{4518E41C-1C9C-14F9-D400-878033FE43D2}"/>
          </ac:spMkLst>
        </pc:spChg>
        <pc:spChg chg="add mod">
          <ac:chgData name="Dirza Alejandra Salazar Monasterios" userId="0546daba-b49e-4355-85af-809ac9d1c4c2" providerId="ADAL" clId="{21DDCED7-5BD7-4B7A-B08E-0CB39A0FBFF4}" dt="2023-08-09T19:28:17.717" v="2599" actId="1076"/>
          <ac:spMkLst>
            <pc:docMk/>
            <pc:sldMk cId="2421769101" sldId="393"/>
            <ac:spMk id="128" creationId="{684AE3DC-5F68-780B-8BFA-96B93CB39D86}"/>
          </ac:spMkLst>
        </pc:spChg>
        <pc:spChg chg="add mod">
          <ac:chgData name="Dirza Alejandra Salazar Monasterios" userId="0546daba-b49e-4355-85af-809ac9d1c4c2" providerId="ADAL" clId="{21DDCED7-5BD7-4B7A-B08E-0CB39A0FBFF4}" dt="2023-08-09T19:28:24.511" v="2601" actId="1076"/>
          <ac:spMkLst>
            <pc:docMk/>
            <pc:sldMk cId="2421769101" sldId="393"/>
            <ac:spMk id="129" creationId="{F726B53D-8A9E-47EE-E3E1-A2BC94E7F97B}"/>
          </ac:spMkLst>
        </pc:spChg>
        <pc:spChg chg="add mod">
          <ac:chgData name="Dirza Alejandra Salazar Monasterios" userId="0546daba-b49e-4355-85af-809ac9d1c4c2" providerId="ADAL" clId="{21DDCED7-5BD7-4B7A-B08E-0CB39A0FBFF4}" dt="2023-08-09T19:28:31.495" v="2603" actId="1076"/>
          <ac:spMkLst>
            <pc:docMk/>
            <pc:sldMk cId="2421769101" sldId="393"/>
            <ac:spMk id="130" creationId="{DF0348AF-C519-C66C-B240-66F3AF217895}"/>
          </ac:spMkLst>
        </pc:spChg>
        <pc:spChg chg="add mod">
          <ac:chgData name="Dirza Alejandra Salazar Monasterios" userId="0546daba-b49e-4355-85af-809ac9d1c4c2" providerId="ADAL" clId="{21DDCED7-5BD7-4B7A-B08E-0CB39A0FBFF4}" dt="2023-08-09T19:28:37.898" v="2604" actId="1076"/>
          <ac:spMkLst>
            <pc:docMk/>
            <pc:sldMk cId="2421769101" sldId="393"/>
            <ac:spMk id="131" creationId="{49C3519F-A808-8ED5-A096-48965B18FBB6}"/>
          </ac:spMkLst>
        </pc:spChg>
        <pc:spChg chg="add mod">
          <ac:chgData name="Dirza Alejandra Salazar Monasterios" userId="0546daba-b49e-4355-85af-809ac9d1c4c2" providerId="ADAL" clId="{21DDCED7-5BD7-4B7A-B08E-0CB39A0FBFF4}" dt="2023-08-09T19:28:42.100" v="2605" actId="1076"/>
          <ac:spMkLst>
            <pc:docMk/>
            <pc:sldMk cId="2421769101" sldId="393"/>
            <ac:spMk id="132" creationId="{2354C811-6E62-8CEB-B467-1F05DC823C1E}"/>
          </ac:spMkLst>
        </pc:spChg>
        <pc:spChg chg="add mod">
          <ac:chgData name="Dirza Alejandra Salazar Monasterios" userId="0546daba-b49e-4355-85af-809ac9d1c4c2" providerId="ADAL" clId="{21DDCED7-5BD7-4B7A-B08E-0CB39A0FBFF4}" dt="2023-08-09T19:28:17.717" v="2599" actId="1076"/>
          <ac:spMkLst>
            <pc:docMk/>
            <pc:sldMk cId="2421769101" sldId="393"/>
            <ac:spMk id="133" creationId="{10D08C02-7F9A-04C3-D0B2-EA76625092C2}"/>
          </ac:spMkLst>
        </pc:spChg>
        <pc:spChg chg="add mod">
          <ac:chgData name="Dirza Alejandra Salazar Monasterios" userId="0546daba-b49e-4355-85af-809ac9d1c4c2" providerId="ADAL" clId="{21DDCED7-5BD7-4B7A-B08E-0CB39A0FBFF4}" dt="2023-08-09T19:28:24.511" v="2601" actId="1076"/>
          <ac:spMkLst>
            <pc:docMk/>
            <pc:sldMk cId="2421769101" sldId="393"/>
            <ac:spMk id="134" creationId="{3003B0E0-D9A0-5543-BC57-71902FB0DB84}"/>
          </ac:spMkLst>
        </pc:spChg>
        <pc:spChg chg="add mod">
          <ac:chgData name="Dirza Alejandra Salazar Monasterios" userId="0546daba-b49e-4355-85af-809ac9d1c4c2" providerId="ADAL" clId="{21DDCED7-5BD7-4B7A-B08E-0CB39A0FBFF4}" dt="2023-08-09T19:28:31.495" v="2603" actId="1076"/>
          <ac:spMkLst>
            <pc:docMk/>
            <pc:sldMk cId="2421769101" sldId="393"/>
            <ac:spMk id="135" creationId="{7F50C914-612A-7AD3-F219-7690D123653B}"/>
          </ac:spMkLst>
        </pc:spChg>
        <pc:spChg chg="add mod">
          <ac:chgData name="Dirza Alejandra Salazar Monasterios" userId="0546daba-b49e-4355-85af-809ac9d1c4c2" providerId="ADAL" clId="{21DDCED7-5BD7-4B7A-B08E-0CB39A0FBFF4}" dt="2023-08-09T19:28:37.898" v="2604" actId="1076"/>
          <ac:spMkLst>
            <pc:docMk/>
            <pc:sldMk cId="2421769101" sldId="393"/>
            <ac:spMk id="136" creationId="{8E400EB4-B85D-7207-7789-8DFC12F29475}"/>
          </ac:spMkLst>
        </pc:spChg>
        <pc:spChg chg="add mod">
          <ac:chgData name="Dirza Alejandra Salazar Monasterios" userId="0546daba-b49e-4355-85af-809ac9d1c4c2" providerId="ADAL" clId="{21DDCED7-5BD7-4B7A-B08E-0CB39A0FBFF4}" dt="2023-08-09T19:28:42.100" v="2605" actId="1076"/>
          <ac:spMkLst>
            <pc:docMk/>
            <pc:sldMk cId="2421769101" sldId="393"/>
            <ac:spMk id="137" creationId="{29413E70-261F-A535-9888-974106A14C35}"/>
          </ac:spMkLst>
        </pc:spChg>
        <pc:grpChg chg="del">
          <ac:chgData name="Dirza Alejandra Salazar Monasterios" userId="0546daba-b49e-4355-85af-809ac9d1c4c2" providerId="ADAL" clId="{21DDCED7-5BD7-4B7A-B08E-0CB39A0FBFF4}" dt="2023-08-09T18:50:58.013" v="2119" actId="478"/>
          <ac:grpSpMkLst>
            <pc:docMk/>
            <pc:sldMk cId="2421769101" sldId="393"/>
            <ac:grpSpMk id="2" creationId="{C537803D-6296-A97D-8085-F326A6671CF0}"/>
          </ac:grpSpMkLst>
        </pc:grpChg>
        <pc:grpChg chg="del">
          <ac:chgData name="Dirza Alejandra Salazar Monasterios" userId="0546daba-b49e-4355-85af-809ac9d1c4c2" providerId="ADAL" clId="{21DDCED7-5BD7-4B7A-B08E-0CB39A0FBFF4}" dt="2023-08-09T18:51:02.787" v="2123" actId="478"/>
          <ac:grpSpMkLst>
            <pc:docMk/>
            <pc:sldMk cId="2421769101" sldId="393"/>
            <ac:grpSpMk id="6" creationId="{BE486D4C-2DE0-D946-BCD6-2E038FD2D48E}"/>
          </ac:grpSpMkLst>
        </pc:grpChg>
        <pc:grpChg chg="del">
          <ac:chgData name="Dirza Alejandra Salazar Monasterios" userId="0546daba-b49e-4355-85af-809ac9d1c4c2" providerId="ADAL" clId="{21DDCED7-5BD7-4B7A-B08E-0CB39A0FBFF4}" dt="2023-08-09T18:51:04.581" v="2124" actId="478"/>
          <ac:grpSpMkLst>
            <pc:docMk/>
            <pc:sldMk cId="2421769101" sldId="393"/>
            <ac:grpSpMk id="9" creationId="{A5D173A4-1486-699C-28F0-8223CC98D1C9}"/>
          </ac:grpSpMkLst>
        </pc:grpChg>
        <pc:grpChg chg="del">
          <ac:chgData name="Dirza Alejandra Salazar Monasterios" userId="0546daba-b49e-4355-85af-809ac9d1c4c2" providerId="ADAL" clId="{21DDCED7-5BD7-4B7A-B08E-0CB39A0FBFF4}" dt="2023-08-09T18:51:10.800" v="2128" actId="478"/>
          <ac:grpSpMkLst>
            <pc:docMk/>
            <pc:sldMk cId="2421769101" sldId="393"/>
            <ac:grpSpMk id="12" creationId="{5D297482-0F90-C0B6-89B3-0186C9D8FC34}"/>
          </ac:grpSpMkLst>
        </pc:grpChg>
        <pc:grpChg chg="del">
          <ac:chgData name="Dirza Alejandra Salazar Monasterios" userId="0546daba-b49e-4355-85af-809ac9d1c4c2" providerId="ADAL" clId="{21DDCED7-5BD7-4B7A-B08E-0CB39A0FBFF4}" dt="2023-08-09T18:51:10.140" v="2127" actId="478"/>
          <ac:grpSpMkLst>
            <pc:docMk/>
            <pc:sldMk cId="2421769101" sldId="393"/>
            <ac:grpSpMk id="15" creationId="{5105526D-3BE8-88C4-1F45-43AAFFBF8DA3}"/>
          </ac:grpSpMkLst>
        </pc:grpChg>
        <pc:grpChg chg="del">
          <ac:chgData name="Dirza Alejandra Salazar Monasterios" userId="0546daba-b49e-4355-85af-809ac9d1c4c2" providerId="ADAL" clId="{21DDCED7-5BD7-4B7A-B08E-0CB39A0FBFF4}" dt="2023-08-09T18:51:00.734" v="2121" actId="478"/>
          <ac:grpSpMkLst>
            <pc:docMk/>
            <pc:sldMk cId="2421769101" sldId="393"/>
            <ac:grpSpMk id="20" creationId="{3715B196-DFF5-A92A-4872-F0F28D6229F9}"/>
          </ac:grpSpMkLst>
        </pc:grpChg>
        <pc:grpChg chg="del">
          <ac:chgData name="Dirza Alejandra Salazar Monasterios" userId="0546daba-b49e-4355-85af-809ac9d1c4c2" providerId="ADAL" clId="{21DDCED7-5BD7-4B7A-B08E-0CB39A0FBFF4}" dt="2023-08-09T18:51:00.734" v="2121" actId="478"/>
          <ac:grpSpMkLst>
            <pc:docMk/>
            <pc:sldMk cId="2421769101" sldId="393"/>
            <ac:grpSpMk id="25" creationId="{B1F817CB-A844-CD8D-5036-11ECE385975A}"/>
          </ac:grpSpMkLst>
        </pc:grpChg>
        <pc:grpChg chg="del">
          <ac:chgData name="Dirza Alejandra Salazar Monasterios" userId="0546daba-b49e-4355-85af-809ac9d1c4c2" providerId="ADAL" clId="{21DDCED7-5BD7-4B7A-B08E-0CB39A0FBFF4}" dt="2023-08-09T18:51:00.734" v="2121" actId="478"/>
          <ac:grpSpMkLst>
            <pc:docMk/>
            <pc:sldMk cId="2421769101" sldId="393"/>
            <ac:grpSpMk id="33" creationId="{DAD48A15-C454-0432-2C9B-B51140B42C78}"/>
          </ac:grpSpMkLst>
        </pc:grpChg>
        <pc:grpChg chg="del">
          <ac:chgData name="Dirza Alejandra Salazar Monasterios" userId="0546daba-b49e-4355-85af-809ac9d1c4c2" providerId="ADAL" clId="{21DDCED7-5BD7-4B7A-B08E-0CB39A0FBFF4}" dt="2023-08-09T18:51:11.663" v="2129" actId="478"/>
          <ac:grpSpMkLst>
            <pc:docMk/>
            <pc:sldMk cId="2421769101" sldId="393"/>
            <ac:grpSpMk id="36" creationId="{2DB1270E-603F-D49F-4A36-59D49BC03717}"/>
          </ac:grpSpMkLst>
        </pc:grpChg>
        <pc:grpChg chg="del">
          <ac:chgData name="Dirza Alejandra Salazar Monasterios" userId="0546daba-b49e-4355-85af-809ac9d1c4c2" providerId="ADAL" clId="{21DDCED7-5BD7-4B7A-B08E-0CB39A0FBFF4}" dt="2023-08-09T18:51:00.734" v="2121" actId="478"/>
          <ac:grpSpMkLst>
            <pc:docMk/>
            <pc:sldMk cId="2421769101" sldId="393"/>
            <ac:grpSpMk id="40" creationId="{8D1E4020-5F7F-2420-02F7-B88802B21085}"/>
          </ac:grpSpMkLst>
        </pc:grpChg>
        <pc:grpChg chg="add del mod">
          <ac:chgData name="Dirza Alejandra Salazar Monasterios" userId="0546daba-b49e-4355-85af-809ac9d1c4c2" providerId="ADAL" clId="{21DDCED7-5BD7-4B7A-B08E-0CB39A0FBFF4}" dt="2023-08-09T18:52:43.913" v="2143" actId="165"/>
          <ac:grpSpMkLst>
            <pc:docMk/>
            <pc:sldMk cId="2421769101" sldId="393"/>
            <ac:grpSpMk id="60" creationId="{472523E5-DE66-86E8-BAF5-ABDB02880F1A}"/>
          </ac:grpSpMkLst>
        </pc:grpChg>
        <pc:grpChg chg="del mod topLvl">
          <ac:chgData name="Dirza Alejandra Salazar Monasterios" userId="0546daba-b49e-4355-85af-809ac9d1c4c2" providerId="ADAL" clId="{21DDCED7-5BD7-4B7A-B08E-0CB39A0FBFF4}" dt="2023-08-09T18:55:21.198" v="2170" actId="478"/>
          <ac:grpSpMkLst>
            <pc:docMk/>
            <pc:sldMk cId="2421769101" sldId="393"/>
            <ac:grpSpMk id="71" creationId="{C0A15D7A-8087-5AE2-9B71-6B5088204C66}"/>
          </ac:grpSpMkLst>
        </pc:grpChg>
        <pc:grpChg chg="add del mod">
          <ac:chgData name="Dirza Alejandra Salazar Monasterios" userId="0546daba-b49e-4355-85af-809ac9d1c4c2" providerId="ADAL" clId="{21DDCED7-5BD7-4B7A-B08E-0CB39A0FBFF4}" dt="2023-08-09T18:52:43.913" v="2143" actId="165"/>
          <ac:grpSpMkLst>
            <pc:docMk/>
            <pc:sldMk cId="2421769101" sldId="393"/>
            <ac:grpSpMk id="80" creationId="{61F7937F-DC2F-F2E2-7651-66AFECF7D8DA}"/>
          </ac:grpSpMkLst>
        </pc:grpChg>
        <pc:grpChg chg="add del mod">
          <ac:chgData name="Dirza Alejandra Salazar Monasterios" userId="0546daba-b49e-4355-85af-809ac9d1c4c2" providerId="ADAL" clId="{21DDCED7-5BD7-4B7A-B08E-0CB39A0FBFF4}" dt="2023-08-09T18:51:53.742" v="2139" actId="478"/>
          <ac:grpSpMkLst>
            <pc:docMk/>
            <pc:sldMk cId="2421769101" sldId="393"/>
            <ac:grpSpMk id="85" creationId="{51B5CC64-194A-7C2C-19E3-8C46195A6985}"/>
          </ac:grpSpMkLst>
        </pc:grpChg>
        <pc:grpChg chg="add del mod">
          <ac:chgData name="Dirza Alejandra Salazar Monasterios" userId="0546daba-b49e-4355-85af-809ac9d1c4c2" providerId="ADAL" clId="{21DDCED7-5BD7-4B7A-B08E-0CB39A0FBFF4}" dt="2023-08-09T18:52:43.913" v="2143" actId="165"/>
          <ac:grpSpMkLst>
            <pc:docMk/>
            <pc:sldMk cId="2421769101" sldId="393"/>
            <ac:grpSpMk id="96" creationId="{BC07FA1B-86CB-183C-09A3-585581A131C2}"/>
          </ac:grpSpMkLst>
        </pc:grpChg>
        <pc:grpChg chg="add del mod">
          <ac:chgData name="Dirza Alejandra Salazar Monasterios" userId="0546daba-b49e-4355-85af-809ac9d1c4c2" providerId="ADAL" clId="{21DDCED7-5BD7-4B7A-B08E-0CB39A0FBFF4}" dt="2023-08-09T18:52:43.913" v="2143" actId="165"/>
          <ac:grpSpMkLst>
            <pc:docMk/>
            <pc:sldMk cId="2421769101" sldId="393"/>
            <ac:grpSpMk id="100" creationId="{36B52049-CB66-AEA8-2203-6E825FC1A7A1}"/>
          </ac:grpSpMkLst>
        </pc:grpChg>
        <pc:grpChg chg="add del mod">
          <ac:chgData name="Dirza Alejandra Salazar Monasterios" userId="0546daba-b49e-4355-85af-809ac9d1c4c2" providerId="ADAL" clId="{21DDCED7-5BD7-4B7A-B08E-0CB39A0FBFF4}" dt="2023-08-09T18:52:43.913" v="2143" actId="165"/>
          <ac:grpSpMkLst>
            <pc:docMk/>
            <pc:sldMk cId="2421769101" sldId="393"/>
            <ac:grpSpMk id="111" creationId="{B97C5427-E778-F0C2-9A0A-6E9687D5ACBA}"/>
          </ac:grpSpMkLst>
        </pc:grpChg>
        <pc:graphicFrameChg chg="add del mod">
          <ac:chgData name="Dirza Alejandra Salazar Monasterios" userId="0546daba-b49e-4355-85af-809ac9d1c4c2" providerId="ADAL" clId="{21DDCED7-5BD7-4B7A-B08E-0CB39A0FBFF4}" dt="2023-08-09T18:51:25.434" v="2133" actId="478"/>
          <ac:graphicFrameMkLst>
            <pc:docMk/>
            <pc:sldMk cId="2421769101" sldId="393"/>
            <ac:graphicFrameMk id="4" creationId="{BF73F4FE-3C0C-5CB1-99F8-94627BDAC7B7}"/>
          </ac:graphicFrameMkLst>
        </pc:graphicFrameChg>
        <pc:graphicFrameChg chg="add del mod">
          <ac:chgData name="Dirza Alejandra Salazar Monasterios" userId="0546daba-b49e-4355-85af-809ac9d1c4c2" providerId="ADAL" clId="{21DDCED7-5BD7-4B7A-B08E-0CB39A0FBFF4}" dt="2023-08-09T18:51:24.108" v="2132" actId="478"/>
          <ac:graphicFrameMkLst>
            <pc:docMk/>
            <pc:sldMk cId="2421769101" sldId="393"/>
            <ac:graphicFrameMk id="45" creationId="{1C84E9ED-ECAB-65A3-BD44-0BD3A7E77E58}"/>
          </ac:graphicFrameMkLst>
        </pc:graphicFrameChg>
        <pc:graphicFrameChg chg="del">
          <ac:chgData name="Dirza Alejandra Salazar Monasterios" userId="0546daba-b49e-4355-85af-809ac9d1c4c2" providerId="ADAL" clId="{21DDCED7-5BD7-4B7A-B08E-0CB39A0FBFF4}" dt="2023-08-09T18:51:23.380" v="2131" actId="478"/>
          <ac:graphicFrameMkLst>
            <pc:docMk/>
            <pc:sldMk cId="2421769101" sldId="393"/>
            <ac:graphicFrameMk id="46" creationId="{6CDEAA81-2333-4D12-F65A-F81023F16919}"/>
          </ac:graphicFrameMkLst>
        </pc:graphicFrameChg>
        <pc:graphicFrameChg chg="add del mod modGraphic">
          <ac:chgData name="Dirza Alejandra Salazar Monasterios" userId="0546daba-b49e-4355-85af-809ac9d1c4c2" providerId="ADAL" clId="{21DDCED7-5BD7-4B7A-B08E-0CB39A0FBFF4}" dt="2023-08-09T18:54:31.352" v="2153" actId="478"/>
          <ac:graphicFrameMkLst>
            <pc:docMk/>
            <pc:sldMk cId="2421769101" sldId="393"/>
            <ac:graphicFrameMk id="59" creationId="{D8F8F494-14A2-BF57-CB23-F44147BC1677}"/>
          </ac:graphicFrameMkLst>
        </pc:graphicFrameChg>
      </pc:sldChg>
      <pc:sldChg chg="new del">
        <pc:chgData name="Dirza Alejandra Salazar Monasterios" userId="0546daba-b49e-4355-85af-809ac9d1c4c2" providerId="ADAL" clId="{21DDCED7-5BD7-4B7A-B08E-0CB39A0FBFF4}" dt="2023-08-09T19:06:37.342" v="2334" actId="47"/>
        <pc:sldMkLst>
          <pc:docMk/>
          <pc:sldMk cId="412408650" sldId="394"/>
        </pc:sldMkLst>
      </pc:sldChg>
      <pc:sldChg chg="addSp modSp add mod">
        <pc:chgData name="Dirza Alejandra Salazar Monasterios" userId="0546daba-b49e-4355-85af-809ac9d1c4c2" providerId="ADAL" clId="{21DDCED7-5BD7-4B7A-B08E-0CB39A0FBFF4}" dt="2023-08-09T20:31:10.149" v="2752" actId="5793"/>
        <pc:sldMkLst>
          <pc:docMk/>
          <pc:sldMk cId="2143096831" sldId="394"/>
        </pc:sldMkLst>
        <pc:spChg chg="add mod">
          <ac:chgData name="Dirza Alejandra Salazar Monasterios" userId="0546daba-b49e-4355-85af-809ac9d1c4c2" providerId="ADAL" clId="{21DDCED7-5BD7-4B7A-B08E-0CB39A0FBFF4}" dt="2023-08-09T20:25:06.186" v="2746" actId="20577"/>
          <ac:spMkLst>
            <pc:docMk/>
            <pc:sldMk cId="2143096831" sldId="394"/>
            <ac:spMk id="2" creationId="{B50DD08C-6149-E9D9-C09C-73D7BDD5BF35}"/>
          </ac:spMkLst>
        </pc:spChg>
        <pc:spChg chg="mod">
          <ac:chgData name="Dirza Alejandra Salazar Monasterios" userId="0546daba-b49e-4355-85af-809ac9d1c4c2" providerId="ADAL" clId="{21DDCED7-5BD7-4B7A-B08E-0CB39A0FBFF4}" dt="2023-08-09T19:32:15.338" v="2653" actId="11530"/>
          <ac:spMkLst>
            <pc:docMk/>
            <pc:sldMk cId="2143096831" sldId="394"/>
            <ac:spMk id="51" creationId="{55EC97F1-3664-A23B-0EDA-2BE84C488F40}"/>
          </ac:spMkLst>
        </pc:spChg>
        <pc:spChg chg="mod">
          <ac:chgData name="Dirza Alejandra Salazar Monasterios" userId="0546daba-b49e-4355-85af-809ac9d1c4c2" providerId="ADAL" clId="{21DDCED7-5BD7-4B7A-B08E-0CB39A0FBFF4}" dt="2023-08-09T19:32:20.181" v="2654" actId="1076"/>
          <ac:spMkLst>
            <pc:docMk/>
            <pc:sldMk cId="2143096831" sldId="394"/>
            <ac:spMk id="57" creationId="{B78E84F4-A487-D984-6F41-5C5406A03737}"/>
          </ac:spMkLst>
        </pc:spChg>
        <pc:spChg chg="mod">
          <ac:chgData name="Dirza Alejandra Salazar Monasterios" userId="0546daba-b49e-4355-85af-809ac9d1c4c2" providerId="ADAL" clId="{21DDCED7-5BD7-4B7A-B08E-0CB39A0FBFF4}" dt="2023-08-09T19:32:15.338" v="2653" actId="11530"/>
          <ac:spMkLst>
            <pc:docMk/>
            <pc:sldMk cId="2143096831" sldId="394"/>
            <ac:spMk id="119" creationId="{1631CFAA-3A2E-2DA9-EEAB-5414E1BDB3C9}"/>
          </ac:spMkLst>
        </pc:spChg>
        <pc:spChg chg="mod">
          <ac:chgData name="Dirza Alejandra Salazar Monasterios" userId="0546daba-b49e-4355-85af-809ac9d1c4c2" providerId="ADAL" clId="{21DDCED7-5BD7-4B7A-B08E-0CB39A0FBFF4}" dt="2023-08-09T20:31:10.149" v="2752" actId="5793"/>
          <ac:spMkLst>
            <pc:docMk/>
            <pc:sldMk cId="2143096831" sldId="394"/>
            <ac:spMk id="120" creationId="{0362C5F2-4AE3-05AD-01C0-0C7F15D9BEC1}"/>
          </ac:spMkLst>
        </pc:spChg>
        <pc:spChg chg="mod">
          <ac:chgData name="Dirza Alejandra Salazar Monasterios" userId="0546daba-b49e-4355-85af-809ac9d1c4c2" providerId="ADAL" clId="{21DDCED7-5BD7-4B7A-B08E-0CB39A0FBFF4}" dt="2023-08-09T19:32:15.338" v="2653" actId="11530"/>
          <ac:spMkLst>
            <pc:docMk/>
            <pc:sldMk cId="2143096831" sldId="394"/>
            <ac:spMk id="121" creationId="{0AFF21F1-CD49-0BF3-D9D9-D31484383EEA}"/>
          </ac:spMkLst>
        </pc:spChg>
        <pc:spChg chg="mod">
          <ac:chgData name="Dirza Alejandra Salazar Monasterios" userId="0546daba-b49e-4355-85af-809ac9d1c4c2" providerId="ADAL" clId="{21DDCED7-5BD7-4B7A-B08E-0CB39A0FBFF4}" dt="2023-08-09T19:58:55.493" v="2722" actId="20577"/>
          <ac:spMkLst>
            <pc:docMk/>
            <pc:sldMk cId="2143096831" sldId="394"/>
            <ac:spMk id="122" creationId="{9FC4A362-DBD9-8DC5-4969-E7A72A6AE762}"/>
          </ac:spMkLst>
        </pc:spChg>
        <pc:spChg chg="mod">
          <ac:chgData name="Dirza Alejandra Salazar Monasterios" userId="0546daba-b49e-4355-85af-809ac9d1c4c2" providerId="ADAL" clId="{21DDCED7-5BD7-4B7A-B08E-0CB39A0FBFF4}" dt="2023-08-09T19:32:15.338" v="2653" actId="11530"/>
          <ac:spMkLst>
            <pc:docMk/>
            <pc:sldMk cId="2143096831" sldId="394"/>
            <ac:spMk id="123" creationId="{51D8593F-04F8-EB0F-F5D5-4C7236F14476}"/>
          </ac:spMkLst>
        </pc:spChg>
        <pc:spChg chg="mod">
          <ac:chgData name="Dirza Alejandra Salazar Monasterios" userId="0546daba-b49e-4355-85af-809ac9d1c4c2" providerId="ADAL" clId="{21DDCED7-5BD7-4B7A-B08E-0CB39A0FBFF4}" dt="2023-08-09T19:32:44.119" v="2661" actId="14100"/>
          <ac:spMkLst>
            <pc:docMk/>
            <pc:sldMk cId="2143096831" sldId="394"/>
            <ac:spMk id="124" creationId="{7690317B-F65C-BBD8-8C1C-A24B1225A556}"/>
          </ac:spMkLst>
        </pc:spChg>
        <pc:spChg chg="mod">
          <ac:chgData name="Dirza Alejandra Salazar Monasterios" userId="0546daba-b49e-4355-85af-809ac9d1c4c2" providerId="ADAL" clId="{21DDCED7-5BD7-4B7A-B08E-0CB39A0FBFF4}" dt="2023-08-09T19:32:15.338" v="2653" actId="11530"/>
          <ac:spMkLst>
            <pc:docMk/>
            <pc:sldMk cId="2143096831" sldId="394"/>
            <ac:spMk id="125" creationId="{245962CE-D84A-926B-F109-75955D09D6D9}"/>
          </ac:spMkLst>
        </pc:spChg>
        <pc:spChg chg="mod">
          <ac:chgData name="Dirza Alejandra Salazar Monasterios" userId="0546daba-b49e-4355-85af-809ac9d1c4c2" providerId="ADAL" clId="{21DDCED7-5BD7-4B7A-B08E-0CB39A0FBFF4}" dt="2023-08-09T19:32:46.212" v="2662" actId="14100"/>
          <ac:spMkLst>
            <pc:docMk/>
            <pc:sldMk cId="2143096831" sldId="394"/>
            <ac:spMk id="126" creationId="{A5FE34F3-DEE8-7DD6-B0B1-4FD41C39C19B}"/>
          </ac:spMkLst>
        </pc:spChg>
        <pc:spChg chg="mod">
          <ac:chgData name="Dirza Alejandra Salazar Monasterios" userId="0546daba-b49e-4355-85af-809ac9d1c4c2" providerId="ADAL" clId="{21DDCED7-5BD7-4B7A-B08E-0CB39A0FBFF4}" dt="2023-08-09T19:12:04.211" v="2402" actId="1076"/>
          <ac:spMkLst>
            <pc:docMk/>
            <pc:sldMk cId="2143096831" sldId="394"/>
            <ac:spMk id="128" creationId="{684AE3DC-5F68-780B-8BFA-96B93CB39D86}"/>
          </ac:spMkLst>
        </pc:spChg>
        <pc:spChg chg="mod">
          <ac:chgData name="Dirza Alejandra Salazar Monasterios" userId="0546daba-b49e-4355-85af-809ac9d1c4c2" providerId="ADAL" clId="{21DDCED7-5BD7-4B7A-B08E-0CB39A0FBFF4}" dt="2023-08-09T19:12:09.088" v="2403" actId="1076"/>
          <ac:spMkLst>
            <pc:docMk/>
            <pc:sldMk cId="2143096831" sldId="394"/>
            <ac:spMk id="129" creationId="{F726B53D-8A9E-47EE-E3E1-A2BC94E7F97B}"/>
          </ac:spMkLst>
        </pc:spChg>
        <pc:spChg chg="mod">
          <ac:chgData name="Dirza Alejandra Salazar Monasterios" userId="0546daba-b49e-4355-85af-809ac9d1c4c2" providerId="ADAL" clId="{21DDCED7-5BD7-4B7A-B08E-0CB39A0FBFF4}" dt="2023-08-09T19:12:13.005" v="2404" actId="1076"/>
          <ac:spMkLst>
            <pc:docMk/>
            <pc:sldMk cId="2143096831" sldId="394"/>
            <ac:spMk id="130" creationId="{DF0348AF-C519-C66C-B240-66F3AF217895}"/>
          </ac:spMkLst>
        </pc:spChg>
        <pc:spChg chg="mod">
          <ac:chgData name="Dirza Alejandra Salazar Monasterios" userId="0546daba-b49e-4355-85af-809ac9d1c4c2" providerId="ADAL" clId="{21DDCED7-5BD7-4B7A-B08E-0CB39A0FBFF4}" dt="2023-08-09T19:12:25.704" v="2406" actId="1076"/>
          <ac:spMkLst>
            <pc:docMk/>
            <pc:sldMk cId="2143096831" sldId="394"/>
            <ac:spMk id="131" creationId="{49C3519F-A808-8ED5-A096-48965B18FBB6}"/>
          </ac:spMkLst>
        </pc:spChg>
        <pc:spChg chg="mod">
          <ac:chgData name="Dirza Alejandra Salazar Monasterios" userId="0546daba-b49e-4355-85af-809ac9d1c4c2" providerId="ADAL" clId="{21DDCED7-5BD7-4B7A-B08E-0CB39A0FBFF4}" dt="2023-08-09T19:12:04.211" v="2402" actId="1076"/>
          <ac:spMkLst>
            <pc:docMk/>
            <pc:sldMk cId="2143096831" sldId="394"/>
            <ac:spMk id="133" creationId="{10D08C02-7F9A-04C3-D0B2-EA76625092C2}"/>
          </ac:spMkLst>
        </pc:spChg>
        <pc:spChg chg="mod">
          <ac:chgData name="Dirza Alejandra Salazar Monasterios" userId="0546daba-b49e-4355-85af-809ac9d1c4c2" providerId="ADAL" clId="{21DDCED7-5BD7-4B7A-B08E-0CB39A0FBFF4}" dt="2023-08-09T19:12:09.088" v="2403" actId="1076"/>
          <ac:spMkLst>
            <pc:docMk/>
            <pc:sldMk cId="2143096831" sldId="394"/>
            <ac:spMk id="134" creationId="{3003B0E0-D9A0-5543-BC57-71902FB0DB84}"/>
          </ac:spMkLst>
        </pc:spChg>
        <pc:spChg chg="mod">
          <ac:chgData name="Dirza Alejandra Salazar Monasterios" userId="0546daba-b49e-4355-85af-809ac9d1c4c2" providerId="ADAL" clId="{21DDCED7-5BD7-4B7A-B08E-0CB39A0FBFF4}" dt="2023-08-09T19:12:13.005" v="2404" actId="1076"/>
          <ac:spMkLst>
            <pc:docMk/>
            <pc:sldMk cId="2143096831" sldId="394"/>
            <ac:spMk id="135" creationId="{7F50C914-612A-7AD3-F219-7690D123653B}"/>
          </ac:spMkLst>
        </pc:spChg>
        <pc:spChg chg="mod">
          <ac:chgData name="Dirza Alejandra Salazar Monasterios" userId="0546daba-b49e-4355-85af-809ac9d1c4c2" providerId="ADAL" clId="{21DDCED7-5BD7-4B7A-B08E-0CB39A0FBFF4}" dt="2023-08-09T19:12:25.704" v="2406" actId="1076"/>
          <ac:spMkLst>
            <pc:docMk/>
            <pc:sldMk cId="2143096831" sldId="394"/>
            <ac:spMk id="136" creationId="{8E400EB4-B85D-7207-7789-8DFC12F29475}"/>
          </ac:spMkLst>
        </pc:spChg>
        <pc:spChg chg="mod">
          <ac:chgData name="Dirza Alejandra Salazar Monasterios" userId="0546daba-b49e-4355-85af-809ac9d1c4c2" providerId="ADAL" clId="{21DDCED7-5BD7-4B7A-B08E-0CB39A0FBFF4}" dt="2023-08-09T19:06:59.461" v="2345" actId="20577"/>
          <ac:spMkLst>
            <pc:docMk/>
            <pc:sldMk cId="2143096831" sldId="394"/>
            <ac:spMk id="137" creationId="{29413E70-261F-A535-9888-974106A14C35}"/>
          </ac:spMkLst>
        </pc:spChg>
      </pc:sldChg>
      <pc:sldChg chg="modSp add mod">
        <pc:chgData name="Dirza Alejandra Salazar Monasterios" userId="0546daba-b49e-4355-85af-809ac9d1c4c2" providerId="ADAL" clId="{21DDCED7-5BD7-4B7A-B08E-0CB39A0FBFF4}" dt="2023-08-09T21:25:06.458" v="2758" actId="1076"/>
        <pc:sldMkLst>
          <pc:docMk/>
          <pc:sldMk cId="2754294122" sldId="395"/>
        </pc:sldMkLst>
        <pc:spChg chg="mod">
          <ac:chgData name="Dirza Alejandra Salazar Monasterios" userId="0546daba-b49e-4355-85af-809ac9d1c4c2" providerId="ADAL" clId="{21DDCED7-5BD7-4B7A-B08E-0CB39A0FBFF4}" dt="2023-08-09T21:25:06.458" v="2758" actId="1076"/>
          <ac:spMkLst>
            <pc:docMk/>
            <pc:sldMk cId="2754294122" sldId="395"/>
            <ac:spMk id="4" creationId="{5D93BC2A-B8EA-FB0D-B511-37106DF73E7D}"/>
          </ac:spMkLst>
        </pc:spChg>
      </pc:sldChg>
    </pc:docChg>
  </pc:docChgLst>
  <pc:docChgLst>
    <pc:chgData name="Dirza Alejandra Salazar Monasterios" userId="0546daba-b49e-4355-85af-809ac9d1c4c2" providerId="ADAL" clId="{B37326C9-B5AF-42EA-8B64-799395909ADD}"/>
    <pc:docChg chg="undo custSel addSld delSld modSld sldOrd">
      <pc:chgData name="Dirza Alejandra Salazar Monasterios" userId="0546daba-b49e-4355-85af-809ac9d1c4c2" providerId="ADAL" clId="{B37326C9-B5AF-42EA-8B64-799395909ADD}" dt="2023-04-19T20:45:14.415" v="3331" actId="1076"/>
      <pc:docMkLst>
        <pc:docMk/>
      </pc:docMkLst>
      <pc:sldChg chg="modSp mod">
        <pc:chgData name="Dirza Alejandra Salazar Monasterios" userId="0546daba-b49e-4355-85af-809ac9d1c4c2" providerId="ADAL" clId="{B37326C9-B5AF-42EA-8B64-799395909ADD}" dt="2023-04-19T15:27:35.890" v="96" actId="1076"/>
        <pc:sldMkLst>
          <pc:docMk/>
          <pc:sldMk cId="1418897321" sldId="322"/>
        </pc:sldMkLst>
        <pc:spChg chg="mod">
          <ac:chgData name="Dirza Alejandra Salazar Monasterios" userId="0546daba-b49e-4355-85af-809ac9d1c4c2" providerId="ADAL" clId="{B37326C9-B5AF-42EA-8B64-799395909ADD}" dt="2023-04-19T15:27:33.755" v="95" actId="1076"/>
          <ac:spMkLst>
            <pc:docMk/>
            <pc:sldMk cId="1418897321" sldId="322"/>
            <ac:spMk id="2" creationId="{6A01804E-932C-955C-5389-E0A8538FA0D7}"/>
          </ac:spMkLst>
        </pc:spChg>
        <pc:spChg chg="mod">
          <ac:chgData name="Dirza Alejandra Salazar Monasterios" userId="0546daba-b49e-4355-85af-809ac9d1c4c2" providerId="ADAL" clId="{B37326C9-B5AF-42EA-8B64-799395909ADD}" dt="2023-04-19T15:27:27.349" v="94" actId="20577"/>
          <ac:spMkLst>
            <pc:docMk/>
            <pc:sldMk cId="1418897321" sldId="322"/>
            <ac:spMk id="3" creationId="{FF4594A0-54A2-7578-6C74-BFCAC6440810}"/>
          </ac:spMkLst>
        </pc:spChg>
        <pc:cxnChg chg="mod">
          <ac:chgData name="Dirza Alejandra Salazar Monasterios" userId="0546daba-b49e-4355-85af-809ac9d1c4c2" providerId="ADAL" clId="{B37326C9-B5AF-42EA-8B64-799395909ADD}" dt="2023-04-19T15:27:35.890" v="96" actId="1076"/>
          <ac:cxnSpMkLst>
            <pc:docMk/>
            <pc:sldMk cId="1418897321" sldId="322"/>
            <ac:cxnSpMk id="4" creationId="{26E236DB-C82E-B4EF-816E-6BE87CC95BC9}"/>
          </ac:cxnSpMkLst>
        </pc:cxnChg>
      </pc:sldChg>
      <pc:sldChg chg="del">
        <pc:chgData name="Dirza Alejandra Salazar Monasterios" userId="0546daba-b49e-4355-85af-809ac9d1c4c2" providerId="ADAL" clId="{B37326C9-B5AF-42EA-8B64-799395909ADD}" dt="2023-04-19T15:21:52.598" v="57" actId="47"/>
        <pc:sldMkLst>
          <pc:docMk/>
          <pc:sldMk cId="1900042335" sldId="368"/>
        </pc:sldMkLst>
      </pc:sldChg>
      <pc:sldChg chg="del">
        <pc:chgData name="Dirza Alejandra Salazar Monasterios" userId="0546daba-b49e-4355-85af-809ac9d1c4c2" providerId="ADAL" clId="{B37326C9-B5AF-42EA-8B64-799395909ADD}" dt="2023-04-19T15:22:06.867" v="62" actId="47"/>
        <pc:sldMkLst>
          <pc:docMk/>
          <pc:sldMk cId="3860355491" sldId="374"/>
        </pc:sldMkLst>
      </pc:sldChg>
      <pc:sldChg chg="del">
        <pc:chgData name="Dirza Alejandra Salazar Monasterios" userId="0546daba-b49e-4355-85af-809ac9d1c4c2" providerId="ADAL" clId="{B37326C9-B5AF-42EA-8B64-799395909ADD}" dt="2023-04-19T15:21:51.434" v="56" actId="47"/>
        <pc:sldMkLst>
          <pc:docMk/>
          <pc:sldMk cId="840317221" sldId="375"/>
        </pc:sldMkLst>
      </pc:sldChg>
      <pc:sldChg chg="del">
        <pc:chgData name="Dirza Alejandra Salazar Monasterios" userId="0546daba-b49e-4355-85af-809ac9d1c4c2" providerId="ADAL" clId="{B37326C9-B5AF-42EA-8B64-799395909ADD}" dt="2023-04-19T15:21:56.766" v="58" actId="47"/>
        <pc:sldMkLst>
          <pc:docMk/>
          <pc:sldMk cId="3765171259" sldId="376"/>
        </pc:sldMkLst>
      </pc:sldChg>
      <pc:sldChg chg="del">
        <pc:chgData name="Dirza Alejandra Salazar Monasterios" userId="0546daba-b49e-4355-85af-809ac9d1c4c2" providerId="ADAL" clId="{B37326C9-B5AF-42EA-8B64-799395909ADD}" dt="2023-04-19T15:22:07.252" v="63" actId="47"/>
        <pc:sldMkLst>
          <pc:docMk/>
          <pc:sldMk cId="1767737428" sldId="377"/>
        </pc:sldMkLst>
      </pc:sldChg>
      <pc:sldChg chg="del">
        <pc:chgData name="Dirza Alejandra Salazar Monasterios" userId="0546daba-b49e-4355-85af-809ac9d1c4c2" providerId="ADAL" clId="{B37326C9-B5AF-42EA-8B64-799395909ADD}" dt="2023-04-19T15:22:05.434" v="60" actId="47"/>
        <pc:sldMkLst>
          <pc:docMk/>
          <pc:sldMk cId="341776711" sldId="378"/>
        </pc:sldMkLst>
      </pc:sldChg>
      <pc:sldChg chg="del">
        <pc:chgData name="Dirza Alejandra Salazar Monasterios" userId="0546daba-b49e-4355-85af-809ac9d1c4c2" providerId="ADAL" clId="{B37326C9-B5AF-42EA-8B64-799395909ADD}" dt="2023-04-19T15:35:31.092" v="150" actId="47"/>
        <pc:sldMkLst>
          <pc:docMk/>
          <pc:sldMk cId="4011521953" sldId="379"/>
        </pc:sldMkLst>
      </pc:sldChg>
      <pc:sldChg chg="delSp modSp mod">
        <pc:chgData name="Dirza Alejandra Salazar Monasterios" userId="0546daba-b49e-4355-85af-809ac9d1c4c2" providerId="ADAL" clId="{B37326C9-B5AF-42EA-8B64-799395909ADD}" dt="2023-04-19T15:19:59.890" v="52" actId="20577"/>
        <pc:sldMkLst>
          <pc:docMk/>
          <pc:sldMk cId="631832844" sldId="380"/>
        </pc:sldMkLst>
        <pc:spChg chg="del">
          <ac:chgData name="Dirza Alejandra Salazar Monasterios" userId="0546daba-b49e-4355-85af-809ac9d1c4c2" providerId="ADAL" clId="{B37326C9-B5AF-42EA-8B64-799395909ADD}" dt="2023-04-19T15:19:46.649" v="48" actId="478"/>
          <ac:spMkLst>
            <pc:docMk/>
            <pc:sldMk cId="631832844" sldId="380"/>
            <ac:spMk id="6" creationId="{80EBC4E6-C3DF-D467-E55D-79D9637D3F53}"/>
          </ac:spMkLst>
        </pc:spChg>
        <pc:spChg chg="del">
          <ac:chgData name="Dirza Alejandra Salazar Monasterios" userId="0546daba-b49e-4355-85af-809ac9d1c4c2" providerId="ADAL" clId="{B37326C9-B5AF-42EA-8B64-799395909ADD}" dt="2023-04-19T15:19:45.722" v="47" actId="478"/>
          <ac:spMkLst>
            <pc:docMk/>
            <pc:sldMk cId="631832844" sldId="380"/>
            <ac:spMk id="7" creationId="{81C837B0-6019-EB6E-60FE-218375ABFB5B}"/>
          </ac:spMkLst>
        </pc:spChg>
        <pc:spChg chg="mod">
          <ac:chgData name="Dirza Alejandra Salazar Monasterios" userId="0546daba-b49e-4355-85af-809ac9d1c4c2" providerId="ADAL" clId="{B37326C9-B5AF-42EA-8B64-799395909ADD}" dt="2023-04-19T15:19:55.422" v="50" actId="1076"/>
          <ac:spMkLst>
            <pc:docMk/>
            <pc:sldMk cId="631832844" sldId="380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B37326C9-B5AF-42EA-8B64-799395909ADD}" dt="2023-04-19T15:19:57.970" v="51" actId="20577"/>
          <ac:spMkLst>
            <pc:docMk/>
            <pc:sldMk cId="631832844" sldId="380"/>
            <ac:spMk id="9" creationId="{193D8D82-E8E5-C034-5B46-3823CCD90D73}"/>
          </ac:spMkLst>
        </pc:spChg>
        <pc:spChg chg="mod">
          <ac:chgData name="Dirza Alejandra Salazar Monasterios" userId="0546daba-b49e-4355-85af-809ac9d1c4c2" providerId="ADAL" clId="{B37326C9-B5AF-42EA-8B64-799395909ADD}" dt="2023-04-19T15:19:41.643" v="46" actId="20577"/>
          <ac:spMkLst>
            <pc:docMk/>
            <pc:sldMk cId="631832844" sldId="380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B37326C9-B5AF-42EA-8B64-799395909ADD}" dt="2023-04-19T15:19:55.422" v="50" actId="1076"/>
          <ac:spMkLst>
            <pc:docMk/>
            <pc:sldMk cId="631832844" sldId="380"/>
            <ac:spMk id="11" creationId="{4111A6BF-CAC9-DE1A-E95D-86A6B3090218}"/>
          </ac:spMkLst>
        </pc:spChg>
        <pc:spChg chg="mod">
          <ac:chgData name="Dirza Alejandra Salazar Monasterios" userId="0546daba-b49e-4355-85af-809ac9d1c4c2" providerId="ADAL" clId="{B37326C9-B5AF-42EA-8B64-799395909ADD}" dt="2023-04-19T15:19:55.422" v="50" actId="1076"/>
          <ac:spMkLst>
            <pc:docMk/>
            <pc:sldMk cId="631832844" sldId="380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B37326C9-B5AF-42EA-8B64-799395909ADD}" dt="2023-04-19T15:19:59.890" v="52" actId="20577"/>
          <ac:spMkLst>
            <pc:docMk/>
            <pc:sldMk cId="631832844" sldId="380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B37326C9-B5AF-42EA-8B64-799395909ADD}" dt="2023-04-19T15:19:55.422" v="50" actId="1076"/>
          <ac:spMkLst>
            <pc:docMk/>
            <pc:sldMk cId="631832844" sldId="380"/>
            <ac:spMk id="14" creationId="{E36302DA-661F-5D02-8B21-55885C0ADE6E}"/>
          </ac:spMkLst>
        </pc:spChg>
        <pc:spChg chg="del">
          <ac:chgData name="Dirza Alejandra Salazar Monasterios" userId="0546daba-b49e-4355-85af-809ac9d1c4c2" providerId="ADAL" clId="{B37326C9-B5AF-42EA-8B64-799395909ADD}" dt="2023-04-19T15:19:48.143" v="49" actId="478"/>
          <ac:spMkLst>
            <pc:docMk/>
            <pc:sldMk cId="631832844" sldId="380"/>
            <ac:spMk id="15" creationId="{4233E1F2-417A-ABF3-7313-1801893B632A}"/>
          </ac:spMkLst>
        </pc:spChg>
      </pc:sldChg>
      <pc:sldChg chg="modSp add mod">
        <pc:chgData name="Dirza Alejandra Salazar Monasterios" userId="0546daba-b49e-4355-85af-809ac9d1c4c2" providerId="ADAL" clId="{B37326C9-B5AF-42EA-8B64-799395909ADD}" dt="2023-04-19T15:23:04.480" v="68" actId="207"/>
        <pc:sldMkLst>
          <pc:docMk/>
          <pc:sldMk cId="1111823035" sldId="381"/>
        </pc:sldMkLst>
        <pc:spChg chg="mod">
          <ac:chgData name="Dirza Alejandra Salazar Monasterios" userId="0546daba-b49e-4355-85af-809ac9d1c4c2" providerId="ADAL" clId="{B37326C9-B5AF-42EA-8B64-799395909ADD}" dt="2023-04-19T15:23:04.480" v="68" actId="207"/>
          <ac:spMkLst>
            <pc:docMk/>
            <pc:sldMk cId="1111823035" sldId="381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B37326C9-B5AF-42EA-8B64-799395909ADD}" dt="2023-04-19T15:22:55.450" v="67" actId="207"/>
          <ac:spMkLst>
            <pc:docMk/>
            <pc:sldMk cId="1111823035" sldId="381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B37326C9-B5AF-42EA-8B64-799395909ADD}" dt="2023-04-19T15:23:04.480" v="68" actId="207"/>
          <ac:spMkLst>
            <pc:docMk/>
            <pc:sldMk cId="1111823035" sldId="381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B37326C9-B5AF-42EA-8B64-799395909ADD}" dt="2023-04-19T15:22:55.450" v="67" actId="207"/>
          <ac:spMkLst>
            <pc:docMk/>
            <pc:sldMk cId="1111823035" sldId="381"/>
            <ac:spMk id="9" creationId="{193D8D82-E8E5-C034-5B46-3823CCD90D73}"/>
          </ac:spMkLst>
        </pc:spChg>
        <pc:spChg chg="mod">
          <ac:chgData name="Dirza Alejandra Salazar Monasterios" userId="0546daba-b49e-4355-85af-809ac9d1c4c2" providerId="ADAL" clId="{B37326C9-B5AF-42EA-8B64-799395909ADD}" dt="2023-04-19T15:22:55.450" v="67" actId="207"/>
          <ac:spMkLst>
            <pc:docMk/>
            <pc:sldMk cId="1111823035" sldId="381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B37326C9-B5AF-42EA-8B64-799395909ADD}" dt="2023-04-19T15:22:55.450" v="67" actId="207"/>
          <ac:spMkLst>
            <pc:docMk/>
            <pc:sldMk cId="1111823035" sldId="381"/>
            <ac:spMk id="11" creationId="{4111A6BF-CAC9-DE1A-E95D-86A6B3090218}"/>
          </ac:spMkLst>
        </pc:spChg>
        <pc:spChg chg="mod">
          <ac:chgData name="Dirza Alejandra Salazar Monasterios" userId="0546daba-b49e-4355-85af-809ac9d1c4c2" providerId="ADAL" clId="{B37326C9-B5AF-42EA-8B64-799395909ADD}" dt="2023-04-19T15:22:55.450" v="67" actId="207"/>
          <ac:spMkLst>
            <pc:docMk/>
            <pc:sldMk cId="1111823035" sldId="381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B37326C9-B5AF-42EA-8B64-799395909ADD}" dt="2023-04-19T15:22:55.450" v="67" actId="207"/>
          <ac:spMkLst>
            <pc:docMk/>
            <pc:sldMk cId="1111823035" sldId="381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B37326C9-B5AF-42EA-8B64-799395909ADD}" dt="2023-04-19T15:23:04.480" v="68" actId="207"/>
          <ac:spMkLst>
            <pc:docMk/>
            <pc:sldMk cId="1111823035" sldId="381"/>
            <ac:spMk id="14" creationId="{E36302DA-661F-5D02-8B21-55885C0ADE6E}"/>
          </ac:spMkLst>
        </pc:spChg>
      </pc:sldChg>
      <pc:sldChg chg="modSp del mod">
        <pc:chgData name="Dirza Alejandra Salazar Monasterios" userId="0546daba-b49e-4355-85af-809ac9d1c4c2" providerId="ADAL" clId="{B37326C9-B5AF-42EA-8B64-799395909ADD}" dt="2023-04-19T15:22:28.713" v="65" actId="47"/>
        <pc:sldMkLst>
          <pc:docMk/>
          <pc:sldMk cId="3486582769" sldId="381"/>
        </pc:sldMkLst>
        <pc:spChg chg="mod">
          <ac:chgData name="Dirza Alejandra Salazar Monasterios" userId="0546daba-b49e-4355-85af-809ac9d1c4c2" providerId="ADAL" clId="{B37326C9-B5AF-42EA-8B64-799395909ADD}" dt="2023-04-19T15:22:27.035" v="64" actId="6549"/>
          <ac:spMkLst>
            <pc:docMk/>
            <pc:sldMk cId="3486582769" sldId="381"/>
            <ac:spMk id="2" creationId="{27807769-6C66-E554-E6FF-27E168FE17AB}"/>
          </ac:spMkLst>
        </pc:spChg>
      </pc:sldChg>
      <pc:sldChg chg="del">
        <pc:chgData name="Dirza Alejandra Salazar Monasterios" userId="0546daba-b49e-4355-85af-809ac9d1c4c2" providerId="ADAL" clId="{B37326C9-B5AF-42EA-8B64-799395909ADD}" dt="2023-04-19T15:22:04.271" v="59" actId="47"/>
        <pc:sldMkLst>
          <pc:docMk/>
          <pc:sldMk cId="2169016101" sldId="382"/>
        </pc:sldMkLst>
      </pc:sldChg>
      <pc:sldChg chg="modSp add mod ord">
        <pc:chgData name="Dirza Alejandra Salazar Monasterios" userId="0546daba-b49e-4355-85af-809ac9d1c4c2" providerId="ADAL" clId="{B37326C9-B5AF-42EA-8B64-799395909ADD}" dt="2023-04-19T15:23:57.232" v="76"/>
        <pc:sldMkLst>
          <pc:docMk/>
          <pc:sldMk cId="2392458071" sldId="382"/>
        </pc:sldMkLst>
        <pc:spChg chg="mod">
          <ac:chgData name="Dirza Alejandra Salazar Monasterios" userId="0546daba-b49e-4355-85af-809ac9d1c4c2" providerId="ADAL" clId="{B37326C9-B5AF-42EA-8B64-799395909ADD}" dt="2023-04-19T15:23:52.842" v="74" actId="207"/>
          <ac:spMkLst>
            <pc:docMk/>
            <pc:sldMk cId="2392458071" sldId="382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B37326C9-B5AF-42EA-8B64-799395909ADD}" dt="2023-04-19T15:23:48.734" v="73" actId="207"/>
          <ac:spMkLst>
            <pc:docMk/>
            <pc:sldMk cId="2392458071" sldId="382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B37326C9-B5AF-42EA-8B64-799395909ADD}" dt="2023-04-19T15:23:20.297" v="70" actId="207"/>
          <ac:spMkLst>
            <pc:docMk/>
            <pc:sldMk cId="2392458071" sldId="382"/>
            <ac:spMk id="9" creationId="{193D8D82-E8E5-C034-5B46-3823CCD90D73}"/>
          </ac:spMkLst>
        </pc:spChg>
        <pc:spChg chg="mod">
          <ac:chgData name="Dirza Alejandra Salazar Monasterios" userId="0546daba-b49e-4355-85af-809ac9d1c4c2" providerId="ADAL" clId="{B37326C9-B5AF-42EA-8B64-799395909ADD}" dt="2023-04-19T15:23:20.297" v="70" actId="207"/>
          <ac:spMkLst>
            <pc:docMk/>
            <pc:sldMk cId="2392458071" sldId="382"/>
            <ac:spMk id="11" creationId="{4111A6BF-CAC9-DE1A-E95D-86A6B3090218}"/>
          </ac:spMkLst>
        </pc:spChg>
        <pc:spChg chg="mod">
          <ac:chgData name="Dirza Alejandra Salazar Monasterios" userId="0546daba-b49e-4355-85af-809ac9d1c4c2" providerId="ADAL" clId="{B37326C9-B5AF-42EA-8B64-799395909ADD}" dt="2023-04-19T15:23:20.297" v="70" actId="207"/>
          <ac:spMkLst>
            <pc:docMk/>
            <pc:sldMk cId="2392458071" sldId="382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B37326C9-B5AF-42EA-8B64-799395909ADD}" dt="2023-04-19T15:23:20.297" v="70" actId="207"/>
          <ac:spMkLst>
            <pc:docMk/>
            <pc:sldMk cId="2392458071" sldId="382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B37326C9-B5AF-42EA-8B64-799395909ADD}" dt="2023-04-19T15:23:48.734" v="73" actId="207"/>
          <ac:spMkLst>
            <pc:docMk/>
            <pc:sldMk cId="2392458071" sldId="382"/>
            <ac:spMk id="14" creationId="{E36302DA-661F-5D02-8B21-55885C0ADE6E}"/>
          </ac:spMkLst>
        </pc:spChg>
        <pc:spChg chg="mod">
          <ac:chgData name="Dirza Alejandra Salazar Monasterios" userId="0546daba-b49e-4355-85af-809ac9d1c4c2" providerId="ADAL" clId="{B37326C9-B5AF-42EA-8B64-799395909ADD}" dt="2023-04-19T15:23:20.297" v="70" actId="207"/>
          <ac:spMkLst>
            <pc:docMk/>
            <pc:sldMk cId="2392458071" sldId="382"/>
            <ac:spMk id="17" creationId="{6EEBF08D-3B85-7F4A-A795-B4A143C54A79}"/>
          </ac:spMkLst>
        </pc:spChg>
        <pc:spChg chg="mod">
          <ac:chgData name="Dirza Alejandra Salazar Monasterios" userId="0546daba-b49e-4355-85af-809ac9d1c4c2" providerId="ADAL" clId="{B37326C9-B5AF-42EA-8B64-799395909ADD}" dt="2023-04-19T15:23:20.297" v="70" actId="207"/>
          <ac:spMkLst>
            <pc:docMk/>
            <pc:sldMk cId="2392458071" sldId="382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B37326C9-B5AF-42EA-8B64-799395909ADD}" dt="2023-04-19T15:23:48.734" v="73" actId="207"/>
          <ac:spMkLst>
            <pc:docMk/>
            <pc:sldMk cId="2392458071" sldId="382"/>
            <ac:spMk id="21" creationId="{37D1D963-F61B-F1D0-E289-C6A07F11509A}"/>
          </ac:spMkLst>
        </pc:spChg>
      </pc:sldChg>
      <pc:sldChg chg="modSp add mod ord">
        <pc:chgData name="Dirza Alejandra Salazar Monasterios" userId="0546daba-b49e-4355-85af-809ac9d1c4c2" providerId="ADAL" clId="{B37326C9-B5AF-42EA-8B64-799395909ADD}" dt="2023-04-19T15:26:51.687" v="82"/>
        <pc:sldMkLst>
          <pc:docMk/>
          <pc:sldMk cId="245121417" sldId="383"/>
        </pc:sldMkLst>
        <pc:spChg chg="mod">
          <ac:chgData name="Dirza Alejandra Salazar Monasterios" userId="0546daba-b49e-4355-85af-809ac9d1c4c2" providerId="ADAL" clId="{B37326C9-B5AF-42EA-8B64-799395909ADD}" dt="2023-04-19T15:26:44.777" v="79" actId="207"/>
          <ac:spMkLst>
            <pc:docMk/>
            <pc:sldMk cId="245121417" sldId="383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B37326C9-B5AF-42EA-8B64-799395909ADD}" dt="2023-04-19T15:26:34.982" v="78" actId="207"/>
          <ac:spMkLst>
            <pc:docMk/>
            <pc:sldMk cId="245121417" sldId="383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B37326C9-B5AF-42EA-8B64-799395909ADD}" dt="2023-04-19T15:26:44.777" v="79" actId="207"/>
          <ac:spMkLst>
            <pc:docMk/>
            <pc:sldMk cId="245121417" sldId="383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B37326C9-B5AF-42EA-8B64-799395909ADD}" dt="2023-04-19T15:26:34.982" v="78" actId="207"/>
          <ac:spMkLst>
            <pc:docMk/>
            <pc:sldMk cId="245121417" sldId="383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B37326C9-B5AF-42EA-8B64-799395909ADD}" dt="2023-04-19T15:26:34.982" v="78" actId="207"/>
          <ac:spMkLst>
            <pc:docMk/>
            <pc:sldMk cId="245121417" sldId="383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B37326C9-B5AF-42EA-8B64-799395909ADD}" dt="2023-04-19T15:26:34.982" v="78" actId="207"/>
          <ac:spMkLst>
            <pc:docMk/>
            <pc:sldMk cId="245121417" sldId="383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B37326C9-B5AF-42EA-8B64-799395909ADD}" dt="2023-04-19T15:26:34.982" v="78" actId="207"/>
          <ac:spMkLst>
            <pc:docMk/>
            <pc:sldMk cId="245121417" sldId="383"/>
            <ac:spMk id="17" creationId="{6EEBF08D-3B85-7F4A-A795-B4A143C54A79}"/>
          </ac:spMkLst>
        </pc:spChg>
        <pc:spChg chg="mod">
          <ac:chgData name="Dirza Alejandra Salazar Monasterios" userId="0546daba-b49e-4355-85af-809ac9d1c4c2" providerId="ADAL" clId="{B37326C9-B5AF-42EA-8B64-799395909ADD}" dt="2023-04-19T15:26:34.982" v="78" actId="207"/>
          <ac:spMkLst>
            <pc:docMk/>
            <pc:sldMk cId="245121417" sldId="383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B37326C9-B5AF-42EA-8B64-799395909ADD}" dt="2023-04-19T15:26:44.777" v="79" actId="207"/>
          <ac:spMkLst>
            <pc:docMk/>
            <pc:sldMk cId="245121417" sldId="383"/>
            <ac:spMk id="21" creationId="{37D1D963-F61B-F1D0-E289-C6A07F11509A}"/>
          </ac:spMkLst>
        </pc:spChg>
      </pc:sldChg>
      <pc:sldChg chg="del">
        <pc:chgData name="Dirza Alejandra Salazar Monasterios" userId="0546daba-b49e-4355-85af-809ac9d1c4c2" providerId="ADAL" clId="{B37326C9-B5AF-42EA-8B64-799395909ADD}" dt="2023-04-19T15:22:06.269" v="61" actId="47"/>
        <pc:sldMkLst>
          <pc:docMk/>
          <pc:sldMk cId="3668597843" sldId="383"/>
        </pc:sldMkLst>
      </pc:sldChg>
      <pc:sldChg chg="del">
        <pc:chgData name="Dirza Alejandra Salazar Monasterios" userId="0546daba-b49e-4355-85af-809ac9d1c4c2" providerId="ADAL" clId="{B37326C9-B5AF-42EA-8B64-799395909ADD}" dt="2023-04-19T13:08:36.948" v="17" actId="47"/>
        <pc:sldMkLst>
          <pc:docMk/>
          <pc:sldMk cId="428329740" sldId="384"/>
        </pc:sldMkLst>
      </pc:sldChg>
      <pc:sldChg chg="modSp add mod ord">
        <pc:chgData name="Dirza Alejandra Salazar Monasterios" userId="0546daba-b49e-4355-85af-809ac9d1c4c2" providerId="ADAL" clId="{B37326C9-B5AF-42EA-8B64-799395909ADD}" dt="2023-04-19T15:27:10.627" v="86"/>
        <pc:sldMkLst>
          <pc:docMk/>
          <pc:sldMk cId="4289455725" sldId="384"/>
        </pc:sldMkLst>
        <pc:spChg chg="mod">
          <ac:chgData name="Dirza Alejandra Salazar Monasterios" userId="0546daba-b49e-4355-85af-809ac9d1c4c2" providerId="ADAL" clId="{B37326C9-B5AF-42EA-8B64-799395909ADD}" dt="2023-04-19T15:27:04.455" v="84" actId="207"/>
          <ac:spMkLst>
            <pc:docMk/>
            <pc:sldMk cId="4289455725" sldId="384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B37326C9-B5AF-42EA-8B64-799395909ADD}" dt="2023-04-19T15:27:00.168" v="83" actId="207"/>
          <ac:spMkLst>
            <pc:docMk/>
            <pc:sldMk cId="4289455725" sldId="384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B37326C9-B5AF-42EA-8B64-799395909ADD}" dt="2023-04-19T15:27:00.168" v="83" actId="207"/>
          <ac:spMkLst>
            <pc:docMk/>
            <pc:sldMk cId="4289455725" sldId="384"/>
            <ac:spMk id="9" creationId="{193D8D82-E8E5-C034-5B46-3823CCD90D73}"/>
          </ac:spMkLst>
        </pc:spChg>
        <pc:spChg chg="mod">
          <ac:chgData name="Dirza Alejandra Salazar Monasterios" userId="0546daba-b49e-4355-85af-809ac9d1c4c2" providerId="ADAL" clId="{B37326C9-B5AF-42EA-8B64-799395909ADD}" dt="2023-04-19T15:27:00.168" v="83" actId="207"/>
          <ac:spMkLst>
            <pc:docMk/>
            <pc:sldMk cId="4289455725" sldId="384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B37326C9-B5AF-42EA-8B64-799395909ADD}" dt="2023-04-19T15:27:00.168" v="83" actId="207"/>
          <ac:spMkLst>
            <pc:docMk/>
            <pc:sldMk cId="4289455725" sldId="384"/>
            <ac:spMk id="11" creationId="{4111A6BF-CAC9-DE1A-E95D-86A6B3090218}"/>
          </ac:spMkLst>
        </pc:spChg>
        <pc:spChg chg="mod">
          <ac:chgData name="Dirza Alejandra Salazar Monasterios" userId="0546daba-b49e-4355-85af-809ac9d1c4c2" providerId="ADAL" clId="{B37326C9-B5AF-42EA-8B64-799395909ADD}" dt="2023-04-19T15:27:04.455" v="84" actId="207"/>
          <ac:spMkLst>
            <pc:docMk/>
            <pc:sldMk cId="4289455725" sldId="384"/>
            <ac:spMk id="14" creationId="{E36302DA-661F-5D02-8B21-55885C0ADE6E}"/>
          </ac:spMkLst>
        </pc:spChg>
        <pc:spChg chg="mod">
          <ac:chgData name="Dirza Alejandra Salazar Monasterios" userId="0546daba-b49e-4355-85af-809ac9d1c4c2" providerId="ADAL" clId="{B37326C9-B5AF-42EA-8B64-799395909ADD}" dt="2023-04-19T15:27:00.168" v="83" actId="207"/>
          <ac:spMkLst>
            <pc:docMk/>
            <pc:sldMk cId="4289455725" sldId="384"/>
            <ac:spMk id="17" creationId="{6EEBF08D-3B85-7F4A-A795-B4A143C54A79}"/>
          </ac:spMkLst>
        </pc:spChg>
        <pc:spChg chg="mod">
          <ac:chgData name="Dirza Alejandra Salazar Monasterios" userId="0546daba-b49e-4355-85af-809ac9d1c4c2" providerId="ADAL" clId="{B37326C9-B5AF-42EA-8B64-799395909ADD}" dt="2023-04-19T15:27:00.168" v="83" actId="207"/>
          <ac:spMkLst>
            <pc:docMk/>
            <pc:sldMk cId="4289455725" sldId="384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B37326C9-B5AF-42EA-8B64-799395909ADD}" dt="2023-04-19T15:27:04.455" v="84" actId="207"/>
          <ac:spMkLst>
            <pc:docMk/>
            <pc:sldMk cId="4289455725" sldId="384"/>
            <ac:spMk id="21" creationId="{37D1D963-F61B-F1D0-E289-C6A07F11509A}"/>
          </ac:spMkLst>
        </pc:spChg>
      </pc:sldChg>
      <pc:sldChg chg="addSp delSp modSp add mod ord">
        <pc:chgData name="Dirza Alejandra Salazar Monasterios" userId="0546daba-b49e-4355-85af-809ac9d1c4c2" providerId="ADAL" clId="{B37326C9-B5AF-42EA-8B64-799395909ADD}" dt="2023-04-19T19:55:37.934" v="3183" actId="20577"/>
        <pc:sldMkLst>
          <pc:docMk/>
          <pc:sldMk cId="976339689" sldId="385"/>
        </pc:sldMkLst>
        <pc:spChg chg="add mod">
          <ac:chgData name="Dirza Alejandra Salazar Monasterios" userId="0546daba-b49e-4355-85af-809ac9d1c4c2" providerId="ADAL" clId="{B37326C9-B5AF-42EA-8B64-799395909ADD}" dt="2023-04-19T15:34:14.915" v="139" actId="688"/>
          <ac:spMkLst>
            <pc:docMk/>
            <pc:sldMk cId="976339689" sldId="385"/>
            <ac:spMk id="2" creationId="{B330DF0A-F49A-757D-C957-DB453CDD3527}"/>
          </ac:spMkLst>
        </pc:spChg>
        <pc:spChg chg="add mod">
          <ac:chgData name="Dirza Alejandra Salazar Monasterios" userId="0546daba-b49e-4355-85af-809ac9d1c4c2" providerId="ADAL" clId="{B37326C9-B5AF-42EA-8B64-799395909ADD}" dt="2023-04-19T15:53:26.263" v="730" actId="1076"/>
          <ac:spMkLst>
            <pc:docMk/>
            <pc:sldMk cId="976339689" sldId="385"/>
            <ac:spMk id="3" creationId="{049B5657-21F2-BDD7-5FE5-52428DBF6B1B}"/>
          </ac:spMkLst>
        </pc:spChg>
        <pc:spChg chg="del">
          <ac:chgData name="Dirza Alejandra Salazar Monasterios" userId="0546daba-b49e-4355-85af-809ac9d1c4c2" providerId="ADAL" clId="{B37326C9-B5AF-42EA-8B64-799395909ADD}" dt="2023-04-19T15:27:56.429" v="106" actId="478"/>
          <ac:spMkLst>
            <pc:docMk/>
            <pc:sldMk cId="976339689" sldId="385"/>
            <ac:spMk id="4" creationId="{597781C6-6E88-4903-B87C-420CBCFC875F}"/>
          </ac:spMkLst>
        </pc:spChg>
        <pc:spChg chg="del">
          <ac:chgData name="Dirza Alejandra Salazar Monasterios" userId="0546daba-b49e-4355-85af-809ac9d1c4c2" providerId="ADAL" clId="{B37326C9-B5AF-42EA-8B64-799395909ADD}" dt="2023-04-19T15:27:56.429" v="106" actId="478"/>
          <ac:spMkLst>
            <pc:docMk/>
            <pc:sldMk cId="976339689" sldId="385"/>
            <ac:spMk id="5" creationId="{0B60D8E3-B02C-D68D-2840-FEFE2E5BB52A}"/>
          </ac:spMkLst>
        </pc:spChg>
        <pc:spChg chg="add mod">
          <ac:chgData name="Dirza Alejandra Salazar Monasterios" userId="0546daba-b49e-4355-85af-809ac9d1c4c2" providerId="ADAL" clId="{B37326C9-B5AF-42EA-8B64-799395909ADD}" dt="2023-04-19T19:04:02.622" v="1143" actId="1076"/>
          <ac:spMkLst>
            <pc:docMk/>
            <pc:sldMk cId="976339689" sldId="385"/>
            <ac:spMk id="6" creationId="{686E218E-60CB-9A4B-3AE6-87C6F197FA67}"/>
          </ac:spMkLst>
        </pc:spChg>
        <pc:spChg chg="add mod">
          <ac:chgData name="Dirza Alejandra Salazar Monasterios" userId="0546daba-b49e-4355-85af-809ac9d1c4c2" providerId="ADAL" clId="{B37326C9-B5AF-42EA-8B64-799395909ADD}" dt="2023-04-19T15:52:16.731" v="689" actId="1076"/>
          <ac:spMkLst>
            <pc:docMk/>
            <pc:sldMk cId="976339689" sldId="385"/>
            <ac:spMk id="7" creationId="{83E9901D-95D3-5528-4871-0DAA22C9F09E}"/>
          </ac:spMkLst>
        </pc:spChg>
        <pc:spChg chg="del">
          <ac:chgData name="Dirza Alejandra Salazar Monasterios" userId="0546daba-b49e-4355-85af-809ac9d1c4c2" providerId="ADAL" clId="{B37326C9-B5AF-42EA-8B64-799395909ADD}" dt="2023-04-19T15:27:56.429" v="106" actId="478"/>
          <ac:spMkLst>
            <pc:docMk/>
            <pc:sldMk cId="976339689" sldId="385"/>
            <ac:spMk id="8" creationId="{E0AB7342-0703-31A9-885A-571A80687AFC}"/>
          </ac:spMkLst>
        </pc:spChg>
        <pc:spChg chg="del">
          <ac:chgData name="Dirza Alejandra Salazar Monasterios" userId="0546daba-b49e-4355-85af-809ac9d1c4c2" providerId="ADAL" clId="{B37326C9-B5AF-42EA-8B64-799395909ADD}" dt="2023-04-19T15:27:56.429" v="106" actId="478"/>
          <ac:spMkLst>
            <pc:docMk/>
            <pc:sldMk cId="976339689" sldId="385"/>
            <ac:spMk id="9" creationId="{193D8D82-E8E5-C034-5B46-3823CCD90D73}"/>
          </ac:spMkLst>
        </pc:spChg>
        <pc:spChg chg="del">
          <ac:chgData name="Dirza Alejandra Salazar Monasterios" userId="0546daba-b49e-4355-85af-809ac9d1c4c2" providerId="ADAL" clId="{B37326C9-B5AF-42EA-8B64-799395909ADD}" dt="2023-04-19T15:27:56.429" v="106" actId="478"/>
          <ac:spMkLst>
            <pc:docMk/>
            <pc:sldMk cId="976339689" sldId="385"/>
            <ac:spMk id="10" creationId="{6BC911FA-796D-91B4-02EA-71B9CD648A62}"/>
          </ac:spMkLst>
        </pc:spChg>
        <pc:spChg chg="del">
          <ac:chgData name="Dirza Alejandra Salazar Monasterios" userId="0546daba-b49e-4355-85af-809ac9d1c4c2" providerId="ADAL" clId="{B37326C9-B5AF-42EA-8B64-799395909ADD}" dt="2023-04-19T15:27:56.429" v="106" actId="478"/>
          <ac:spMkLst>
            <pc:docMk/>
            <pc:sldMk cId="976339689" sldId="385"/>
            <ac:spMk id="11" creationId="{4111A6BF-CAC9-DE1A-E95D-86A6B3090218}"/>
          </ac:spMkLst>
        </pc:spChg>
        <pc:spChg chg="del">
          <ac:chgData name="Dirza Alejandra Salazar Monasterios" userId="0546daba-b49e-4355-85af-809ac9d1c4c2" providerId="ADAL" clId="{B37326C9-B5AF-42EA-8B64-799395909ADD}" dt="2023-04-19T15:27:56.429" v="106" actId="478"/>
          <ac:spMkLst>
            <pc:docMk/>
            <pc:sldMk cId="976339689" sldId="385"/>
            <ac:spMk id="12" creationId="{577F8ADF-7A07-C426-D2F2-BA2381F3EFE5}"/>
          </ac:spMkLst>
        </pc:spChg>
        <pc:spChg chg="del">
          <ac:chgData name="Dirza Alejandra Salazar Monasterios" userId="0546daba-b49e-4355-85af-809ac9d1c4c2" providerId="ADAL" clId="{B37326C9-B5AF-42EA-8B64-799395909ADD}" dt="2023-04-19T15:27:56.429" v="106" actId="478"/>
          <ac:spMkLst>
            <pc:docMk/>
            <pc:sldMk cId="976339689" sldId="385"/>
            <ac:spMk id="13" creationId="{D8B932EE-AE9C-6E06-195B-F0A3CA814689}"/>
          </ac:spMkLst>
        </pc:spChg>
        <pc:spChg chg="del">
          <ac:chgData name="Dirza Alejandra Salazar Monasterios" userId="0546daba-b49e-4355-85af-809ac9d1c4c2" providerId="ADAL" clId="{B37326C9-B5AF-42EA-8B64-799395909ADD}" dt="2023-04-19T15:27:56.429" v="106" actId="478"/>
          <ac:spMkLst>
            <pc:docMk/>
            <pc:sldMk cId="976339689" sldId="385"/>
            <ac:spMk id="14" creationId="{E36302DA-661F-5D02-8B21-55885C0ADE6E}"/>
          </ac:spMkLst>
        </pc:spChg>
        <pc:spChg chg="add mod">
          <ac:chgData name="Dirza Alejandra Salazar Monasterios" userId="0546daba-b49e-4355-85af-809ac9d1c4c2" providerId="ADAL" clId="{B37326C9-B5AF-42EA-8B64-799395909ADD}" dt="2023-04-19T15:51:53.492" v="683" actId="1076"/>
          <ac:spMkLst>
            <pc:docMk/>
            <pc:sldMk cId="976339689" sldId="385"/>
            <ac:spMk id="15" creationId="{85774639-39C5-D60A-3DF1-1D4BA969C767}"/>
          </ac:spMkLst>
        </pc:spChg>
        <pc:spChg chg="add del mod">
          <ac:chgData name="Dirza Alejandra Salazar Monasterios" userId="0546daba-b49e-4355-85af-809ac9d1c4c2" providerId="ADAL" clId="{B37326C9-B5AF-42EA-8B64-799395909ADD}" dt="2023-04-19T15:32:03.677" v="109" actId="478"/>
          <ac:spMkLst>
            <pc:docMk/>
            <pc:sldMk cId="976339689" sldId="385"/>
            <ac:spMk id="16" creationId="{56FF955A-3E73-A908-7F68-7AB3ED26F1D2}"/>
          </ac:spMkLst>
        </pc:spChg>
        <pc:spChg chg="del">
          <ac:chgData name="Dirza Alejandra Salazar Monasterios" userId="0546daba-b49e-4355-85af-809ac9d1c4c2" providerId="ADAL" clId="{B37326C9-B5AF-42EA-8B64-799395909ADD}" dt="2023-04-19T15:27:56.429" v="106" actId="478"/>
          <ac:spMkLst>
            <pc:docMk/>
            <pc:sldMk cId="976339689" sldId="385"/>
            <ac:spMk id="17" creationId="{6EEBF08D-3B85-7F4A-A795-B4A143C54A79}"/>
          </ac:spMkLst>
        </pc:spChg>
        <pc:spChg chg="del">
          <ac:chgData name="Dirza Alejandra Salazar Monasterios" userId="0546daba-b49e-4355-85af-809ac9d1c4c2" providerId="ADAL" clId="{B37326C9-B5AF-42EA-8B64-799395909ADD}" dt="2023-04-19T15:27:56.429" v="106" actId="478"/>
          <ac:spMkLst>
            <pc:docMk/>
            <pc:sldMk cId="976339689" sldId="385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B37326C9-B5AF-42EA-8B64-799395909ADD}" dt="2023-04-19T15:53:53.696" v="732" actId="20577"/>
          <ac:spMkLst>
            <pc:docMk/>
            <pc:sldMk cId="976339689" sldId="385"/>
            <ac:spMk id="19" creationId="{9646D861-7563-AA1F-8CE8-308CE99EA643}"/>
          </ac:spMkLst>
        </pc:spChg>
        <pc:spChg chg="add mod">
          <ac:chgData name="Dirza Alejandra Salazar Monasterios" userId="0546daba-b49e-4355-85af-809ac9d1c4c2" providerId="ADAL" clId="{B37326C9-B5AF-42EA-8B64-799395909ADD}" dt="2023-04-19T15:53:26.263" v="730" actId="1076"/>
          <ac:spMkLst>
            <pc:docMk/>
            <pc:sldMk cId="976339689" sldId="385"/>
            <ac:spMk id="20" creationId="{F734D2C3-46C1-A995-EBA6-3C815D68533F}"/>
          </ac:spMkLst>
        </pc:spChg>
        <pc:spChg chg="del">
          <ac:chgData name="Dirza Alejandra Salazar Monasterios" userId="0546daba-b49e-4355-85af-809ac9d1c4c2" providerId="ADAL" clId="{B37326C9-B5AF-42EA-8B64-799395909ADD}" dt="2023-04-19T15:27:56.429" v="106" actId="478"/>
          <ac:spMkLst>
            <pc:docMk/>
            <pc:sldMk cId="976339689" sldId="385"/>
            <ac:spMk id="21" creationId="{37D1D963-F61B-F1D0-E289-C6A07F11509A}"/>
          </ac:spMkLst>
        </pc:spChg>
        <pc:spChg chg="add mod">
          <ac:chgData name="Dirza Alejandra Salazar Monasterios" userId="0546daba-b49e-4355-85af-809ac9d1c4c2" providerId="ADAL" clId="{B37326C9-B5AF-42EA-8B64-799395909ADD}" dt="2023-04-19T19:04:02.622" v="1143" actId="1076"/>
          <ac:spMkLst>
            <pc:docMk/>
            <pc:sldMk cId="976339689" sldId="385"/>
            <ac:spMk id="22" creationId="{25F9A65A-4349-C248-255A-B26AA189D547}"/>
          </ac:spMkLst>
        </pc:spChg>
        <pc:spChg chg="add mod">
          <ac:chgData name="Dirza Alejandra Salazar Monasterios" userId="0546daba-b49e-4355-85af-809ac9d1c4c2" providerId="ADAL" clId="{B37326C9-B5AF-42EA-8B64-799395909ADD}" dt="2023-04-19T15:52:40.974" v="718" actId="1038"/>
          <ac:spMkLst>
            <pc:docMk/>
            <pc:sldMk cId="976339689" sldId="385"/>
            <ac:spMk id="23" creationId="{2CF61B14-3FFE-B773-422D-5C5D8C250A00}"/>
          </ac:spMkLst>
        </pc:spChg>
        <pc:spChg chg="add mod">
          <ac:chgData name="Dirza Alejandra Salazar Monasterios" userId="0546daba-b49e-4355-85af-809ac9d1c4c2" providerId="ADAL" clId="{B37326C9-B5AF-42EA-8B64-799395909ADD}" dt="2023-04-19T15:52:01.803" v="685" actId="1076"/>
          <ac:spMkLst>
            <pc:docMk/>
            <pc:sldMk cId="976339689" sldId="385"/>
            <ac:spMk id="24" creationId="{764F33FA-D272-7F23-7B59-D46E83F92DAB}"/>
          </ac:spMkLst>
        </pc:spChg>
        <pc:spChg chg="add del mod">
          <ac:chgData name="Dirza Alejandra Salazar Monasterios" userId="0546daba-b49e-4355-85af-809ac9d1c4c2" providerId="ADAL" clId="{B37326C9-B5AF-42EA-8B64-799395909ADD}" dt="2023-04-19T15:32:03.677" v="109" actId="478"/>
          <ac:spMkLst>
            <pc:docMk/>
            <pc:sldMk cId="976339689" sldId="385"/>
            <ac:spMk id="25" creationId="{14B0DB25-58FA-57A5-C695-0E9EBD267DF2}"/>
          </ac:spMkLst>
        </pc:spChg>
        <pc:spChg chg="add del mod">
          <ac:chgData name="Dirza Alejandra Salazar Monasterios" userId="0546daba-b49e-4355-85af-809ac9d1c4c2" providerId="ADAL" clId="{B37326C9-B5AF-42EA-8B64-799395909ADD}" dt="2023-04-19T15:32:03.677" v="109" actId="478"/>
          <ac:spMkLst>
            <pc:docMk/>
            <pc:sldMk cId="976339689" sldId="385"/>
            <ac:spMk id="26" creationId="{E67F4E68-3A61-6B0A-7C92-99CC8F86E798}"/>
          </ac:spMkLst>
        </pc:spChg>
        <pc:spChg chg="add del mod">
          <ac:chgData name="Dirza Alejandra Salazar Monasterios" userId="0546daba-b49e-4355-85af-809ac9d1c4c2" providerId="ADAL" clId="{B37326C9-B5AF-42EA-8B64-799395909ADD}" dt="2023-04-19T15:32:03.677" v="109" actId="478"/>
          <ac:spMkLst>
            <pc:docMk/>
            <pc:sldMk cId="976339689" sldId="385"/>
            <ac:spMk id="27" creationId="{37BDFB76-2075-778F-12AF-DAE37AE0E924}"/>
          </ac:spMkLst>
        </pc:spChg>
        <pc:spChg chg="add del mod">
          <ac:chgData name="Dirza Alejandra Salazar Monasterios" userId="0546daba-b49e-4355-85af-809ac9d1c4c2" providerId="ADAL" clId="{B37326C9-B5AF-42EA-8B64-799395909ADD}" dt="2023-04-19T15:32:00.716" v="108" actId="478"/>
          <ac:spMkLst>
            <pc:docMk/>
            <pc:sldMk cId="976339689" sldId="385"/>
            <ac:spMk id="28" creationId="{8A5F7E2F-292C-092F-FD1A-B456E1DD4FC0}"/>
          </ac:spMkLst>
        </pc:spChg>
        <pc:spChg chg="add del mod">
          <ac:chgData name="Dirza Alejandra Salazar Monasterios" userId="0546daba-b49e-4355-85af-809ac9d1c4c2" providerId="ADAL" clId="{B37326C9-B5AF-42EA-8B64-799395909ADD}" dt="2023-04-19T15:32:03.677" v="109" actId="478"/>
          <ac:spMkLst>
            <pc:docMk/>
            <pc:sldMk cId="976339689" sldId="385"/>
            <ac:spMk id="29" creationId="{7EFA554A-CA2B-A47F-8BBE-11EFB6929C0C}"/>
          </ac:spMkLst>
        </pc:spChg>
        <pc:spChg chg="add mod">
          <ac:chgData name="Dirza Alejandra Salazar Monasterios" userId="0546daba-b49e-4355-85af-809ac9d1c4c2" providerId="ADAL" clId="{B37326C9-B5AF-42EA-8B64-799395909ADD}" dt="2023-04-19T15:53:26.263" v="730" actId="1076"/>
          <ac:spMkLst>
            <pc:docMk/>
            <pc:sldMk cId="976339689" sldId="385"/>
            <ac:spMk id="30" creationId="{B89962FB-ACDE-2C7C-1D45-3066462E7960}"/>
          </ac:spMkLst>
        </pc:spChg>
        <pc:spChg chg="add mod">
          <ac:chgData name="Dirza Alejandra Salazar Monasterios" userId="0546daba-b49e-4355-85af-809ac9d1c4c2" providerId="ADAL" clId="{B37326C9-B5AF-42EA-8B64-799395909ADD}" dt="2023-04-19T15:53:26.263" v="730" actId="1076"/>
          <ac:spMkLst>
            <pc:docMk/>
            <pc:sldMk cId="976339689" sldId="385"/>
            <ac:spMk id="31" creationId="{C2C38397-F57D-140D-32C3-A891AAF41554}"/>
          </ac:spMkLst>
        </pc:spChg>
        <pc:spChg chg="add mod">
          <ac:chgData name="Dirza Alejandra Salazar Monasterios" userId="0546daba-b49e-4355-85af-809ac9d1c4c2" providerId="ADAL" clId="{B37326C9-B5AF-42EA-8B64-799395909ADD}" dt="2023-04-19T15:53:26.263" v="730" actId="1076"/>
          <ac:spMkLst>
            <pc:docMk/>
            <pc:sldMk cId="976339689" sldId="385"/>
            <ac:spMk id="32" creationId="{4B8E3D6E-C3D7-460D-E234-0EEAB36D26FA}"/>
          </ac:spMkLst>
        </pc:spChg>
        <pc:spChg chg="add mod">
          <ac:chgData name="Dirza Alejandra Salazar Monasterios" userId="0546daba-b49e-4355-85af-809ac9d1c4c2" providerId="ADAL" clId="{B37326C9-B5AF-42EA-8B64-799395909ADD}" dt="2023-04-19T15:53:26.263" v="730" actId="1076"/>
          <ac:spMkLst>
            <pc:docMk/>
            <pc:sldMk cId="976339689" sldId="385"/>
            <ac:spMk id="33" creationId="{9F02CB00-EC55-C5FB-0D55-A0A231106240}"/>
          </ac:spMkLst>
        </pc:spChg>
        <pc:spChg chg="add mod">
          <ac:chgData name="Dirza Alejandra Salazar Monasterios" userId="0546daba-b49e-4355-85af-809ac9d1c4c2" providerId="ADAL" clId="{B37326C9-B5AF-42EA-8B64-799395909ADD}" dt="2023-04-19T15:53:19.259" v="729" actId="1076"/>
          <ac:spMkLst>
            <pc:docMk/>
            <pc:sldMk cId="976339689" sldId="385"/>
            <ac:spMk id="34" creationId="{AEFC0566-3DFB-7C28-4316-4F46B3A589D5}"/>
          </ac:spMkLst>
        </pc:spChg>
        <pc:spChg chg="add mod">
          <ac:chgData name="Dirza Alejandra Salazar Monasterios" userId="0546daba-b49e-4355-85af-809ac9d1c4c2" providerId="ADAL" clId="{B37326C9-B5AF-42EA-8B64-799395909ADD}" dt="2023-04-19T15:53:19.259" v="729" actId="1076"/>
          <ac:spMkLst>
            <pc:docMk/>
            <pc:sldMk cId="976339689" sldId="385"/>
            <ac:spMk id="35" creationId="{0AA8A07B-6C61-1546-D77D-678A05FB14F1}"/>
          </ac:spMkLst>
        </pc:spChg>
        <pc:spChg chg="add mod">
          <ac:chgData name="Dirza Alejandra Salazar Monasterios" userId="0546daba-b49e-4355-85af-809ac9d1c4c2" providerId="ADAL" clId="{B37326C9-B5AF-42EA-8B64-799395909ADD}" dt="2023-04-19T19:55:15.178" v="3160" actId="1076"/>
          <ac:spMkLst>
            <pc:docMk/>
            <pc:sldMk cId="976339689" sldId="385"/>
            <ac:spMk id="36" creationId="{87D9547B-CFB2-9149-E219-9F3C3B641AFE}"/>
          </ac:spMkLst>
        </pc:spChg>
        <pc:spChg chg="add mod">
          <ac:chgData name="Dirza Alejandra Salazar Monasterios" userId="0546daba-b49e-4355-85af-809ac9d1c4c2" providerId="ADAL" clId="{B37326C9-B5AF-42EA-8B64-799395909ADD}" dt="2023-04-19T15:53:19.259" v="729" actId="1076"/>
          <ac:spMkLst>
            <pc:docMk/>
            <pc:sldMk cId="976339689" sldId="385"/>
            <ac:spMk id="37" creationId="{57525CF1-E9E6-E6A7-2619-1B0EC308117C}"/>
          </ac:spMkLst>
        </pc:spChg>
        <pc:spChg chg="add mod">
          <ac:chgData name="Dirza Alejandra Salazar Monasterios" userId="0546daba-b49e-4355-85af-809ac9d1c4c2" providerId="ADAL" clId="{B37326C9-B5AF-42EA-8B64-799395909ADD}" dt="2023-04-19T15:52:53.417" v="722" actId="1076"/>
          <ac:spMkLst>
            <pc:docMk/>
            <pc:sldMk cId="976339689" sldId="385"/>
            <ac:spMk id="38" creationId="{1727629F-997A-D3B3-DDB4-0D15380FB40B}"/>
          </ac:spMkLst>
        </pc:spChg>
        <pc:spChg chg="add mod">
          <ac:chgData name="Dirza Alejandra Salazar Monasterios" userId="0546daba-b49e-4355-85af-809ac9d1c4c2" providerId="ADAL" clId="{B37326C9-B5AF-42EA-8B64-799395909ADD}" dt="2023-04-19T19:55:37.934" v="3183" actId="20577"/>
          <ac:spMkLst>
            <pc:docMk/>
            <pc:sldMk cId="976339689" sldId="385"/>
            <ac:spMk id="39" creationId="{90A7ED0E-6075-2952-099A-874E14228434}"/>
          </ac:spMkLst>
        </pc:spChg>
        <pc:spChg chg="add mod">
          <ac:chgData name="Dirza Alejandra Salazar Monasterios" userId="0546daba-b49e-4355-85af-809ac9d1c4c2" providerId="ADAL" clId="{B37326C9-B5AF-42EA-8B64-799395909ADD}" dt="2023-04-19T15:52:57.236" v="723" actId="1076"/>
          <ac:spMkLst>
            <pc:docMk/>
            <pc:sldMk cId="976339689" sldId="385"/>
            <ac:spMk id="40" creationId="{17B7B197-3531-364A-D78D-FD74DA9F8B51}"/>
          </ac:spMkLst>
        </pc:spChg>
        <pc:spChg chg="add mod">
          <ac:chgData name="Dirza Alejandra Salazar Monasterios" userId="0546daba-b49e-4355-85af-809ac9d1c4c2" providerId="ADAL" clId="{B37326C9-B5AF-42EA-8B64-799395909ADD}" dt="2023-04-19T15:52:47.051" v="720" actId="1076"/>
          <ac:spMkLst>
            <pc:docMk/>
            <pc:sldMk cId="976339689" sldId="385"/>
            <ac:spMk id="41" creationId="{10E0AE3F-6ACC-EDF5-530B-680833565E2D}"/>
          </ac:spMkLst>
        </pc:spChg>
        <pc:spChg chg="add mod">
          <ac:chgData name="Dirza Alejandra Salazar Monasterios" userId="0546daba-b49e-4355-85af-809ac9d1c4c2" providerId="ADAL" clId="{B37326C9-B5AF-42EA-8B64-799395909ADD}" dt="2023-04-19T15:52:04.624" v="686" actId="1076"/>
          <ac:spMkLst>
            <pc:docMk/>
            <pc:sldMk cId="976339689" sldId="385"/>
            <ac:spMk id="42" creationId="{28F2D7F1-4EF7-11D8-5C11-D1A64C5DE667}"/>
          </ac:spMkLst>
        </pc:spChg>
        <pc:spChg chg="add mod">
          <ac:chgData name="Dirza Alejandra Salazar Monasterios" userId="0546daba-b49e-4355-85af-809ac9d1c4c2" providerId="ADAL" clId="{B37326C9-B5AF-42EA-8B64-799395909ADD}" dt="2023-04-19T15:53:07.179" v="726" actId="313"/>
          <ac:spMkLst>
            <pc:docMk/>
            <pc:sldMk cId="976339689" sldId="385"/>
            <ac:spMk id="43" creationId="{637B1B71-D017-7D6F-CF79-EF46337CF6D1}"/>
          </ac:spMkLst>
        </pc:spChg>
        <pc:spChg chg="add mod">
          <ac:chgData name="Dirza Alejandra Salazar Monasterios" userId="0546daba-b49e-4355-85af-809ac9d1c4c2" providerId="ADAL" clId="{B37326C9-B5AF-42EA-8B64-799395909ADD}" dt="2023-04-19T15:52:11.091" v="688" actId="1076"/>
          <ac:spMkLst>
            <pc:docMk/>
            <pc:sldMk cId="976339689" sldId="385"/>
            <ac:spMk id="44" creationId="{F6EEF004-1354-9B98-CFE2-F2DCED31F6AA}"/>
          </ac:spMkLst>
        </pc:spChg>
        <pc:spChg chg="add mod">
          <ac:chgData name="Dirza Alejandra Salazar Monasterios" userId="0546daba-b49e-4355-85af-809ac9d1c4c2" providerId="ADAL" clId="{B37326C9-B5AF-42EA-8B64-799395909ADD}" dt="2023-04-19T15:51:43.415" v="679" actId="1076"/>
          <ac:spMkLst>
            <pc:docMk/>
            <pc:sldMk cId="976339689" sldId="385"/>
            <ac:spMk id="45" creationId="{1929C675-C6E0-863B-5765-E30BA754C585}"/>
          </ac:spMkLst>
        </pc:spChg>
      </pc:sldChg>
      <pc:sldChg chg="addSp delSp modSp add mod ord">
        <pc:chgData name="Dirza Alejandra Salazar Monasterios" userId="0546daba-b49e-4355-85af-809ac9d1c4c2" providerId="ADAL" clId="{B37326C9-B5AF-42EA-8B64-799395909ADD}" dt="2023-04-19T19:58:27.019" v="3213"/>
        <pc:sldMkLst>
          <pc:docMk/>
          <pc:sldMk cId="2104796247" sldId="386"/>
        </pc:sldMkLst>
        <pc:spChg chg="add mod">
          <ac:chgData name="Dirza Alejandra Salazar Monasterios" userId="0546daba-b49e-4355-85af-809ac9d1c4c2" providerId="ADAL" clId="{B37326C9-B5AF-42EA-8B64-799395909ADD}" dt="2023-04-19T19:11:13.423" v="1285" actId="1036"/>
          <ac:spMkLst>
            <pc:docMk/>
            <pc:sldMk cId="2104796247" sldId="386"/>
            <ac:spMk id="2" creationId="{87E07AB7-DE31-1B87-1D5C-12E5FA499104}"/>
          </ac:spMkLst>
        </pc:spChg>
        <pc:spChg chg="add mod">
          <ac:chgData name="Dirza Alejandra Salazar Monasterios" userId="0546daba-b49e-4355-85af-809ac9d1c4c2" providerId="ADAL" clId="{B37326C9-B5AF-42EA-8B64-799395909ADD}" dt="2023-04-19T19:11:13.423" v="1285" actId="1036"/>
          <ac:spMkLst>
            <pc:docMk/>
            <pc:sldMk cId="2104796247" sldId="386"/>
            <ac:spMk id="3" creationId="{BC99009A-81C7-64D8-0CD6-995018ABECF6}"/>
          </ac:spMkLst>
        </pc:spChg>
        <pc:spChg chg="del">
          <ac:chgData name="Dirza Alejandra Salazar Monasterios" userId="0546daba-b49e-4355-85af-809ac9d1c4c2" providerId="ADAL" clId="{B37326C9-B5AF-42EA-8B64-799395909ADD}" dt="2023-04-19T15:54:07.339" v="736" actId="478"/>
          <ac:spMkLst>
            <pc:docMk/>
            <pc:sldMk cId="2104796247" sldId="386"/>
            <ac:spMk id="4" creationId="{597781C6-6E88-4903-B87C-420CBCFC875F}"/>
          </ac:spMkLst>
        </pc:spChg>
        <pc:spChg chg="del">
          <ac:chgData name="Dirza Alejandra Salazar Monasterios" userId="0546daba-b49e-4355-85af-809ac9d1c4c2" providerId="ADAL" clId="{B37326C9-B5AF-42EA-8B64-799395909ADD}" dt="2023-04-19T15:54:07.339" v="736" actId="478"/>
          <ac:spMkLst>
            <pc:docMk/>
            <pc:sldMk cId="2104796247" sldId="386"/>
            <ac:spMk id="5" creationId="{0B60D8E3-B02C-D68D-2840-FEFE2E5BB52A}"/>
          </ac:spMkLst>
        </pc:spChg>
        <pc:spChg chg="add mod">
          <ac:chgData name="Dirza Alejandra Salazar Monasterios" userId="0546daba-b49e-4355-85af-809ac9d1c4c2" providerId="ADAL" clId="{B37326C9-B5AF-42EA-8B64-799395909ADD}" dt="2023-04-19T19:11:13.423" v="1285" actId="1036"/>
          <ac:spMkLst>
            <pc:docMk/>
            <pc:sldMk cId="2104796247" sldId="386"/>
            <ac:spMk id="6" creationId="{AEB45B1C-83C1-464C-2474-7912ADBB7603}"/>
          </ac:spMkLst>
        </pc:spChg>
        <pc:spChg chg="add mod">
          <ac:chgData name="Dirza Alejandra Salazar Monasterios" userId="0546daba-b49e-4355-85af-809ac9d1c4c2" providerId="ADAL" clId="{B37326C9-B5AF-42EA-8B64-799395909ADD}" dt="2023-04-19T19:11:13.423" v="1285" actId="1036"/>
          <ac:spMkLst>
            <pc:docMk/>
            <pc:sldMk cId="2104796247" sldId="386"/>
            <ac:spMk id="7" creationId="{CB97BF13-59A4-430B-A383-BD67D60AE76E}"/>
          </ac:spMkLst>
        </pc:spChg>
        <pc:spChg chg="del">
          <ac:chgData name="Dirza Alejandra Salazar Monasterios" userId="0546daba-b49e-4355-85af-809ac9d1c4c2" providerId="ADAL" clId="{B37326C9-B5AF-42EA-8B64-799395909ADD}" dt="2023-04-19T15:54:07.339" v="736" actId="478"/>
          <ac:spMkLst>
            <pc:docMk/>
            <pc:sldMk cId="2104796247" sldId="386"/>
            <ac:spMk id="8" creationId="{E0AB7342-0703-31A9-885A-571A80687AFC}"/>
          </ac:spMkLst>
        </pc:spChg>
        <pc:spChg chg="del">
          <ac:chgData name="Dirza Alejandra Salazar Monasterios" userId="0546daba-b49e-4355-85af-809ac9d1c4c2" providerId="ADAL" clId="{B37326C9-B5AF-42EA-8B64-799395909ADD}" dt="2023-04-19T15:54:07.339" v="736" actId="478"/>
          <ac:spMkLst>
            <pc:docMk/>
            <pc:sldMk cId="2104796247" sldId="386"/>
            <ac:spMk id="9" creationId="{193D8D82-E8E5-C034-5B46-3823CCD90D73}"/>
          </ac:spMkLst>
        </pc:spChg>
        <pc:spChg chg="del">
          <ac:chgData name="Dirza Alejandra Salazar Monasterios" userId="0546daba-b49e-4355-85af-809ac9d1c4c2" providerId="ADAL" clId="{B37326C9-B5AF-42EA-8B64-799395909ADD}" dt="2023-04-19T15:54:07.339" v="736" actId="478"/>
          <ac:spMkLst>
            <pc:docMk/>
            <pc:sldMk cId="2104796247" sldId="386"/>
            <ac:spMk id="10" creationId="{6BC911FA-796D-91B4-02EA-71B9CD648A62}"/>
          </ac:spMkLst>
        </pc:spChg>
        <pc:spChg chg="del">
          <ac:chgData name="Dirza Alejandra Salazar Monasterios" userId="0546daba-b49e-4355-85af-809ac9d1c4c2" providerId="ADAL" clId="{B37326C9-B5AF-42EA-8B64-799395909ADD}" dt="2023-04-19T15:54:14.667" v="740" actId="478"/>
          <ac:spMkLst>
            <pc:docMk/>
            <pc:sldMk cId="2104796247" sldId="386"/>
            <ac:spMk id="11" creationId="{4111A6BF-CAC9-DE1A-E95D-86A6B3090218}"/>
          </ac:spMkLst>
        </pc:spChg>
        <pc:spChg chg="del">
          <ac:chgData name="Dirza Alejandra Salazar Monasterios" userId="0546daba-b49e-4355-85af-809ac9d1c4c2" providerId="ADAL" clId="{B37326C9-B5AF-42EA-8B64-799395909ADD}" dt="2023-04-19T15:54:16.400" v="741" actId="478"/>
          <ac:spMkLst>
            <pc:docMk/>
            <pc:sldMk cId="2104796247" sldId="386"/>
            <ac:spMk id="12" creationId="{577F8ADF-7A07-C426-D2F2-BA2381F3EFE5}"/>
          </ac:spMkLst>
        </pc:spChg>
        <pc:spChg chg="del">
          <ac:chgData name="Dirza Alejandra Salazar Monasterios" userId="0546daba-b49e-4355-85af-809ac9d1c4c2" providerId="ADAL" clId="{B37326C9-B5AF-42EA-8B64-799395909ADD}" dt="2023-04-19T15:54:07.339" v="736" actId="478"/>
          <ac:spMkLst>
            <pc:docMk/>
            <pc:sldMk cId="2104796247" sldId="386"/>
            <ac:spMk id="13" creationId="{D8B932EE-AE9C-6E06-195B-F0A3CA814689}"/>
          </ac:spMkLst>
        </pc:spChg>
        <pc:spChg chg="del">
          <ac:chgData name="Dirza Alejandra Salazar Monasterios" userId="0546daba-b49e-4355-85af-809ac9d1c4c2" providerId="ADAL" clId="{B37326C9-B5AF-42EA-8B64-799395909ADD}" dt="2023-04-19T15:54:07.339" v="736" actId="478"/>
          <ac:spMkLst>
            <pc:docMk/>
            <pc:sldMk cId="2104796247" sldId="386"/>
            <ac:spMk id="14" creationId="{E36302DA-661F-5D02-8B21-55885C0ADE6E}"/>
          </ac:spMkLst>
        </pc:spChg>
        <pc:spChg chg="add mod">
          <ac:chgData name="Dirza Alejandra Salazar Monasterios" userId="0546daba-b49e-4355-85af-809ac9d1c4c2" providerId="ADAL" clId="{B37326C9-B5AF-42EA-8B64-799395909ADD}" dt="2023-04-19T19:11:13.423" v="1285" actId="1036"/>
          <ac:spMkLst>
            <pc:docMk/>
            <pc:sldMk cId="2104796247" sldId="386"/>
            <ac:spMk id="15" creationId="{FED15875-DFCF-C265-7C66-F9635F0496F2}"/>
          </ac:spMkLst>
        </pc:spChg>
        <pc:spChg chg="add mod">
          <ac:chgData name="Dirza Alejandra Salazar Monasterios" userId="0546daba-b49e-4355-85af-809ac9d1c4c2" providerId="ADAL" clId="{B37326C9-B5AF-42EA-8B64-799395909ADD}" dt="2023-04-19T19:14:03.923" v="1513" actId="1076"/>
          <ac:spMkLst>
            <pc:docMk/>
            <pc:sldMk cId="2104796247" sldId="386"/>
            <ac:spMk id="16" creationId="{7622A5AC-992F-5D7D-9065-511E87E6F8FB}"/>
          </ac:spMkLst>
        </pc:spChg>
        <pc:spChg chg="del mod">
          <ac:chgData name="Dirza Alejandra Salazar Monasterios" userId="0546daba-b49e-4355-85af-809ac9d1c4c2" providerId="ADAL" clId="{B37326C9-B5AF-42EA-8B64-799395909ADD}" dt="2023-04-19T15:54:13.333" v="739" actId="478"/>
          <ac:spMkLst>
            <pc:docMk/>
            <pc:sldMk cId="2104796247" sldId="386"/>
            <ac:spMk id="17" creationId="{6EEBF08D-3B85-7F4A-A795-B4A143C54A79}"/>
          </ac:spMkLst>
        </pc:spChg>
        <pc:spChg chg="del">
          <ac:chgData name="Dirza Alejandra Salazar Monasterios" userId="0546daba-b49e-4355-85af-809ac9d1c4c2" providerId="ADAL" clId="{B37326C9-B5AF-42EA-8B64-799395909ADD}" dt="2023-04-19T15:54:12.122" v="738" actId="478"/>
          <ac:spMkLst>
            <pc:docMk/>
            <pc:sldMk cId="2104796247" sldId="386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B37326C9-B5AF-42EA-8B64-799395909ADD}" dt="2023-04-19T16:49:34.975" v="783" actId="6549"/>
          <ac:spMkLst>
            <pc:docMk/>
            <pc:sldMk cId="2104796247" sldId="386"/>
            <ac:spMk id="19" creationId="{9646D861-7563-AA1F-8CE8-308CE99EA643}"/>
          </ac:spMkLst>
        </pc:spChg>
        <pc:spChg chg="add del mod">
          <ac:chgData name="Dirza Alejandra Salazar Monasterios" userId="0546daba-b49e-4355-85af-809ac9d1c4c2" providerId="ADAL" clId="{B37326C9-B5AF-42EA-8B64-799395909ADD}" dt="2023-04-19T19:12:15.153" v="1289" actId="478"/>
          <ac:spMkLst>
            <pc:docMk/>
            <pc:sldMk cId="2104796247" sldId="386"/>
            <ac:spMk id="20" creationId="{3250A63D-31CA-1E36-37AE-D388DF3A16D5}"/>
          </ac:spMkLst>
        </pc:spChg>
        <pc:spChg chg="del">
          <ac:chgData name="Dirza Alejandra Salazar Monasterios" userId="0546daba-b49e-4355-85af-809ac9d1c4c2" providerId="ADAL" clId="{B37326C9-B5AF-42EA-8B64-799395909ADD}" dt="2023-04-19T15:54:07.339" v="736" actId="478"/>
          <ac:spMkLst>
            <pc:docMk/>
            <pc:sldMk cId="2104796247" sldId="386"/>
            <ac:spMk id="21" creationId="{37D1D963-F61B-F1D0-E289-C6A07F11509A}"/>
          </ac:spMkLst>
        </pc:spChg>
        <pc:spChg chg="add mod">
          <ac:chgData name="Dirza Alejandra Salazar Monasterios" userId="0546daba-b49e-4355-85af-809ac9d1c4c2" providerId="ADAL" clId="{B37326C9-B5AF-42EA-8B64-799395909ADD}" dt="2023-04-19T19:58:27.019" v="3213"/>
          <ac:spMkLst>
            <pc:docMk/>
            <pc:sldMk cId="2104796247" sldId="386"/>
            <ac:spMk id="22" creationId="{90D9438D-17C8-4C3D-8BCD-F5F53D3E1DC9}"/>
          </ac:spMkLst>
        </pc:spChg>
        <pc:spChg chg="add mod">
          <ac:chgData name="Dirza Alejandra Salazar Monasterios" userId="0546daba-b49e-4355-85af-809ac9d1c4c2" providerId="ADAL" clId="{B37326C9-B5AF-42EA-8B64-799395909ADD}" dt="2023-04-19T19:12:52.912" v="1298" actId="1076"/>
          <ac:spMkLst>
            <pc:docMk/>
            <pc:sldMk cId="2104796247" sldId="386"/>
            <ac:spMk id="23" creationId="{5515C6FA-FD5D-E14F-6D23-2970146F0918}"/>
          </ac:spMkLst>
        </pc:spChg>
        <pc:spChg chg="add mod">
          <ac:chgData name="Dirza Alejandra Salazar Monasterios" userId="0546daba-b49e-4355-85af-809ac9d1c4c2" providerId="ADAL" clId="{B37326C9-B5AF-42EA-8B64-799395909ADD}" dt="2023-04-19T19:12:33.073" v="1294" actId="20577"/>
          <ac:spMkLst>
            <pc:docMk/>
            <pc:sldMk cId="2104796247" sldId="386"/>
            <ac:spMk id="24" creationId="{5CA6567F-0FE7-9164-26C7-8E224B6AC5C5}"/>
          </ac:spMkLst>
        </pc:spChg>
        <pc:spChg chg="add mod">
          <ac:chgData name="Dirza Alejandra Salazar Monasterios" userId="0546daba-b49e-4355-85af-809ac9d1c4c2" providerId="ADAL" clId="{B37326C9-B5AF-42EA-8B64-799395909ADD}" dt="2023-04-19T19:11:01.105" v="1274" actId="1036"/>
          <ac:spMkLst>
            <pc:docMk/>
            <pc:sldMk cId="2104796247" sldId="386"/>
            <ac:spMk id="25" creationId="{81A7EEE5-E106-A7A9-F2A5-231904D79B5F}"/>
          </ac:spMkLst>
        </pc:spChg>
        <pc:spChg chg="add mod">
          <ac:chgData name="Dirza Alejandra Salazar Monasterios" userId="0546daba-b49e-4355-85af-809ac9d1c4c2" providerId="ADAL" clId="{B37326C9-B5AF-42EA-8B64-799395909ADD}" dt="2023-04-19T19:11:01.105" v="1274" actId="1036"/>
          <ac:spMkLst>
            <pc:docMk/>
            <pc:sldMk cId="2104796247" sldId="386"/>
            <ac:spMk id="26" creationId="{604915CF-D159-295F-58C1-A2252ABC1BFC}"/>
          </ac:spMkLst>
        </pc:spChg>
        <pc:spChg chg="add mod">
          <ac:chgData name="Dirza Alejandra Salazar Monasterios" userId="0546daba-b49e-4355-85af-809ac9d1c4c2" providerId="ADAL" clId="{B37326C9-B5AF-42EA-8B64-799395909ADD}" dt="2023-04-19T19:11:01.105" v="1274" actId="1036"/>
          <ac:spMkLst>
            <pc:docMk/>
            <pc:sldMk cId="2104796247" sldId="386"/>
            <ac:spMk id="27" creationId="{6DA7CD69-70B5-F6B5-13DE-EAC2640668E0}"/>
          </ac:spMkLst>
        </pc:spChg>
        <pc:spChg chg="add mod">
          <ac:chgData name="Dirza Alejandra Salazar Monasterios" userId="0546daba-b49e-4355-85af-809ac9d1c4c2" providerId="ADAL" clId="{B37326C9-B5AF-42EA-8B64-799395909ADD}" dt="2023-04-19T19:11:01.105" v="1274" actId="1036"/>
          <ac:spMkLst>
            <pc:docMk/>
            <pc:sldMk cId="2104796247" sldId="386"/>
            <ac:spMk id="28" creationId="{8ADBCFEB-BAF0-E0FA-1B08-73E930704BC0}"/>
          </ac:spMkLst>
        </pc:spChg>
        <pc:spChg chg="add mod">
          <ac:chgData name="Dirza Alejandra Salazar Monasterios" userId="0546daba-b49e-4355-85af-809ac9d1c4c2" providerId="ADAL" clId="{B37326C9-B5AF-42EA-8B64-799395909ADD}" dt="2023-04-19T19:11:01.105" v="1274" actId="1036"/>
          <ac:spMkLst>
            <pc:docMk/>
            <pc:sldMk cId="2104796247" sldId="386"/>
            <ac:spMk id="29" creationId="{F17DFD6A-2F39-F376-6198-D8178435E73E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31" creationId="{0B07462F-5355-3A3F-3859-FF9FD89D9016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32" creationId="{DA728525-C11E-13A9-A2E2-9797FD13CA5B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33" creationId="{153A5FA3-645F-B137-96CA-E24D282F86B5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34" creationId="{AB286007-3D57-4CF3-2F16-DB7E6B0EA3A9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36" creationId="{EBADB3D7-A60E-A832-1E04-3DE358121B09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37" creationId="{75B41569-D450-6225-36D5-CA0720A4E745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38" creationId="{04B79B37-285F-1480-CD28-69DC620721E0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39" creationId="{E99836CB-20CD-4827-AA75-12E6E6FD411C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40" creationId="{FE5F90FC-E25A-651C-78E1-0AEB4D49DEEC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41" creationId="{635C6412-DCAE-21ED-B897-65181660A24E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42" creationId="{AB174F70-6F8A-9F62-9A6B-90BAB32883D9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43" creationId="{FAAC15FD-FB9D-4507-2F3D-22AF445EC7E8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44" creationId="{41B920E4-4E08-11CF-8A2A-72A7C5326633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45" creationId="{89F44DA0-E1F5-102A-F287-62AA26A7C100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46" creationId="{5FBF48B4-2D44-18DE-A0AA-410F4E288BF5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47" creationId="{67E4C284-E20E-47BE-5FA5-0687C4BD1445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48" creationId="{56AAB66C-9141-D379-DEBE-202D8BC14962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49" creationId="{C04294F2-E706-390A-3DE8-9E9BB1B5F875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51" creationId="{AE9C6708-CDB8-B775-325E-22BB7A589CD6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52" creationId="{02D3FEDD-2C19-F3F1-3A45-96C6389E3F27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53" creationId="{5FA1530F-F29D-198E-B098-51401BE7357D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55" creationId="{57F273BB-C15B-056A-407F-33F61848F0BC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56" creationId="{41D0C2E4-DB61-3C0D-D777-D7D44B4357AA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57" creationId="{240E800F-5344-8F24-B716-09DD0EC9E3A2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58" creationId="{93A01A2C-004D-DBBA-E115-E5D8F12B2358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59" creationId="{E077112E-17C8-8755-5992-964950827313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61" creationId="{C6F11123-787F-1AF7-3D23-9ABF0D5FEE19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62" creationId="{B511091C-9C69-5113-262F-30BAAC70DECC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63" creationId="{590B34BB-A3AC-6625-8EA3-7264D4BB4FE4}"/>
          </ac:spMkLst>
        </pc:spChg>
        <pc:spChg chg="mod">
          <ac:chgData name="Dirza Alejandra Salazar Monasterios" userId="0546daba-b49e-4355-85af-809ac9d1c4c2" providerId="ADAL" clId="{B37326C9-B5AF-42EA-8B64-799395909ADD}" dt="2023-04-19T15:55:27.441" v="750"/>
          <ac:spMkLst>
            <pc:docMk/>
            <pc:sldMk cId="2104796247" sldId="386"/>
            <ac:spMk id="64" creationId="{E9166F7A-C8D0-3E51-21A6-AA673991978B}"/>
          </ac:spMkLst>
        </pc:spChg>
        <pc:spChg chg="add mod ord">
          <ac:chgData name="Dirza Alejandra Salazar Monasterios" userId="0546daba-b49e-4355-85af-809ac9d1c4c2" providerId="ADAL" clId="{B37326C9-B5AF-42EA-8B64-799395909ADD}" dt="2023-04-19T19:11:01.105" v="1274" actId="1036"/>
          <ac:spMkLst>
            <pc:docMk/>
            <pc:sldMk cId="2104796247" sldId="386"/>
            <ac:spMk id="65" creationId="{B3570C6F-822D-A9EA-F8C1-D3BB34401364}"/>
          </ac:spMkLst>
        </pc:spChg>
        <pc:spChg chg="add mod">
          <ac:chgData name="Dirza Alejandra Salazar Monasterios" userId="0546daba-b49e-4355-85af-809ac9d1c4c2" providerId="ADAL" clId="{B37326C9-B5AF-42EA-8B64-799395909ADD}" dt="2023-04-19T19:13:57.947" v="1512" actId="1076"/>
          <ac:spMkLst>
            <pc:docMk/>
            <pc:sldMk cId="2104796247" sldId="386"/>
            <ac:spMk id="67" creationId="{83761D94-0B8A-CCDB-0890-2A866FFE6FB2}"/>
          </ac:spMkLst>
        </pc:spChg>
        <pc:grpChg chg="add mod">
          <ac:chgData name="Dirza Alejandra Salazar Monasterios" userId="0546daba-b49e-4355-85af-809ac9d1c4c2" providerId="ADAL" clId="{B37326C9-B5AF-42EA-8B64-799395909ADD}" dt="2023-04-19T15:55:27.441" v="750"/>
          <ac:grpSpMkLst>
            <pc:docMk/>
            <pc:sldMk cId="2104796247" sldId="386"/>
            <ac:grpSpMk id="30" creationId="{4E3BD11A-1FBF-6E2C-5C64-B9B94431AF34}"/>
          </ac:grpSpMkLst>
        </pc:grpChg>
        <pc:grpChg chg="add mod">
          <ac:chgData name="Dirza Alejandra Salazar Monasterios" userId="0546daba-b49e-4355-85af-809ac9d1c4c2" providerId="ADAL" clId="{B37326C9-B5AF-42EA-8B64-799395909ADD}" dt="2023-04-19T15:55:27.441" v="750"/>
          <ac:grpSpMkLst>
            <pc:docMk/>
            <pc:sldMk cId="2104796247" sldId="386"/>
            <ac:grpSpMk id="35" creationId="{98921064-F549-6B27-F16D-FF0986B3B14A}"/>
          </ac:grpSpMkLst>
        </pc:grpChg>
        <pc:grpChg chg="add mod">
          <ac:chgData name="Dirza Alejandra Salazar Monasterios" userId="0546daba-b49e-4355-85af-809ac9d1c4c2" providerId="ADAL" clId="{B37326C9-B5AF-42EA-8B64-799395909ADD}" dt="2023-04-19T15:55:27.441" v="750"/>
          <ac:grpSpMkLst>
            <pc:docMk/>
            <pc:sldMk cId="2104796247" sldId="386"/>
            <ac:grpSpMk id="50" creationId="{08AE97B5-1653-2DD5-D4E5-BC7D947E4BB5}"/>
          </ac:grpSpMkLst>
        </pc:grpChg>
        <pc:grpChg chg="add mod">
          <ac:chgData name="Dirza Alejandra Salazar Monasterios" userId="0546daba-b49e-4355-85af-809ac9d1c4c2" providerId="ADAL" clId="{B37326C9-B5AF-42EA-8B64-799395909ADD}" dt="2023-04-19T15:55:27.441" v="750"/>
          <ac:grpSpMkLst>
            <pc:docMk/>
            <pc:sldMk cId="2104796247" sldId="386"/>
            <ac:grpSpMk id="54" creationId="{554DB4DC-5C24-BDE9-DD55-5AF870D70160}"/>
          </ac:grpSpMkLst>
        </pc:grpChg>
        <pc:grpChg chg="add mod">
          <ac:chgData name="Dirza Alejandra Salazar Monasterios" userId="0546daba-b49e-4355-85af-809ac9d1c4c2" providerId="ADAL" clId="{B37326C9-B5AF-42EA-8B64-799395909ADD}" dt="2023-04-19T15:55:27.441" v="750"/>
          <ac:grpSpMkLst>
            <pc:docMk/>
            <pc:sldMk cId="2104796247" sldId="386"/>
            <ac:grpSpMk id="60" creationId="{6C4619D9-B2AA-5947-076B-78DF022E33DF}"/>
          </ac:grpSpMkLst>
        </pc:grpChg>
        <pc:picChg chg="add del mod">
          <ac:chgData name="Dirza Alejandra Salazar Monasterios" userId="0546daba-b49e-4355-85af-809ac9d1c4c2" providerId="ADAL" clId="{B37326C9-B5AF-42EA-8B64-799395909ADD}" dt="2023-04-19T15:59:03.773" v="778" actId="478"/>
          <ac:picMkLst>
            <pc:docMk/>
            <pc:sldMk cId="2104796247" sldId="386"/>
            <ac:picMk id="66" creationId="{EAE22D74-0999-18A4-8C8E-BC324FB734B4}"/>
          </ac:picMkLst>
        </pc:picChg>
      </pc:sldChg>
      <pc:sldChg chg="addSp delSp modSp add mod">
        <pc:chgData name="Dirza Alejandra Salazar Monasterios" userId="0546daba-b49e-4355-85af-809ac9d1c4c2" providerId="ADAL" clId="{B37326C9-B5AF-42EA-8B64-799395909ADD}" dt="2023-04-19T20:45:14.415" v="3331" actId="1076"/>
        <pc:sldMkLst>
          <pc:docMk/>
          <pc:sldMk cId="80125694" sldId="387"/>
        </pc:sldMkLst>
        <pc:spChg chg="mod">
          <ac:chgData name="Dirza Alejandra Salazar Monasterios" userId="0546daba-b49e-4355-85af-809ac9d1c4c2" providerId="ADAL" clId="{B37326C9-B5AF-42EA-8B64-799395909ADD}" dt="2023-04-19T20:43:22.810" v="3267" actId="1036"/>
          <ac:spMkLst>
            <pc:docMk/>
            <pc:sldMk cId="80125694" sldId="387"/>
            <ac:spMk id="3" creationId="{DC35512B-0F2A-083D-D96B-3BE9D30FD56B}"/>
          </ac:spMkLst>
        </pc:spChg>
        <pc:spChg chg="del">
          <ac:chgData name="Dirza Alejandra Salazar Monasterios" userId="0546daba-b49e-4355-85af-809ac9d1c4c2" providerId="ADAL" clId="{B37326C9-B5AF-42EA-8B64-799395909ADD}" dt="2023-04-19T16:49:54.344" v="785" actId="478"/>
          <ac:spMkLst>
            <pc:docMk/>
            <pc:sldMk cId="80125694" sldId="387"/>
            <ac:spMk id="4" creationId="{597781C6-6E88-4903-B87C-420CBCFC875F}"/>
          </ac:spMkLst>
        </pc:spChg>
        <pc:spChg chg="del">
          <ac:chgData name="Dirza Alejandra Salazar Monasterios" userId="0546daba-b49e-4355-85af-809ac9d1c4c2" providerId="ADAL" clId="{B37326C9-B5AF-42EA-8B64-799395909ADD}" dt="2023-04-19T16:49:54.344" v="785" actId="478"/>
          <ac:spMkLst>
            <pc:docMk/>
            <pc:sldMk cId="80125694" sldId="387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B37326C9-B5AF-42EA-8B64-799395909ADD}" dt="2023-04-19T20:44:31.180" v="3310" actId="1038"/>
          <ac:spMkLst>
            <pc:docMk/>
            <pc:sldMk cId="80125694" sldId="387"/>
            <ac:spMk id="6" creationId="{A06F2450-B56B-D61E-6982-3558BD6C9275}"/>
          </ac:spMkLst>
        </pc:spChg>
        <pc:spChg chg="mod ord">
          <ac:chgData name="Dirza Alejandra Salazar Monasterios" userId="0546daba-b49e-4355-85af-809ac9d1c4c2" providerId="ADAL" clId="{B37326C9-B5AF-42EA-8B64-799395909ADD}" dt="2023-04-19T20:44:00.535" v="3300" actId="166"/>
          <ac:spMkLst>
            <pc:docMk/>
            <pc:sldMk cId="80125694" sldId="387"/>
            <ac:spMk id="7" creationId="{D1465AF4-5488-454F-A4D8-328EDA92EBEF}"/>
          </ac:spMkLst>
        </pc:spChg>
        <pc:spChg chg="del">
          <ac:chgData name="Dirza Alejandra Salazar Monasterios" userId="0546daba-b49e-4355-85af-809ac9d1c4c2" providerId="ADAL" clId="{B37326C9-B5AF-42EA-8B64-799395909ADD}" dt="2023-04-19T16:49:54.344" v="785" actId="478"/>
          <ac:spMkLst>
            <pc:docMk/>
            <pc:sldMk cId="80125694" sldId="387"/>
            <ac:spMk id="8" creationId="{E0AB7342-0703-31A9-885A-571A80687AFC}"/>
          </ac:spMkLst>
        </pc:spChg>
        <pc:spChg chg="del">
          <ac:chgData name="Dirza Alejandra Salazar Monasterios" userId="0546daba-b49e-4355-85af-809ac9d1c4c2" providerId="ADAL" clId="{B37326C9-B5AF-42EA-8B64-799395909ADD}" dt="2023-04-19T16:49:54.344" v="785" actId="478"/>
          <ac:spMkLst>
            <pc:docMk/>
            <pc:sldMk cId="80125694" sldId="387"/>
            <ac:spMk id="9" creationId="{193D8D82-E8E5-C034-5B46-3823CCD90D73}"/>
          </ac:spMkLst>
        </pc:spChg>
        <pc:spChg chg="del">
          <ac:chgData name="Dirza Alejandra Salazar Monasterios" userId="0546daba-b49e-4355-85af-809ac9d1c4c2" providerId="ADAL" clId="{B37326C9-B5AF-42EA-8B64-799395909ADD}" dt="2023-04-19T16:49:54.344" v="785" actId="478"/>
          <ac:spMkLst>
            <pc:docMk/>
            <pc:sldMk cId="80125694" sldId="387"/>
            <ac:spMk id="10" creationId="{6BC911FA-796D-91B4-02EA-71B9CD648A62}"/>
          </ac:spMkLst>
        </pc:spChg>
        <pc:spChg chg="del">
          <ac:chgData name="Dirza Alejandra Salazar Monasterios" userId="0546daba-b49e-4355-85af-809ac9d1c4c2" providerId="ADAL" clId="{B37326C9-B5AF-42EA-8B64-799395909ADD}" dt="2023-04-19T16:49:54.344" v="785" actId="478"/>
          <ac:spMkLst>
            <pc:docMk/>
            <pc:sldMk cId="80125694" sldId="387"/>
            <ac:spMk id="11" creationId="{4111A6BF-CAC9-DE1A-E95D-86A6B3090218}"/>
          </ac:spMkLst>
        </pc:spChg>
        <pc:spChg chg="del">
          <ac:chgData name="Dirza Alejandra Salazar Monasterios" userId="0546daba-b49e-4355-85af-809ac9d1c4c2" providerId="ADAL" clId="{B37326C9-B5AF-42EA-8B64-799395909ADD}" dt="2023-04-19T16:49:54.344" v="785" actId="478"/>
          <ac:spMkLst>
            <pc:docMk/>
            <pc:sldMk cId="80125694" sldId="387"/>
            <ac:spMk id="12" creationId="{577F8ADF-7A07-C426-D2F2-BA2381F3EFE5}"/>
          </ac:spMkLst>
        </pc:spChg>
        <pc:spChg chg="del">
          <ac:chgData name="Dirza Alejandra Salazar Monasterios" userId="0546daba-b49e-4355-85af-809ac9d1c4c2" providerId="ADAL" clId="{B37326C9-B5AF-42EA-8B64-799395909ADD}" dt="2023-04-19T16:49:54.344" v="785" actId="478"/>
          <ac:spMkLst>
            <pc:docMk/>
            <pc:sldMk cId="80125694" sldId="387"/>
            <ac:spMk id="13" creationId="{D8B932EE-AE9C-6E06-195B-F0A3CA814689}"/>
          </ac:spMkLst>
        </pc:spChg>
        <pc:spChg chg="del">
          <ac:chgData name="Dirza Alejandra Salazar Monasterios" userId="0546daba-b49e-4355-85af-809ac9d1c4c2" providerId="ADAL" clId="{B37326C9-B5AF-42EA-8B64-799395909ADD}" dt="2023-04-19T16:49:54.344" v="785" actId="478"/>
          <ac:spMkLst>
            <pc:docMk/>
            <pc:sldMk cId="80125694" sldId="387"/>
            <ac:spMk id="14" creationId="{E36302DA-661F-5D02-8B21-55885C0ADE6E}"/>
          </ac:spMkLst>
        </pc:spChg>
        <pc:spChg chg="mod">
          <ac:chgData name="Dirza Alejandra Salazar Monasterios" userId="0546daba-b49e-4355-85af-809ac9d1c4c2" providerId="ADAL" clId="{B37326C9-B5AF-42EA-8B64-799395909ADD}" dt="2023-04-19T20:43:29.833" v="3291" actId="1036"/>
          <ac:spMkLst>
            <pc:docMk/>
            <pc:sldMk cId="80125694" sldId="387"/>
            <ac:spMk id="15" creationId="{22BA488E-B9C6-0BA4-3F29-677A49C35040}"/>
          </ac:spMkLst>
        </pc:spChg>
        <pc:spChg chg="mod">
          <ac:chgData name="Dirza Alejandra Salazar Monasterios" userId="0546daba-b49e-4355-85af-809ac9d1c4c2" providerId="ADAL" clId="{B37326C9-B5AF-42EA-8B64-799395909ADD}" dt="2023-04-19T20:43:41.941" v="3296" actId="1076"/>
          <ac:spMkLst>
            <pc:docMk/>
            <pc:sldMk cId="80125694" sldId="387"/>
            <ac:spMk id="16" creationId="{063922DA-B159-84C1-18E1-CFE624051718}"/>
          </ac:spMkLst>
        </pc:spChg>
        <pc:spChg chg="del">
          <ac:chgData name="Dirza Alejandra Salazar Monasterios" userId="0546daba-b49e-4355-85af-809ac9d1c4c2" providerId="ADAL" clId="{B37326C9-B5AF-42EA-8B64-799395909ADD}" dt="2023-04-19T16:49:54.344" v="785" actId="478"/>
          <ac:spMkLst>
            <pc:docMk/>
            <pc:sldMk cId="80125694" sldId="387"/>
            <ac:spMk id="17" creationId="{6EEBF08D-3B85-7F4A-A795-B4A143C54A79}"/>
          </ac:spMkLst>
        </pc:spChg>
        <pc:spChg chg="del">
          <ac:chgData name="Dirza Alejandra Salazar Monasterios" userId="0546daba-b49e-4355-85af-809ac9d1c4c2" providerId="ADAL" clId="{B37326C9-B5AF-42EA-8B64-799395909ADD}" dt="2023-04-19T16:49:54.344" v="785" actId="478"/>
          <ac:spMkLst>
            <pc:docMk/>
            <pc:sldMk cId="80125694" sldId="387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B37326C9-B5AF-42EA-8B64-799395909ADD}" dt="2023-04-19T16:49:58.070" v="793" actId="20577"/>
          <ac:spMkLst>
            <pc:docMk/>
            <pc:sldMk cId="80125694" sldId="387"/>
            <ac:spMk id="19" creationId="{9646D861-7563-AA1F-8CE8-308CE99EA643}"/>
          </ac:spMkLst>
        </pc:spChg>
        <pc:spChg chg="mod">
          <ac:chgData name="Dirza Alejandra Salazar Monasterios" userId="0546daba-b49e-4355-85af-809ac9d1c4c2" providerId="ADAL" clId="{B37326C9-B5AF-42EA-8B64-799395909ADD}" dt="2023-04-19T20:43:46.449" v="3297" actId="1076"/>
          <ac:spMkLst>
            <pc:docMk/>
            <pc:sldMk cId="80125694" sldId="387"/>
            <ac:spMk id="20" creationId="{83A20009-81EC-DBAC-22A5-E20BDF407B1D}"/>
          </ac:spMkLst>
        </pc:spChg>
        <pc:spChg chg="del">
          <ac:chgData name="Dirza Alejandra Salazar Monasterios" userId="0546daba-b49e-4355-85af-809ac9d1c4c2" providerId="ADAL" clId="{B37326C9-B5AF-42EA-8B64-799395909ADD}" dt="2023-04-19T16:49:54.344" v="785" actId="478"/>
          <ac:spMkLst>
            <pc:docMk/>
            <pc:sldMk cId="80125694" sldId="387"/>
            <ac:spMk id="21" creationId="{37D1D963-F61B-F1D0-E289-C6A07F11509A}"/>
          </ac:spMkLst>
        </pc:spChg>
        <pc:spChg chg="add mod">
          <ac:chgData name="Dirza Alejandra Salazar Monasterios" userId="0546daba-b49e-4355-85af-809ac9d1c4c2" providerId="ADAL" clId="{B37326C9-B5AF-42EA-8B64-799395909ADD}" dt="2023-04-19T19:48:56.439" v="2611" actId="20577"/>
          <ac:spMkLst>
            <pc:docMk/>
            <pc:sldMk cId="80125694" sldId="387"/>
            <ac:spMk id="22" creationId="{F7DD082B-36DC-FB6C-F0C9-0853400B392C}"/>
          </ac:spMkLst>
        </pc:spChg>
        <pc:spChg chg="add mod">
          <ac:chgData name="Dirza Alejandra Salazar Monasterios" userId="0546daba-b49e-4355-85af-809ac9d1c4c2" providerId="ADAL" clId="{B37326C9-B5AF-42EA-8B64-799395909ADD}" dt="2023-04-19T19:48:10.617" v="2538" actId="1076"/>
          <ac:spMkLst>
            <pc:docMk/>
            <pc:sldMk cId="80125694" sldId="387"/>
            <ac:spMk id="23" creationId="{9FC06FA2-3A87-12E0-0C78-EFC1D0F40C8B}"/>
          </ac:spMkLst>
        </pc:spChg>
        <pc:spChg chg="add mod">
          <ac:chgData name="Dirza Alejandra Salazar Monasterios" userId="0546daba-b49e-4355-85af-809ac9d1c4c2" providerId="ADAL" clId="{B37326C9-B5AF-42EA-8B64-799395909ADD}" dt="2023-04-19T20:43:32.287" v="3292" actId="1076"/>
          <ac:spMkLst>
            <pc:docMk/>
            <pc:sldMk cId="80125694" sldId="387"/>
            <ac:spMk id="24" creationId="{C9464BCF-035A-9A2E-E87A-85BB419CF23E}"/>
          </ac:spMkLst>
        </pc:spChg>
        <pc:spChg chg="add mod">
          <ac:chgData name="Dirza Alejandra Salazar Monasterios" userId="0546daba-b49e-4355-85af-809ac9d1c4c2" providerId="ADAL" clId="{B37326C9-B5AF-42EA-8B64-799395909ADD}" dt="2023-04-19T20:45:14.415" v="3331" actId="1076"/>
          <ac:spMkLst>
            <pc:docMk/>
            <pc:sldMk cId="80125694" sldId="387"/>
            <ac:spMk id="25" creationId="{01509F20-FD68-C2EF-26A3-A2F5FB5C3868}"/>
          </ac:spMkLst>
        </pc:spChg>
        <pc:spChg chg="add mod">
          <ac:chgData name="Dirza Alejandra Salazar Monasterios" userId="0546daba-b49e-4355-85af-809ac9d1c4c2" providerId="ADAL" clId="{B37326C9-B5AF-42EA-8B64-799395909ADD}" dt="2023-04-19T19:51:02.273" v="2956" actId="20577"/>
          <ac:spMkLst>
            <pc:docMk/>
            <pc:sldMk cId="80125694" sldId="387"/>
            <ac:spMk id="26" creationId="{065EC6B0-7FD6-546B-4AA9-4117964EC91C}"/>
          </ac:spMkLst>
        </pc:spChg>
        <pc:spChg chg="add mod">
          <ac:chgData name="Dirza Alejandra Salazar Monasterios" userId="0546daba-b49e-4355-85af-809ac9d1c4c2" providerId="ADAL" clId="{B37326C9-B5AF-42EA-8B64-799395909ADD}" dt="2023-04-19T20:45:11.175" v="3330" actId="1076"/>
          <ac:spMkLst>
            <pc:docMk/>
            <pc:sldMk cId="80125694" sldId="387"/>
            <ac:spMk id="27" creationId="{6956CC20-20AE-23D5-782E-1598858C880D}"/>
          </ac:spMkLst>
        </pc:spChg>
        <pc:spChg chg="add del mod">
          <ac:chgData name="Dirza Alejandra Salazar Monasterios" userId="0546daba-b49e-4355-85af-809ac9d1c4c2" providerId="ADAL" clId="{B37326C9-B5AF-42EA-8B64-799395909ADD}" dt="2023-04-19T17:03:29.764" v="912" actId="478"/>
          <ac:spMkLst>
            <pc:docMk/>
            <pc:sldMk cId="80125694" sldId="387"/>
            <ac:spMk id="28" creationId="{0110FECF-69A3-43CA-5C16-34E2221A1534}"/>
          </ac:spMkLst>
        </pc:spChg>
        <pc:spChg chg="add mod">
          <ac:chgData name="Dirza Alejandra Salazar Monasterios" userId="0546daba-b49e-4355-85af-809ac9d1c4c2" providerId="ADAL" clId="{B37326C9-B5AF-42EA-8B64-799395909ADD}" dt="2023-04-19T16:56:20.592" v="794"/>
          <ac:spMkLst>
            <pc:docMk/>
            <pc:sldMk cId="80125694" sldId="387"/>
            <ac:spMk id="29" creationId="{0ECF528E-47FD-C40C-9676-44BEEF735195}"/>
          </ac:spMkLst>
        </pc:spChg>
        <pc:spChg chg="add mod ord">
          <ac:chgData name="Dirza Alejandra Salazar Monasterios" userId="0546daba-b49e-4355-85af-809ac9d1c4c2" providerId="ADAL" clId="{B37326C9-B5AF-42EA-8B64-799395909ADD}" dt="2023-04-19T20:44:53.428" v="3327" actId="1038"/>
          <ac:spMkLst>
            <pc:docMk/>
            <pc:sldMk cId="80125694" sldId="387"/>
            <ac:spMk id="30" creationId="{9EA1F185-D187-9997-4751-85D08BB8BC99}"/>
          </ac:spMkLst>
        </pc:spChg>
        <pc:spChg chg="add mod ord">
          <ac:chgData name="Dirza Alejandra Salazar Monasterios" userId="0546daba-b49e-4355-85af-809ac9d1c4c2" providerId="ADAL" clId="{B37326C9-B5AF-42EA-8B64-799395909ADD}" dt="2023-04-19T20:44:43.843" v="3315" actId="1036"/>
          <ac:spMkLst>
            <pc:docMk/>
            <pc:sldMk cId="80125694" sldId="387"/>
            <ac:spMk id="31" creationId="{66580889-7896-F465-A0C2-3E86B6CEDA13}"/>
          </ac:spMkLst>
        </pc:spChg>
        <pc:spChg chg="add mod">
          <ac:chgData name="Dirza Alejandra Salazar Monasterios" userId="0546daba-b49e-4355-85af-809ac9d1c4c2" providerId="ADAL" clId="{B37326C9-B5AF-42EA-8B64-799395909ADD}" dt="2023-04-19T20:42:07.430" v="3216" actId="108"/>
          <ac:spMkLst>
            <pc:docMk/>
            <pc:sldMk cId="80125694" sldId="387"/>
            <ac:spMk id="32" creationId="{894A78AC-F2FC-FBFC-F1DB-F41C03794164}"/>
          </ac:spMkLst>
        </pc:spChg>
        <pc:spChg chg="add mod">
          <ac:chgData name="Dirza Alejandra Salazar Monasterios" userId="0546daba-b49e-4355-85af-809ac9d1c4c2" providerId="ADAL" clId="{B37326C9-B5AF-42EA-8B64-799395909ADD}" dt="2023-04-19T20:44:58.472" v="3328" actId="1076"/>
          <ac:spMkLst>
            <pc:docMk/>
            <pc:sldMk cId="80125694" sldId="387"/>
            <ac:spMk id="33" creationId="{BF9866FD-20C6-6D7F-68F2-3CB08FA9C925}"/>
          </ac:spMkLst>
        </pc:spChg>
        <pc:grpChg chg="add del mod">
          <ac:chgData name="Dirza Alejandra Salazar Monasterios" userId="0546daba-b49e-4355-85af-809ac9d1c4c2" providerId="ADAL" clId="{B37326C9-B5AF-42EA-8B64-799395909ADD}" dt="2023-04-19T20:43:37.915" v="3295" actId="1076"/>
          <ac:grpSpMkLst>
            <pc:docMk/>
            <pc:sldMk cId="80125694" sldId="387"/>
            <ac:grpSpMk id="2" creationId="{B2B6C2C3-9B5C-45A8-3ED0-3A391BEC084E}"/>
          </ac:grpSpMkLst>
        </pc:grpChg>
      </pc:sldChg>
      <pc:sldChg chg="addSp delSp modSp add mod">
        <pc:chgData name="Dirza Alejandra Salazar Monasterios" userId="0546daba-b49e-4355-85af-809ac9d1c4c2" providerId="ADAL" clId="{B37326C9-B5AF-42EA-8B64-799395909ADD}" dt="2023-04-19T19:41:31.849" v="2354" actId="108"/>
        <pc:sldMkLst>
          <pc:docMk/>
          <pc:sldMk cId="2763918041" sldId="388"/>
        </pc:sldMkLst>
        <pc:spChg chg="del">
          <ac:chgData name="Dirza Alejandra Salazar Monasterios" userId="0546daba-b49e-4355-85af-809ac9d1c4c2" providerId="ADAL" clId="{B37326C9-B5AF-42EA-8B64-799395909ADD}" dt="2023-04-19T19:14:21.784" v="1515" actId="478"/>
          <ac:spMkLst>
            <pc:docMk/>
            <pc:sldMk cId="2763918041" sldId="388"/>
            <ac:spMk id="4" creationId="{597781C6-6E88-4903-B87C-420CBCFC875F}"/>
          </ac:spMkLst>
        </pc:spChg>
        <pc:spChg chg="del">
          <ac:chgData name="Dirza Alejandra Salazar Monasterios" userId="0546daba-b49e-4355-85af-809ac9d1c4c2" providerId="ADAL" clId="{B37326C9-B5AF-42EA-8B64-799395909ADD}" dt="2023-04-19T19:14:21.784" v="1515" actId="478"/>
          <ac:spMkLst>
            <pc:docMk/>
            <pc:sldMk cId="2763918041" sldId="388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B37326C9-B5AF-42EA-8B64-799395909ADD}" dt="2023-04-19T19:21:54.894" v="1537" actId="207"/>
          <ac:spMkLst>
            <pc:docMk/>
            <pc:sldMk cId="2763918041" sldId="388"/>
            <ac:spMk id="6" creationId="{BD84B71B-EE26-9A0B-7B99-85B6FC897060}"/>
          </ac:spMkLst>
        </pc:spChg>
        <pc:spChg chg="mod">
          <ac:chgData name="Dirza Alejandra Salazar Monasterios" userId="0546daba-b49e-4355-85af-809ac9d1c4c2" providerId="ADAL" clId="{B37326C9-B5AF-42EA-8B64-799395909ADD}" dt="2023-04-19T19:21:59.906" v="1538" actId="207"/>
          <ac:spMkLst>
            <pc:docMk/>
            <pc:sldMk cId="2763918041" sldId="388"/>
            <ac:spMk id="7" creationId="{7938665B-FDE4-45F1-54AC-B4F6D564E474}"/>
          </ac:spMkLst>
        </pc:spChg>
        <pc:spChg chg="del">
          <ac:chgData name="Dirza Alejandra Salazar Monasterios" userId="0546daba-b49e-4355-85af-809ac9d1c4c2" providerId="ADAL" clId="{B37326C9-B5AF-42EA-8B64-799395909ADD}" dt="2023-04-19T19:14:21.784" v="1515" actId="478"/>
          <ac:spMkLst>
            <pc:docMk/>
            <pc:sldMk cId="2763918041" sldId="388"/>
            <ac:spMk id="8" creationId="{E0AB7342-0703-31A9-885A-571A80687AFC}"/>
          </ac:spMkLst>
        </pc:spChg>
        <pc:spChg chg="del">
          <ac:chgData name="Dirza Alejandra Salazar Monasterios" userId="0546daba-b49e-4355-85af-809ac9d1c4c2" providerId="ADAL" clId="{B37326C9-B5AF-42EA-8B64-799395909ADD}" dt="2023-04-19T19:14:21.784" v="1515" actId="478"/>
          <ac:spMkLst>
            <pc:docMk/>
            <pc:sldMk cId="2763918041" sldId="388"/>
            <ac:spMk id="9" creationId="{193D8D82-E8E5-C034-5B46-3823CCD90D73}"/>
          </ac:spMkLst>
        </pc:spChg>
        <pc:spChg chg="del">
          <ac:chgData name="Dirza Alejandra Salazar Monasterios" userId="0546daba-b49e-4355-85af-809ac9d1c4c2" providerId="ADAL" clId="{B37326C9-B5AF-42EA-8B64-799395909ADD}" dt="2023-04-19T19:14:21.784" v="1515" actId="478"/>
          <ac:spMkLst>
            <pc:docMk/>
            <pc:sldMk cId="2763918041" sldId="388"/>
            <ac:spMk id="10" creationId="{6BC911FA-796D-91B4-02EA-71B9CD648A62}"/>
          </ac:spMkLst>
        </pc:spChg>
        <pc:spChg chg="del">
          <ac:chgData name="Dirza Alejandra Salazar Monasterios" userId="0546daba-b49e-4355-85af-809ac9d1c4c2" providerId="ADAL" clId="{B37326C9-B5AF-42EA-8B64-799395909ADD}" dt="2023-04-19T19:14:21.784" v="1515" actId="478"/>
          <ac:spMkLst>
            <pc:docMk/>
            <pc:sldMk cId="2763918041" sldId="388"/>
            <ac:spMk id="11" creationId="{4111A6BF-CAC9-DE1A-E95D-86A6B3090218}"/>
          </ac:spMkLst>
        </pc:spChg>
        <pc:spChg chg="del">
          <ac:chgData name="Dirza Alejandra Salazar Monasterios" userId="0546daba-b49e-4355-85af-809ac9d1c4c2" providerId="ADAL" clId="{B37326C9-B5AF-42EA-8B64-799395909ADD}" dt="2023-04-19T19:14:21.784" v="1515" actId="478"/>
          <ac:spMkLst>
            <pc:docMk/>
            <pc:sldMk cId="2763918041" sldId="388"/>
            <ac:spMk id="12" creationId="{577F8ADF-7A07-C426-D2F2-BA2381F3EFE5}"/>
          </ac:spMkLst>
        </pc:spChg>
        <pc:spChg chg="del">
          <ac:chgData name="Dirza Alejandra Salazar Monasterios" userId="0546daba-b49e-4355-85af-809ac9d1c4c2" providerId="ADAL" clId="{B37326C9-B5AF-42EA-8B64-799395909ADD}" dt="2023-04-19T19:14:21.784" v="1515" actId="478"/>
          <ac:spMkLst>
            <pc:docMk/>
            <pc:sldMk cId="2763918041" sldId="388"/>
            <ac:spMk id="13" creationId="{D8B932EE-AE9C-6E06-195B-F0A3CA814689}"/>
          </ac:spMkLst>
        </pc:spChg>
        <pc:spChg chg="del">
          <ac:chgData name="Dirza Alejandra Salazar Monasterios" userId="0546daba-b49e-4355-85af-809ac9d1c4c2" providerId="ADAL" clId="{B37326C9-B5AF-42EA-8B64-799395909ADD}" dt="2023-04-19T19:14:21.784" v="1515" actId="478"/>
          <ac:spMkLst>
            <pc:docMk/>
            <pc:sldMk cId="2763918041" sldId="388"/>
            <ac:spMk id="14" creationId="{E36302DA-661F-5D02-8B21-55885C0ADE6E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15" creationId="{E8F2CB49-2065-075E-08EC-A18DE97BB10D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16" creationId="{E5DAAF59-0BCB-FB4B-DD60-D518B258A399}"/>
          </ac:spMkLst>
        </pc:spChg>
        <pc:spChg chg="del">
          <ac:chgData name="Dirza Alejandra Salazar Monasterios" userId="0546daba-b49e-4355-85af-809ac9d1c4c2" providerId="ADAL" clId="{B37326C9-B5AF-42EA-8B64-799395909ADD}" dt="2023-04-19T19:14:21.784" v="1515" actId="478"/>
          <ac:spMkLst>
            <pc:docMk/>
            <pc:sldMk cId="2763918041" sldId="388"/>
            <ac:spMk id="17" creationId="{6EEBF08D-3B85-7F4A-A795-B4A143C54A79}"/>
          </ac:spMkLst>
        </pc:spChg>
        <pc:spChg chg="del">
          <ac:chgData name="Dirza Alejandra Salazar Monasterios" userId="0546daba-b49e-4355-85af-809ac9d1c4c2" providerId="ADAL" clId="{B37326C9-B5AF-42EA-8B64-799395909ADD}" dt="2023-04-19T19:14:21.784" v="1515" actId="478"/>
          <ac:spMkLst>
            <pc:docMk/>
            <pc:sldMk cId="2763918041" sldId="388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B37326C9-B5AF-42EA-8B64-799395909ADD}" dt="2023-04-19T19:14:25.914" v="1531" actId="20577"/>
          <ac:spMkLst>
            <pc:docMk/>
            <pc:sldMk cId="2763918041" sldId="388"/>
            <ac:spMk id="19" creationId="{9646D861-7563-AA1F-8CE8-308CE99EA643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20" creationId="{5A3B29AF-37C7-791B-C34F-AC62A8B26290}"/>
          </ac:spMkLst>
        </pc:spChg>
        <pc:spChg chg="del">
          <ac:chgData name="Dirza Alejandra Salazar Monasterios" userId="0546daba-b49e-4355-85af-809ac9d1c4c2" providerId="ADAL" clId="{B37326C9-B5AF-42EA-8B64-799395909ADD}" dt="2023-04-19T19:14:21.784" v="1515" actId="478"/>
          <ac:spMkLst>
            <pc:docMk/>
            <pc:sldMk cId="2763918041" sldId="388"/>
            <ac:spMk id="21" creationId="{37D1D963-F61B-F1D0-E289-C6A07F11509A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22" creationId="{58CCD8BB-DC0F-8B19-089F-2292838EDB82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23" creationId="{DDF5D4CB-3355-E17E-E29E-35CC71269508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24" creationId="{769948D4-EDB7-C255-602D-7FB1841D35C7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25" creationId="{371C34FF-81F6-48F1-D25B-622C8F02598A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26" creationId="{6726C045-8231-46DC-8140-38712BCD1A8E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27" creationId="{E683BC0C-97F7-4CDB-5A03-44D3DAFF0E77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28" creationId="{780B44A3-1102-2A44-B6A6-870D69AB23AC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29" creationId="{611DE6E3-F3C8-610A-DEA2-7C6204CB8509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30" creationId="{5687C994-AD46-7180-6565-DA40A7CAA199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31" creationId="{D413ED8C-3192-5CE5-B9D5-B0ED8D679599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32" creationId="{7640862E-CCB6-D3DF-7BB5-F9C0E9AA9DB7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33" creationId="{56D25A49-4421-0CEB-C10A-5EF01CC18411}"/>
          </ac:spMkLst>
        </pc:spChg>
        <pc:spChg chg="mod">
          <ac:chgData name="Dirza Alejandra Salazar Monasterios" userId="0546daba-b49e-4355-85af-809ac9d1c4c2" providerId="ADAL" clId="{B37326C9-B5AF-42EA-8B64-799395909ADD}" dt="2023-04-19T19:21:39.509" v="1532"/>
          <ac:spMkLst>
            <pc:docMk/>
            <pc:sldMk cId="2763918041" sldId="388"/>
            <ac:spMk id="34" creationId="{F3C8012B-8D83-9B09-7C22-368DFF035C18}"/>
          </ac:spMkLst>
        </pc:spChg>
        <pc:spChg chg="add mod">
          <ac:chgData name="Dirza Alejandra Salazar Monasterios" userId="0546daba-b49e-4355-85af-809ac9d1c4c2" providerId="ADAL" clId="{B37326C9-B5AF-42EA-8B64-799395909ADD}" dt="2023-04-19T19:22:15.443" v="1539" actId="1076"/>
          <ac:spMkLst>
            <pc:docMk/>
            <pc:sldMk cId="2763918041" sldId="388"/>
            <ac:spMk id="35" creationId="{F98BDC18-1559-29AD-5C0B-B7318B54837C}"/>
          </ac:spMkLst>
        </pc:spChg>
        <pc:spChg chg="add mod">
          <ac:chgData name="Dirza Alejandra Salazar Monasterios" userId="0546daba-b49e-4355-85af-809ac9d1c4c2" providerId="ADAL" clId="{B37326C9-B5AF-42EA-8B64-799395909ADD}" dt="2023-04-19T19:22:15.443" v="1539" actId="1076"/>
          <ac:spMkLst>
            <pc:docMk/>
            <pc:sldMk cId="2763918041" sldId="388"/>
            <ac:spMk id="36" creationId="{565234CF-F0A4-8A9F-EC35-A0BCE84AD94A}"/>
          </ac:spMkLst>
        </pc:spChg>
        <pc:spChg chg="add mod">
          <ac:chgData name="Dirza Alejandra Salazar Monasterios" userId="0546daba-b49e-4355-85af-809ac9d1c4c2" providerId="ADAL" clId="{B37326C9-B5AF-42EA-8B64-799395909ADD}" dt="2023-04-19T19:35:47.135" v="1822" actId="20577"/>
          <ac:spMkLst>
            <pc:docMk/>
            <pc:sldMk cId="2763918041" sldId="388"/>
            <ac:spMk id="37" creationId="{4FC78A1F-6EB6-8699-54B9-8AB6271A1FEC}"/>
          </ac:spMkLst>
        </pc:spChg>
        <pc:spChg chg="add mod">
          <ac:chgData name="Dirza Alejandra Salazar Monasterios" userId="0546daba-b49e-4355-85af-809ac9d1c4c2" providerId="ADAL" clId="{B37326C9-B5AF-42EA-8B64-799395909ADD}" dt="2023-04-19T19:39:33.584" v="2341" actId="14100"/>
          <ac:spMkLst>
            <pc:docMk/>
            <pc:sldMk cId="2763918041" sldId="388"/>
            <ac:spMk id="38" creationId="{C2C572A5-DE50-08EC-0745-3D5AD1393BEC}"/>
          </ac:spMkLst>
        </pc:spChg>
        <pc:spChg chg="add mod">
          <ac:chgData name="Dirza Alejandra Salazar Monasterios" userId="0546daba-b49e-4355-85af-809ac9d1c4c2" providerId="ADAL" clId="{B37326C9-B5AF-42EA-8B64-799395909ADD}" dt="2023-04-19T19:40:29.093" v="2346"/>
          <ac:spMkLst>
            <pc:docMk/>
            <pc:sldMk cId="2763918041" sldId="388"/>
            <ac:spMk id="39" creationId="{24C9BA32-D36C-476B-6AAA-270C42C95300}"/>
          </ac:spMkLst>
        </pc:spChg>
        <pc:spChg chg="add mod">
          <ac:chgData name="Dirza Alejandra Salazar Monasterios" userId="0546daba-b49e-4355-85af-809ac9d1c4c2" providerId="ADAL" clId="{B37326C9-B5AF-42EA-8B64-799395909ADD}" dt="2023-04-19T19:22:15.443" v="1539" actId="1076"/>
          <ac:spMkLst>
            <pc:docMk/>
            <pc:sldMk cId="2763918041" sldId="388"/>
            <ac:spMk id="40" creationId="{19DA2AD8-A9AF-2FA4-3061-DBA2179FFD1E}"/>
          </ac:spMkLst>
        </pc:spChg>
        <pc:spChg chg="add mod">
          <ac:chgData name="Dirza Alejandra Salazar Monasterios" userId="0546daba-b49e-4355-85af-809ac9d1c4c2" providerId="ADAL" clId="{B37326C9-B5AF-42EA-8B64-799395909ADD}" dt="2023-04-19T19:41:31.849" v="2354" actId="108"/>
          <ac:spMkLst>
            <pc:docMk/>
            <pc:sldMk cId="2763918041" sldId="388"/>
            <ac:spMk id="41" creationId="{A876EF00-9DF9-04EA-23BE-CF139E69880E}"/>
          </ac:spMkLst>
        </pc:spChg>
        <pc:spChg chg="add del mod">
          <ac:chgData name="Dirza Alejandra Salazar Monasterios" userId="0546daba-b49e-4355-85af-809ac9d1c4c2" providerId="ADAL" clId="{B37326C9-B5AF-42EA-8B64-799395909ADD}" dt="2023-04-19T19:41:21.441" v="2351" actId="478"/>
          <ac:spMkLst>
            <pc:docMk/>
            <pc:sldMk cId="2763918041" sldId="388"/>
            <ac:spMk id="42" creationId="{63804341-A81C-B3A1-F868-714C984CDF17}"/>
          </ac:spMkLst>
        </pc:spChg>
        <pc:grpChg chg="add mod">
          <ac:chgData name="Dirza Alejandra Salazar Monasterios" userId="0546daba-b49e-4355-85af-809ac9d1c4c2" providerId="ADAL" clId="{B37326C9-B5AF-42EA-8B64-799395909ADD}" dt="2023-04-19T19:21:49.462" v="1536" actId="14100"/>
          <ac:grpSpMkLst>
            <pc:docMk/>
            <pc:sldMk cId="2763918041" sldId="388"/>
            <ac:grpSpMk id="2" creationId="{E29F2BEB-7D13-CBA0-0E20-7EEC6B0EF779}"/>
          </ac:grpSpMkLst>
        </pc:grpChg>
        <pc:grpChg chg="mod">
          <ac:chgData name="Dirza Alejandra Salazar Monasterios" userId="0546daba-b49e-4355-85af-809ac9d1c4c2" providerId="ADAL" clId="{B37326C9-B5AF-42EA-8B64-799395909ADD}" dt="2023-04-19T19:21:39.509" v="1532"/>
          <ac:grpSpMkLst>
            <pc:docMk/>
            <pc:sldMk cId="2763918041" sldId="388"/>
            <ac:grpSpMk id="3" creationId="{A389A214-CD8D-6351-E3B7-C925AD072C31}"/>
          </ac:grpSpMkLst>
        </pc:grpChg>
        <pc:picChg chg="add del mod">
          <ac:chgData name="Dirza Alejandra Salazar Monasterios" userId="0546daba-b49e-4355-85af-809ac9d1c4c2" providerId="ADAL" clId="{B37326C9-B5AF-42EA-8B64-799395909ADD}" dt="2023-04-19T19:33:33.487" v="1551" actId="478"/>
          <ac:picMkLst>
            <pc:docMk/>
            <pc:sldMk cId="2763918041" sldId="388"/>
            <ac:picMk id="44" creationId="{41899C30-A07E-2BC7-6BA8-6434EF2B11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44FB6-9DE1-0145-953A-BBFFC4AAF5AE}" type="datetimeFigureOut">
              <a:rPr lang="es-BO" smtClean="0"/>
              <a:t>10/08/2023</a:t>
            </a:fld>
            <a:endParaRPr lang="es-B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4C5D4-1DB9-2A4D-91BF-1121066A048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5580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19505"/>
            <a:ext cx="8909447" cy="2381521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592866"/>
            <a:ext cx="8909447" cy="16515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10/08/2023</a:t>
            </a:fld>
            <a:endParaRPr lang="es-B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2326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10/08/2023</a:t>
            </a:fld>
            <a:endParaRPr lang="es-B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3068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64195"/>
            <a:ext cx="2561466" cy="579704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64195"/>
            <a:ext cx="7535907" cy="579704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10/08/2023</a:t>
            </a:fld>
            <a:endParaRPr lang="es-B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6684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 con título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2E1B035-88EB-A23A-9AEA-2156DD5E637F}"/>
              </a:ext>
            </a:extLst>
          </p:cNvPr>
          <p:cNvSpPr/>
          <p:nvPr userDrawn="1"/>
        </p:nvSpPr>
        <p:spPr>
          <a:xfrm>
            <a:off x="6900477" y="1622348"/>
            <a:ext cx="3902893" cy="3633785"/>
          </a:xfrm>
          <a:custGeom>
            <a:avLst/>
            <a:gdLst>
              <a:gd name="connsiteX0" fmla="*/ 1395413 w 2790826"/>
              <a:gd name="connsiteY0" fmla="*/ 0 h 2573218"/>
              <a:gd name="connsiteX1" fmla="*/ 2783622 w 2790826"/>
              <a:gd name="connsiteY1" fmla="*/ 1252740 h 2573218"/>
              <a:gd name="connsiteX2" fmla="*/ 2785167 w 2790826"/>
              <a:gd name="connsiteY2" fmla="*/ 1283336 h 2573218"/>
              <a:gd name="connsiteX3" fmla="*/ 2756292 w 2790826"/>
              <a:gd name="connsiteY3" fmla="*/ 1196645 h 2573218"/>
              <a:gd name="connsiteX4" fmla="*/ 2295526 w 2790826"/>
              <a:gd name="connsiteY4" fmla="*/ 912017 h 2573218"/>
              <a:gd name="connsiteX5" fmla="*/ 2294516 w 2790826"/>
              <a:gd name="connsiteY5" fmla="*/ 912112 h 2573218"/>
              <a:gd name="connsiteX6" fmla="*/ 2369676 w 2790826"/>
              <a:gd name="connsiteY6" fmla="*/ 917412 h 2573218"/>
              <a:gd name="connsiteX7" fmla="*/ 2756127 w 2790826"/>
              <a:gd name="connsiteY7" fmla="*/ 1198006 h 2573218"/>
              <a:gd name="connsiteX8" fmla="*/ 2785140 w 2790826"/>
              <a:gd name="connsiteY8" fmla="*/ 1285112 h 2573218"/>
              <a:gd name="connsiteX9" fmla="*/ 2790826 w 2790826"/>
              <a:gd name="connsiteY9" fmla="*/ 1397725 h 2573218"/>
              <a:gd name="connsiteX10" fmla="*/ 2789264 w 2790826"/>
              <a:gd name="connsiteY10" fmla="*/ 1438960 h 2573218"/>
              <a:gd name="connsiteX11" fmla="*/ 2785403 w 2790826"/>
              <a:gd name="connsiteY11" fmla="*/ 1474643 h 2573218"/>
              <a:gd name="connsiteX12" fmla="*/ 2293157 w 2790826"/>
              <a:gd name="connsiteY12" fmla="*/ 1848529 h 2573218"/>
              <a:gd name="connsiteX13" fmla="*/ 2191894 w 2790826"/>
              <a:gd name="connsiteY13" fmla="*/ 1839016 h 2573218"/>
              <a:gd name="connsiteX14" fmla="*/ 2121424 w 2790826"/>
              <a:gd name="connsiteY14" fmla="*/ 1818630 h 2573218"/>
              <a:gd name="connsiteX15" fmla="*/ 2041672 w 2790826"/>
              <a:gd name="connsiteY15" fmla="*/ 1781408 h 2573218"/>
              <a:gd name="connsiteX16" fmla="*/ 2030404 w 2790826"/>
              <a:gd name="connsiteY16" fmla="*/ 1777752 h 2573218"/>
              <a:gd name="connsiteX17" fmla="*/ 2012229 w 2790826"/>
              <a:gd name="connsiteY17" fmla="*/ 1768558 h 2573218"/>
              <a:gd name="connsiteX18" fmla="*/ 2008089 w 2790826"/>
              <a:gd name="connsiteY18" fmla="*/ 1765217 h 2573218"/>
              <a:gd name="connsiteX19" fmla="*/ 1924758 w 2790826"/>
              <a:gd name="connsiteY19" fmla="*/ 1738181 h 2573218"/>
              <a:gd name="connsiteX20" fmla="*/ 1666876 w 2790826"/>
              <a:gd name="connsiteY20" fmla="*/ 1705695 h 2573218"/>
              <a:gd name="connsiteX21" fmla="*/ 655964 w 2790826"/>
              <a:gd name="connsiteY21" fmla="*/ 2529612 h 2573218"/>
              <a:gd name="connsiteX22" fmla="*/ 649309 w 2790826"/>
              <a:gd name="connsiteY22" fmla="*/ 2573218 h 2573218"/>
              <a:gd name="connsiteX23" fmla="*/ 615224 w 2790826"/>
              <a:gd name="connsiteY23" fmla="*/ 2552511 h 2573218"/>
              <a:gd name="connsiteX24" fmla="*/ 0 w 2790826"/>
              <a:gd name="connsiteY24" fmla="*/ 1395413 h 2573218"/>
              <a:gd name="connsiteX25" fmla="*/ 1395413 w 2790826"/>
              <a:gd name="connsiteY25" fmla="*/ 0 h 2573218"/>
              <a:gd name="connsiteX0" fmla="*/ 1395413 w 2790826"/>
              <a:gd name="connsiteY0" fmla="*/ 0 h 2573218"/>
              <a:gd name="connsiteX1" fmla="*/ 2783622 w 2790826"/>
              <a:gd name="connsiteY1" fmla="*/ 1252740 h 2573218"/>
              <a:gd name="connsiteX2" fmla="*/ 2785167 w 2790826"/>
              <a:gd name="connsiteY2" fmla="*/ 1283336 h 2573218"/>
              <a:gd name="connsiteX3" fmla="*/ 2756292 w 2790826"/>
              <a:gd name="connsiteY3" fmla="*/ 1196645 h 2573218"/>
              <a:gd name="connsiteX4" fmla="*/ 2295526 w 2790826"/>
              <a:gd name="connsiteY4" fmla="*/ 912017 h 2573218"/>
              <a:gd name="connsiteX5" fmla="*/ 2369676 w 2790826"/>
              <a:gd name="connsiteY5" fmla="*/ 917412 h 2573218"/>
              <a:gd name="connsiteX6" fmla="*/ 2756127 w 2790826"/>
              <a:gd name="connsiteY6" fmla="*/ 1198006 h 2573218"/>
              <a:gd name="connsiteX7" fmla="*/ 2785140 w 2790826"/>
              <a:gd name="connsiteY7" fmla="*/ 1285112 h 2573218"/>
              <a:gd name="connsiteX8" fmla="*/ 2790826 w 2790826"/>
              <a:gd name="connsiteY8" fmla="*/ 1397725 h 2573218"/>
              <a:gd name="connsiteX9" fmla="*/ 2789264 w 2790826"/>
              <a:gd name="connsiteY9" fmla="*/ 1438960 h 2573218"/>
              <a:gd name="connsiteX10" fmla="*/ 2785403 w 2790826"/>
              <a:gd name="connsiteY10" fmla="*/ 1474643 h 2573218"/>
              <a:gd name="connsiteX11" fmla="*/ 2293157 w 2790826"/>
              <a:gd name="connsiteY11" fmla="*/ 1848529 h 2573218"/>
              <a:gd name="connsiteX12" fmla="*/ 2191894 w 2790826"/>
              <a:gd name="connsiteY12" fmla="*/ 1839016 h 2573218"/>
              <a:gd name="connsiteX13" fmla="*/ 2121424 w 2790826"/>
              <a:gd name="connsiteY13" fmla="*/ 1818630 h 2573218"/>
              <a:gd name="connsiteX14" fmla="*/ 2041672 w 2790826"/>
              <a:gd name="connsiteY14" fmla="*/ 1781408 h 2573218"/>
              <a:gd name="connsiteX15" fmla="*/ 2030404 w 2790826"/>
              <a:gd name="connsiteY15" fmla="*/ 1777752 h 2573218"/>
              <a:gd name="connsiteX16" fmla="*/ 2012229 w 2790826"/>
              <a:gd name="connsiteY16" fmla="*/ 1768558 h 2573218"/>
              <a:gd name="connsiteX17" fmla="*/ 2008089 w 2790826"/>
              <a:gd name="connsiteY17" fmla="*/ 1765217 h 2573218"/>
              <a:gd name="connsiteX18" fmla="*/ 1924758 w 2790826"/>
              <a:gd name="connsiteY18" fmla="*/ 1738181 h 2573218"/>
              <a:gd name="connsiteX19" fmla="*/ 1666876 w 2790826"/>
              <a:gd name="connsiteY19" fmla="*/ 1705695 h 2573218"/>
              <a:gd name="connsiteX20" fmla="*/ 655964 w 2790826"/>
              <a:gd name="connsiteY20" fmla="*/ 2529612 h 2573218"/>
              <a:gd name="connsiteX21" fmla="*/ 649309 w 2790826"/>
              <a:gd name="connsiteY21" fmla="*/ 2573218 h 2573218"/>
              <a:gd name="connsiteX22" fmla="*/ 615224 w 2790826"/>
              <a:gd name="connsiteY22" fmla="*/ 2552511 h 2573218"/>
              <a:gd name="connsiteX23" fmla="*/ 0 w 2790826"/>
              <a:gd name="connsiteY23" fmla="*/ 1395413 h 2573218"/>
              <a:gd name="connsiteX24" fmla="*/ 1395413 w 2790826"/>
              <a:gd name="connsiteY24" fmla="*/ 0 h 2573218"/>
              <a:gd name="connsiteX0" fmla="*/ 1395413 w 2790826"/>
              <a:gd name="connsiteY0" fmla="*/ 0 h 2573218"/>
              <a:gd name="connsiteX1" fmla="*/ 2783622 w 2790826"/>
              <a:gd name="connsiteY1" fmla="*/ 1252740 h 2573218"/>
              <a:gd name="connsiteX2" fmla="*/ 2785167 w 2790826"/>
              <a:gd name="connsiteY2" fmla="*/ 1283336 h 2573218"/>
              <a:gd name="connsiteX3" fmla="*/ 2756292 w 2790826"/>
              <a:gd name="connsiteY3" fmla="*/ 1196645 h 2573218"/>
              <a:gd name="connsiteX4" fmla="*/ 2295526 w 2790826"/>
              <a:gd name="connsiteY4" fmla="*/ 912017 h 2573218"/>
              <a:gd name="connsiteX5" fmla="*/ 2756127 w 2790826"/>
              <a:gd name="connsiteY5" fmla="*/ 1198006 h 2573218"/>
              <a:gd name="connsiteX6" fmla="*/ 2785140 w 2790826"/>
              <a:gd name="connsiteY6" fmla="*/ 1285112 h 2573218"/>
              <a:gd name="connsiteX7" fmla="*/ 2790826 w 2790826"/>
              <a:gd name="connsiteY7" fmla="*/ 1397725 h 2573218"/>
              <a:gd name="connsiteX8" fmla="*/ 2789264 w 2790826"/>
              <a:gd name="connsiteY8" fmla="*/ 1438960 h 2573218"/>
              <a:gd name="connsiteX9" fmla="*/ 2785403 w 2790826"/>
              <a:gd name="connsiteY9" fmla="*/ 1474643 h 2573218"/>
              <a:gd name="connsiteX10" fmla="*/ 2293157 w 2790826"/>
              <a:gd name="connsiteY10" fmla="*/ 1848529 h 2573218"/>
              <a:gd name="connsiteX11" fmla="*/ 2191894 w 2790826"/>
              <a:gd name="connsiteY11" fmla="*/ 1839016 h 2573218"/>
              <a:gd name="connsiteX12" fmla="*/ 2121424 w 2790826"/>
              <a:gd name="connsiteY12" fmla="*/ 1818630 h 2573218"/>
              <a:gd name="connsiteX13" fmla="*/ 2041672 w 2790826"/>
              <a:gd name="connsiteY13" fmla="*/ 1781408 h 2573218"/>
              <a:gd name="connsiteX14" fmla="*/ 2030404 w 2790826"/>
              <a:gd name="connsiteY14" fmla="*/ 1777752 h 2573218"/>
              <a:gd name="connsiteX15" fmla="*/ 2012229 w 2790826"/>
              <a:gd name="connsiteY15" fmla="*/ 1768558 h 2573218"/>
              <a:gd name="connsiteX16" fmla="*/ 2008089 w 2790826"/>
              <a:gd name="connsiteY16" fmla="*/ 1765217 h 2573218"/>
              <a:gd name="connsiteX17" fmla="*/ 1924758 w 2790826"/>
              <a:gd name="connsiteY17" fmla="*/ 1738181 h 2573218"/>
              <a:gd name="connsiteX18" fmla="*/ 1666876 w 2790826"/>
              <a:gd name="connsiteY18" fmla="*/ 1705695 h 2573218"/>
              <a:gd name="connsiteX19" fmla="*/ 655964 w 2790826"/>
              <a:gd name="connsiteY19" fmla="*/ 2529612 h 2573218"/>
              <a:gd name="connsiteX20" fmla="*/ 649309 w 2790826"/>
              <a:gd name="connsiteY20" fmla="*/ 2573218 h 2573218"/>
              <a:gd name="connsiteX21" fmla="*/ 615224 w 2790826"/>
              <a:gd name="connsiteY21" fmla="*/ 2552511 h 2573218"/>
              <a:gd name="connsiteX22" fmla="*/ 0 w 2790826"/>
              <a:gd name="connsiteY22" fmla="*/ 1395413 h 2573218"/>
              <a:gd name="connsiteX23" fmla="*/ 1395413 w 2790826"/>
              <a:gd name="connsiteY23" fmla="*/ 0 h 2573218"/>
              <a:gd name="connsiteX0" fmla="*/ 1395413 w 2790826"/>
              <a:gd name="connsiteY0" fmla="*/ 0 h 2573218"/>
              <a:gd name="connsiteX1" fmla="*/ 2783622 w 2790826"/>
              <a:gd name="connsiteY1" fmla="*/ 1252740 h 2573218"/>
              <a:gd name="connsiteX2" fmla="*/ 2785167 w 2790826"/>
              <a:gd name="connsiteY2" fmla="*/ 1283336 h 2573218"/>
              <a:gd name="connsiteX3" fmla="*/ 2756292 w 2790826"/>
              <a:gd name="connsiteY3" fmla="*/ 1196645 h 2573218"/>
              <a:gd name="connsiteX4" fmla="*/ 2756127 w 2790826"/>
              <a:gd name="connsiteY4" fmla="*/ 1198006 h 2573218"/>
              <a:gd name="connsiteX5" fmla="*/ 2785140 w 2790826"/>
              <a:gd name="connsiteY5" fmla="*/ 1285112 h 2573218"/>
              <a:gd name="connsiteX6" fmla="*/ 2790826 w 2790826"/>
              <a:gd name="connsiteY6" fmla="*/ 1397725 h 2573218"/>
              <a:gd name="connsiteX7" fmla="*/ 2789264 w 2790826"/>
              <a:gd name="connsiteY7" fmla="*/ 1438960 h 2573218"/>
              <a:gd name="connsiteX8" fmla="*/ 2785403 w 2790826"/>
              <a:gd name="connsiteY8" fmla="*/ 1474643 h 2573218"/>
              <a:gd name="connsiteX9" fmla="*/ 2293157 w 2790826"/>
              <a:gd name="connsiteY9" fmla="*/ 1848529 h 2573218"/>
              <a:gd name="connsiteX10" fmla="*/ 2191894 w 2790826"/>
              <a:gd name="connsiteY10" fmla="*/ 1839016 h 2573218"/>
              <a:gd name="connsiteX11" fmla="*/ 2121424 w 2790826"/>
              <a:gd name="connsiteY11" fmla="*/ 1818630 h 2573218"/>
              <a:gd name="connsiteX12" fmla="*/ 2041672 w 2790826"/>
              <a:gd name="connsiteY12" fmla="*/ 1781408 h 2573218"/>
              <a:gd name="connsiteX13" fmla="*/ 2030404 w 2790826"/>
              <a:gd name="connsiteY13" fmla="*/ 1777752 h 2573218"/>
              <a:gd name="connsiteX14" fmla="*/ 2012229 w 2790826"/>
              <a:gd name="connsiteY14" fmla="*/ 1768558 h 2573218"/>
              <a:gd name="connsiteX15" fmla="*/ 2008089 w 2790826"/>
              <a:gd name="connsiteY15" fmla="*/ 1765217 h 2573218"/>
              <a:gd name="connsiteX16" fmla="*/ 1924758 w 2790826"/>
              <a:gd name="connsiteY16" fmla="*/ 1738181 h 2573218"/>
              <a:gd name="connsiteX17" fmla="*/ 1666876 w 2790826"/>
              <a:gd name="connsiteY17" fmla="*/ 1705695 h 2573218"/>
              <a:gd name="connsiteX18" fmla="*/ 655964 w 2790826"/>
              <a:gd name="connsiteY18" fmla="*/ 2529612 h 2573218"/>
              <a:gd name="connsiteX19" fmla="*/ 649309 w 2790826"/>
              <a:gd name="connsiteY19" fmla="*/ 2573218 h 2573218"/>
              <a:gd name="connsiteX20" fmla="*/ 615224 w 2790826"/>
              <a:gd name="connsiteY20" fmla="*/ 2552511 h 2573218"/>
              <a:gd name="connsiteX21" fmla="*/ 0 w 2790826"/>
              <a:gd name="connsiteY21" fmla="*/ 1395413 h 2573218"/>
              <a:gd name="connsiteX22" fmla="*/ 1395413 w 2790826"/>
              <a:gd name="connsiteY22" fmla="*/ 0 h 2573218"/>
              <a:gd name="connsiteX0" fmla="*/ 1395413 w 2790826"/>
              <a:gd name="connsiteY0" fmla="*/ 0 h 2573218"/>
              <a:gd name="connsiteX1" fmla="*/ 2783622 w 2790826"/>
              <a:gd name="connsiteY1" fmla="*/ 1252740 h 2573218"/>
              <a:gd name="connsiteX2" fmla="*/ 2785167 w 2790826"/>
              <a:gd name="connsiteY2" fmla="*/ 1283336 h 2573218"/>
              <a:gd name="connsiteX3" fmla="*/ 2756292 w 2790826"/>
              <a:gd name="connsiteY3" fmla="*/ 1196645 h 2573218"/>
              <a:gd name="connsiteX4" fmla="*/ 2785140 w 2790826"/>
              <a:gd name="connsiteY4" fmla="*/ 1285112 h 2573218"/>
              <a:gd name="connsiteX5" fmla="*/ 2790826 w 2790826"/>
              <a:gd name="connsiteY5" fmla="*/ 1397725 h 2573218"/>
              <a:gd name="connsiteX6" fmla="*/ 2789264 w 2790826"/>
              <a:gd name="connsiteY6" fmla="*/ 1438960 h 2573218"/>
              <a:gd name="connsiteX7" fmla="*/ 2785403 w 2790826"/>
              <a:gd name="connsiteY7" fmla="*/ 1474643 h 2573218"/>
              <a:gd name="connsiteX8" fmla="*/ 2293157 w 2790826"/>
              <a:gd name="connsiteY8" fmla="*/ 1848529 h 2573218"/>
              <a:gd name="connsiteX9" fmla="*/ 2191894 w 2790826"/>
              <a:gd name="connsiteY9" fmla="*/ 1839016 h 2573218"/>
              <a:gd name="connsiteX10" fmla="*/ 2121424 w 2790826"/>
              <a:gd name="connsiteY10" fmla="*/ 1818630 h 2573218"/>
              <a:gd name="connsiteX11" fmla="*/ 2041672 w 2790826"/>
              <a:gd name="connsiteY11" fmla="*/ 1781408 h 2573218"/>
              <a:gd name="connsiteX12" fmla="*/ 2030404 w 2790826"/>
              <a:gd name="connsiteY12" fmla="*/ 1777752 h 2573218"/>
              <a:gd name="connsiteX13" fmla="*/ 2012229 w 2790826"/>
              <a:gd name="connsiteY13" fmla="*/ 1768558 h 2573218"/>
              <a:gd name="connsiteX14" fmla="*/ 2008089 w 2790826"/>
              <a:gd name="connsiteY14" fmla="*/ 1765217 h 2573218"/>
              <a:gd name="connsiteX15" fmla="*/ 1924758 w 2790826"/>
              <a:gd name="connsiteY15" fmla="*/ 1738181 h 2573218"/>
              <a:gd name="connsiteX16" fmla="*/ 1666876 w 2790826"/>
              <a:gd name="connsiteY16" fmla="*/ 1705695 h 2573218"/>
              <a:gd name="connsiteX17" fmla="*/ 655964 w 2790826"/>
              <a:gd name="connsiteY17" fmla="*/ 2529612 h 2573218"/>
              <a:gd name="connsiteX18" fmla="*/ 649309 w 2790826"/>
              <a:gd name="connsiteY18" fmla="*/ 2573218 h 2573218"/>
              <a:gd name="connsiteX19" fmla="*/ 615224 w 2790826"/>
              <a:gd name="connsiteY19" fmla="*/ 2552511 h 2573218"/>
              <a:gd name="connsiteX20" fmla="*/ 0 w 2790826"/>
              <a:gd name="connsiteY20" fmla="*/ 1395413 h 2573218"/>
              <a:gd name="connsiteX21" fmla="*/ 1395413 w 2790826"/>
              <a:gd name="connsiteY21" fmla="*/ 0 h 2573218"/>
              <a:gd name="connsiteX0" fmla="*/ 1395413 w 2790826"/>
              <a:gd name="connsiteY0" fmla="*/ 0 h 2573218"/>
              <a:gd name="connsiteX1" fmla="*/ 2783622 w 2790826"/>
              <a:gd name="connsiteY1" fmla="*/ 1252740 h 2573218"/>
              <a:gd name="connsiteX2" fmla="*/ 2785167 w 2790826"/>
              <a:gd name="connsiteY2" fmla="*/ 1283336 h 2573218"/>
              <a:gd name="connsiteX3" fmla="*/ 2785140 w 2790826"/>
              <a:gd name="connsiteY3" fmla="*/ 1285112 h 2573218"/>
              <a:gd name="connsiteX4" fmla="*/ 2790826 w 2790826"/>
              <a:gd name="connsiteY4" fmla="*/ 1397725 h 2573218"/>
              <a:gd name="connsiteX5" fmla="*/ 2789264 w 2790826"/>
              <a:gd name="connsiteY5" fmla="*/ 1438960 h 2573218"/>
              <a:gd name="connsiteX6" fmla="*/ 2785403 w 2790826"/>
              <a:gd name="connsiteY6" fmla="*/ 1474643 h 2573218"/>
              <a:gd name="connsiteX7" fmla="*/ 2293157 w 2790826"/>
              <a:gd name="connsiteY7" fmla="*/ 1848529 h 2573218"/>
              <a:gd name="connsiteX8" fmla="*/ 2191894 w 2790826"/>
              <a:gd name="connsiteY8" fmla="*/ 1839016 h 2573218"/>
              <a:gd name="connsiteX9" fmla="*/ 2121424 w 2790826"/>
              <a:gd name="connsiteY9" fmla="*/ 1818630 h 2573218"/>
              <a:gd name="connsiteX10" fmla="*/ 2041672 w 2790826"/>
              <a:gd name="connsiteY10" fmla="*/ 1781408 h 2573218"/>
              <a:gd name="connsiteX11" fmla="*/ 2030404 w 2790826"/>
              <a:gd name="connsiteY11" fmla="*/ 1777752 h 2573218"/>
              <a:gd name="connsiteX12" fmla="*/ 2012229 w 2790826"/>
              <a:gd name="connsiteY12" fmla="*/ 1768558 h 2573218"/>
              <a:gd name="connsiteX13" fmla="*/ 2008089 w 2790826"/>
              <a:gd name="connsiteY13" fmla="*/ 1765217 h 2573218"/>
              <a:gd name="connsiteX14" fmla="*/ 1924758 w 2790826"/>
              <a:gd name="connsiteY14" fmla="*/ 1738181 h 2573218"/>
              <a:gd name="connsiteX15" fmla="*/ 1666876 w 2790826"/>
              <a:gd name="connsiteY15" fmla="*/ 1705695 h 2573218"/>
              <a:gd name="connsiteX16" fmla="*/ 655964 w 2790826"/>
              <a:gd name="connsiteY16" fmla="*/ 2529612 h 2573218"/>
              <a:gd name="connsiteX17" fmla="*/ 649309 w 2790826"/>
              <a:gd name="connsiteY17" fmla="*/ 2573218 h 2573218"/>
              <a:gd name="connsiteX18" fmla="*/ 615224 w 2790826"/>
              <a:gd name="connsiteY18" fmla="*/ 2552511 h 2573218"/>
              <a:gd name="connsiteX19" fmla="*/ 0 w 2790826"/>
              <a:gd name="connsiteY19" fmla="*/ 1395413 h 2573218"/>
              <a:gd name="connsiteX20" fmla="*/ 1395413 w 2790826"/>
              <a:gd name="connsiteY20" fmla="*/ 0 h 2573218"/>
              <a:gd name="connsiteX0" fmla="*/ 1395413 w 2790826"/>
              <a:gd name="connsiteY0" fmla="*/ 0 h 2552511"/>
              <a:gd name="connsiteX1" fmla="*/ 2783622 w 2790826"/>
              <a:gd name="connsiteY1" fmla="*/ 1252740 h 2552511"/>
              <a:gd name="connsiteX2" fmla="*/ 2785167 w 2790826"/>
              <a:gd name="connsiteY2" fmla="*/ 1283336 h 2552511"/>
              <a:gd name="connsiteX3" fmla="*/ 2785140 w 2790826"/>
              <a:gd name="connsiteY3" fmla="*/ 1285112 h 2552511"/>
              <a:gd name="connsiteX4" fmla="*/ 2790826 w 2790826"/>
              <a:gd name="connsiteY4" fmla="*/ 1397725 h 2552511"/>
              <a:gd name="connsiteX5" fmla="*/ 2789264 w 2790826"/>
              <a:gd name="connsiteY5" fmla="*/ 1438960 h 2552511"/>
              <a:gd name="connsiteX6" fmla="*/ 2785403 w 2790826"/>
              <a:gd name="connsiteY6" fmla="*/ 1474643 h 2552511"/>
              <a:gd name="connsiteX7" fmla="*/ 2293157 w 2790826"/>
              <a:gd name="connsiteY7" fmla="*/ 1848529 h 2552511"/>
              <a:gd name="connsiteX8" fmla="*/ 2191894 w 2790826"/>
              <a:gd name="connsiteY8" fmla="*/ 1839016 h 2552511"/>
              <a:gd name="connsiteX9" fmla="*/ 2121424 w 2790826"/>
              <a:gd name="connsiteY9" fmla="*/ 1818630 h 2552511"/>
              <a:gd name="connsiteX10" fmla="*/ 2041672 w 2790826"/>
              <a:gd name="connsiteY10" fmla="*/ 1781408 h 2552511"/>
              <a:gd name="connsiteX11" fmla="*/ 2030404 w 2790826"/>
              <a:gd name="connsiteY11" fmla="*/ 1777752 h 2552511"/>
              <a:gd name="connsiteX12" fmla="*/ 2012229 w 2790826"/>
              <a:gd name="connsiteY12" fmla="*/ 1768558 h 2552511"/>
              <a:gd name="connsiteX13" fmla="*/ 2008089 w 2790826"/>
              <a:gd name="connsiteY13" fmla="*/ 1765217 h 2552511"/>
              <a:gd name="connsiteX14" fmla="*/ 1924758 w 2790826"/>
              <a:gd name="connsiteY14" fmla="*/ 1738181 h 2552511"/>
              <a:gd name="connsiteX15" fmla="*/ 1666876 w 2790826"/>
              <a:gd name="connsiteY15" fmla="*/ 1705695 h 2552511"/>
              <a:gd name="connsiteX16" fmla="*/ 655964 w 2790826"/>
              <a:gd name="connsiteY16" fmla="*/ 2529612 h 2552511"/>
              <a:gd name="connsiteX17" fmla="*/ 615224 w 2790826"/>
              <a:gd name="connsiteY17" fmla="*/ 2552511 h 2552511"/>
              <a:gd name="connsiteX18" fmla="*/ 0 w 2790826"/>
              <a:gd name="connsiteY18" fmla="*/ 1395413 h 2552511"/>
              <a:gd name="connsiteX19" fmla="*/ 1395413 w 2790826"/>
              <a:gd name="connsiteY19" fmla="*/ 0 h 2552511"/>
              <a:gd name="connsiteX0" fmla="*/ 1395413 w 2790826"/>
              <a:gd name="connsiteY0" fmla="*/ 0 h 2531080"/>
              <a:gd name="connsiteX1" fmla="*/ 2783622 w 2790826"/>
              <a:gd name="connsiteY1" fmla="*/ 1252740 h 2531080"/>
              <a:gd name="connsiteX2" fmla="*/ 2785167 w 2790826"/>
              <a:gd name="connsiteY2" fmla="*/ 1283336 h 2531080"/>
              <a:gd name="connsiteX3" fmla="*/ 2785140 w 2790826"/>
              <a:gd name="connsiteY3" fmla="*/ 1285112 h 2531080"/>
              <a:gd name="connsiteX4" fmla="*/ 2790826 w 2790826"/>
              <a:gd name="connsiteY4" fmla="*/ 1397725 h 2531080"/>
              <a:gd name="connsiteX5" fmla="*/ 2789264 w 2790826"/>
              <a:gd name="connsiteY5" fmla="*/ 1438960 h 2531080"/>
              <a:gd name="connsiteX6" fmla="*/ 2785403 w 2790826"/>
              <a:gd name="connsiteY6" fmla="*/ 1474643 h 2531080"/>
              <a:gd name="connsiteX7" fmla="*/ 2293157 w 2790826"/>
              <a:gd name="connsiteY7" fmla="*/ 1848529 h 2531080"/>
              <a:gd name="connsiteX8" fmla="*/ 2191894 w 2790826"/>
              <a:gd name="connsiteY8" fmla="*/ 1839016 h 2531080"/>
              <a:gd name="connsiteX9" fmla="*/ 2121424 w 2790826"/>
              <a:gd name="connsiteY9" fmla="*/ 1818630 h 2531080"/>
              <a:gd name="connsiteX10" fmla="*/ 2041672 w 2790826"/>
              <a:gd name="connsiteY10" fmla="*/ 1781408 h 2531080"/>
              <a:gd name="connsiteX11" fmla="*/ 2030404 w 2790826"/>
              <a:gd name="connsiteY11" fmla="*/ 1777752 h 2531080"/>
              <a:gd name="connsiteX12" fmla="*/ 2012229 w 2790826"/>
              <a:gd name="connsiteY12" fmla="*/ 1768558 h 2531080"/>
              <a:gd name="connsiteX13" fmla="*/ 2008089 w 2790826"/>
              <a:gd name="connsiteY13" fmla="*/ 1765217 h 2531080"/>
              <a:gd name="connsiteX14" fmla="*/ 1924758 w 2790826"/>
              <a:gd name="connsiteY14" fmla="*/ 1738181 h 2531080"/>
              <a:gd name="connsiteX15" fmla="*/ 1666876 w 2790826"/>
              <a:gd name="connsiteY15" fmla="*/ 1705695 h 2531080"/>
              <a:gd name="connsiteX16" fmla="*/ 655964 w 2790826"/>
              <a:gd name="connsiteY16" fmla="*/ 2529612 h 2531080"/>
              <a:gd name="connsiteX17" fmla="*/ 572362 w 2790826"/>
              <a:gd name="connsiteY17" fmla="*/ 2531080 h 2531080"/>
              <a:gd name="connsiteX18" fmla="*/ 0 w 2790826"/>
              <a:gd name="connsiteY18" fmla="*/ 1395413 h 2531080"/>
              <a:gd name="connsiteX19" fmla="*/ 1395413 w 2790826"/>
              <a:gd name="connsiteY19" fmla="*/ 0 h 2531080"/>
              <a:gd name="connsiteX0" fmla="*/ 1395413 w 2790826"/>
              <a:gd name="connsiteY0" fmla="*/ 0 h 2531080"/>
              <a:gd name="connsiteX1" fmla="*/ 2783622 w 2790826"/>
              <a:gd name="connsiteY1" fmla="*/ 1252740 h 2531080"/>
              <a:gd name="connsiteX2" fmla="*/ 2785167 w 2790826"/>
              <a:gd name="connsiteY2" fmla="*/ 1283336 h 2531080"/>
              <a:gd name="connsiteX3" fmla="*/ 2785140 w 2790826"/>
              <a:gd name="connsiteY3" fmla="*/ 1285112 h 2531080"/>
              <a:gd name="connsiteX4" fmla="*/ 2790826 w 2790826"/>
              <a:gd name="connsiteY4" fmla="*/ 1397725 h 2531080"/>
              <a:gd name="connsiteX5" fmla="*/ 2789264 w 2790826"/>
              <a:gd name="connsiteY5" fmla="*/ 1438960 h 2531080"/>
              <a:gd name="connsiteX6" fmla="*/ 2785403 w 2790826"/>
              <a:gd name="connsiteY6" fmla="*/ 1474643 h 2531080"/>
              <a:gd name="connsiteX7" fmla="*/ 2293157 w 2790826"/>
              <a:gd name="connsiteY7" fmla="*/ 1848529 h 2531080"/>
              <a:gd name="connsiteX8" fmla="*/ 2191894 w 2790826"/>
              <a:gd name="connsiteY8" fmla="*/ 1839016 h 2531080"/>
              <a:gd name="connsiteX9" fmla="*/ 2121424 w 2790826"/>
              <a:gd name="connsiteY9" fmla="*/ 1818630 h 2531080"/>
              <a:gd name="connsiteX10" fmla="*/ 2041672 w 2790826"/>
              <a:gd name="connsiteY10" fmla="*/ 1781408 h 2531080"/>
              <a:gd name="connsiteX11" fmla="*/ 2030404 w 2790826"/>
              <a:gd name="connsiteY11" fmla="*/ 1777752 h 2531080"/>
              <a:gd name="connsiteX12" fmla="*/ 2012229 w 2790826"/>
              <a:gd name="connsiteY12" fmla="*/ 1768558 h 2531080"/>
              <a:gd name="connsiteX13" fmla="*/ 2008089 w 2790826"/>
              <a:gd name="connsiteY13" fmla="*/ 1765217 h 2531080"/>
              <a:gd name="connsiteX14" fmla="*/ 1924758 w 2790826"/>
              <a:gd name="connsiteY14" fmla="*/ 1738181 h 2531080"/>
              <a:gd name="connsiteX15" fmla="*/ 1666876 w 2790826"/>
              <a:gd name="connsiteY15" fmla="*/ 1705695 h 2531080"/>
              <a:gd name="connsiteX16" fmla="*/ 646439 w 2790826"/>
              <a:gd name="connsiteY16" fmla="*/ 2493893 h 2531080"/>
              <a:gd name="connsiteX17" fmla="*/ 572362 w 2790826"/>
              <a:gd name="connsiteY17" fmla="*/ 2531080 h 2531080"/>
              <a:gd name="connsiteX18" fmla="*/ 0 w 2790826"/>
              <a:gd name="connsiteY18" fmla="*/ 1395413 h 2531080"/>
              <a:gd name="connsiteX19" fmla="*/ 1395413 w 2790826"/>
              <a:gd name="connsiteY19" fmla="*/ 0 h 2531080"/>
              <a:gd name="connsiteX0" fmla="*/ 1395413 w 2790826"/>
              <a:gd name="connsiteY0" fmla="*/ 0 h 2531080"/>
              <a:gd name="connsiteX1" fmla="*/ 2783622 w 2790826"/>
              <a:gd name="connsiteY1" fmla="*/ 1252740 h 2531080"/>
              <a:gd name="connsiteX2" fmla="*/ 2785167 w 2790826"/>
              <a:gd name="connsiteY2" fmla="*/ 1283336 h 2531080"/>
              <a:gd name="connsiteX3" fmla="*/ 2785140 w 2790826"/>
              <a:gd name="connsiteY3" fmla="*/ 1285112 h 2531080"/>
              <a:gd name="connsiteX4" fmla="*/ 2790826 w 2790826"/>
              <a:gd name="connsiteY4" fmla="*/ 1397725 h 2531080"/>
              <a:gd name="connsiteX5" fmla="*/ 2789264 w 2790826"/>
              <a:gd name="connsiteY5" fmla="*/ 1438960 h 2531080"/>
              <a:gd name="connsiteX6" fmla="*/ 2785403 w 2790826"/>
              <a:gd name="connsiteY6" fmla="*/ 1474643 h 2531080"/>
              <a:gd name="connsiteX7" fmla="*/ 2293157 w 2790826"/>
              <a:gd name="connsiteY7" fmla="*/ 1848529 h 2531080"/>
              <a:gd name="connsiteX8" fmla="*/ 2191894 w 2790826"/>
              <a:gd name="connsiteY8" fmla="*/ 1839016 h 2531080"/>
              <a:gd name="connsiteX9" fmla="*/ 2121424 w 2790826"/>
              <a:gd name="connsiteY9" fmla="*/ 1818630 h 2531080"/>
              <a:gd name="connsiteX10" fmla="*/ 2041672 w 2790826"/>
              <a:gd name="connsiteY10" fmla="*/ 1781408 h 2531080"/>
              <a:gd name="connsiteX11" fmla="*/ 2030404 w 2790826"/>
              <a:gd name="connsiteY11" fmla="*/ 1777752 h 2531080"/>
              <a:gd name="connsiteX12" fmla="*/ 2012229 w 2790826"/>
              <a:gd name="connsiteY12" fmla="*/ 1768558 h 2531080"/>
              <a:gd name="connsiteX13" fmla="*/ 2008089 w 2790826"/>
              <a:gd name="connsiteY13" fmla="*/ 1765217 h 2531080"/>
              <a:gd name="connsiteX14" fmla="*/ 1924758 w 2790826"/>
              <a:gd name="connsiteY14" fmla="*/ 1738181 h 2531080"/>
              <a:gd name="connsiteX15" fmla="*/ 1666876 w 2790826"/>
              <a:gd name="connsiteY15" fmla="*/ 1705695 h 2531080"/>
              <a:gd name="connsiteX16" fmla="*/ 646439 w 2790826"/>
              <a:gd name="connsiteY16" fmla="*/ 2493893 h 2531080"/>
              <a:gd name="connsiteX17" fmla="*/ 572362 w 2790826"/>
              <a:gd name="connsiteY17" fmla="*/ 2531080 h 2531080"/>
              <a:gd name="connsiteX18" fmla="*/ 0 w 2790826"/>
              <a:gd name="connsiteY18" fmla="*/ 1395413 h 2531080"/>
              <a:gd name="connsiteX19" fmla="*/ 1395413 w 2790826"/>
              <a:gd name="connsiteY19" fmla="*/ 0 h 2531080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30404 w 2790826"/>
              <a:gd name="connsiteY11" fmla="*/ 1777752 h 2538208"/>
              <a:gd name="connsiteX12" fmla="*/ 2012229 w 2790826"/>
              <a:gd name="connsiteY12" fmla="*/ 1768558 h 2538208"/>
              <a:gd name="connsiteX13" fmla="*/ 2008089 w 2790826"/>
              <a:gd name="connsiteY13" fmla="*/ 1765217 h 2538208"/>
              <a:gd name="connsiteX14" fmla="*/ 1924758 w 2790826"/>
              <a:gd name="connsiteY14" fmla="*/ 1738181 h 2538208"/>
              <a:gd name="connsiteX15" fmla="*/ 1666876 w 2790826"/>
              <a:gd name="connsiteY15" fmla="*/ 1705695 h 2538208"/>
              <a:gd name="connsiteX16" fmla="*/ 646439 w 2790826"/>
              <a:gd name="connsiteY16" fmla="*/ 2493893 h 2538208"/>
              <a:gd name="connsiteX17" fmla="*/ 572362 w 2790826"/>
              <a:gd name="connsiteY17" fmla="*/ 2531080 h 2538208"/>
              <a:gd name="connsiteX18" fmla="*/ 0 w 2790826"/>
              <a:gd name="connsiteY18" fmla="*/ 1395413 h 2538208"/>
              <a:gd name="connsiteX19" fmla="*/ 1395413 w 2790826"/>
              <a:gd name="connsiteY19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30404 w 2790826"/>
              <a:gd name="connsiteY11" fmla="*/ 1777752 h 2538208"/>
              <a:gd name="connsiteX12" fmla="*/ 2012229 w 2790826"/>
              <a:gd name="connsiteY12" fmla="*/ 1768558 h 2538208"/>
              <a:gd name="connsiteX13" fmla="*/ 2008089 w 2790826"/>
              <a:gd name="connsiteY13" fmla="*/ 1765217 h 2538208"/>
              <a:gd name="connsiteX14" fmla="*/ 1924758 w 2790826"/>
              <a:gd name="connsiteY14" fmla="*/ 1738181 h 2538208"/>
              <a:gd name="connsiteX15" fmla="*/ 1333501 w 2790826"/>
              <a:gd name="connsiteY15" fmla="*/ 1767607 h 2538208"/>
              <a:gd name="connsiteX16" fmla="*/ 646439 w 2790826"/>
              <a:gd name="connsiteY16" fmla="*/ 2493893 h 2538208"/>
              <a:gd name="connsiteX17" fmla="*/ 572362 w 2790826"/>
              <a:gd name="connsiteY17" fmla="*/ 2531080 h 2538208"/>
              <a:gd name="connsiteX18" fmla="*/ 0 w 2790826"/>
              <a:gd name="connsiteY18" fmla="*/ 1395413 h 2538208"/>
              <a:gd name="connsiteX19" fmla="*/ 1395413 w 2790826"/>
              <a:gd name="connsiteY19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30404 w 2790826"/>
              <a:gd name="connsiteY11" fmla="*/ 1777752 h 2538208"/>
              <a:gd name="connsiteX12" fmla="*/ 2012229 w 2790826"/>
              <a:gd name="connsiteY12" fmla="*/ 1768558 h 2538208"/>
              <a:gd name="connsiteX13" fmla="*/ 2008089 w 2790826"/>
              <a:gd name="connsiteY13" fmla="*/ 1765217 h 2538208"/>
              <a:gd name="connsiteX14" fmla="*/ 1924758 w 2790826"/>
              <a:gd name="connsiteY14" fmla="*/ 1738181 h 2538208"/>
              <a:gd name="connsiteX15" fmla="*/ 1333501 w 2790826"/>
              <a:gd name="connsiteY15" fmla="*/ 1767607 h 2538208"/>
              <a:gd name="connsiteX16" fmla="*/ 646439 w 2790826"/>
              <a:gd name="connsiteY16" fmla="*/ 2493893 h 2538208"/>
              <a:gd name="connsiteX17" fmla="*/ 572362 w 2790826"/>
              <a:gd name="connsiteY17" fmla="*/ 2531080 h 2538208"/>
              <a:gd name="connsiteX18" fmla="*/ 0 w 2790826"/>
              <a:gd name="connsiteY18" fmla="*/ 1395413 h 2538208"/>
              <a:gd name="connsiteX19" fmla="*/ 1395413 w 2790826"/>
              <a:gd name="connsiteY19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30404 w 2790826"/>
              <a:gd name="connsiteY11" fmla="*/ 1777752 h 2538208"/>
              <a:gd name="connsiteX12" fmla="*/ 2012229 w 2790826"/>
              <a:gd name="connsiteY12" fmla="*/ 1768558 h 2538208"/>
              <a:gd name="connsiteX13" fmla="*/ 2008089 w 2790826"/>
              <a:gd name="connsiteY13" fmla="*/ 1765217 h 2538208"/>
              <a:gd name="connsiteX14" fmla="*/ 1924758 w 2790826"/>
              <a:gd name="connsiteY14" fmla="*/ 1738181 h 2538208"/>
              <a:gd name="connsiteX15" fmla="*/ 1333501 w 2790826"/>
              <a:gd name="connsiteY15" fmla="*/ 1767607 h 2538208"/>
              <a:gd name="connsiteX16" fmla="*/ 646439 w 2790826"/>
              <a:gd name="connsiteY16" fmla="*/ 2493893 h 2538208"/>
              <a:gd name="connsiteX17" fmla="*/ 572362 w 2790826"/>
              <a:gd name="connsiteY17" fmla="*/ 2531080 h 2538208"/>
              <a:gd name="connsiteX18" fmla="*/ 0 w 2790826"/>
              <a:gd name="connsiteY18" fmla="*/ 1395413 h 2538208"/>
              <a:gd name="connsiteX19" fmla="*/ 1395413 w 2790826"/>
              <a:gd name="connsiteY19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30404 w 2790826"/>
              <a:gd name="connsiteY11" fmla="*/ 1777752 h 2538208"/>
              <a:gd name="connsiteX12" fmla="*/ 2012229 w 2790826"/>
              <a:gd name="connsiteY12" fmla="*/ 1768558 h 2538208"/>
              <a:gd name="connsiteX13" fmla="*/ 2008089 w 2790826"/>
              <a:gd name="connsiteY13" fmla="*/ 1765217 h 2538208"/>
              <a:gd name="connsiteX14" fmla="*/ 1924758 w 2790826"/>
              <a:gd name="connsiteY14" fmla="*/ 1738181 h 2538208"/>
              <a:gd name="connsiteX15" fmla="*/ 1362076 w 2790826"/>
              <a:gd name="connsiteY15" fmla="*/ 1769988 h 2538208"/>
              <a:gd name="connsiteX16" fmla="*/ 646439 w 2790826"/>
              <a:gd name="connsiteY16" fmla="*/ 2493893 h 2538208"/>
              <a:gd name="connsiteX17" fmla="*/ 572362 w 2790826"/>
              <a:gd name="connsiteY17" fmla="*/ 2531080 h 2538208"/>
              <a:gd name="connsiteX18" fmla="*/ 0 w 2790826"/>
              <a:gd name="connsiteY18" fmla="*/ 1395413 h 2538208"/>
              <a:gd name="connsiteX19" fmla="*/ 1395413 w 2790826"/>
              <a:gd name="connsiteY19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30404 w 2790826"/>
              <a:gd name="connsiteY11" fmla="*/ 1777752 h 2538208"/>
              <a:gd name="connsiteX12" fmla="*/ 2012229 w 2790826"/>
              <a:gd name="connsiteY12" fmla="*/ 1768558 h 2538208"/>
              <a:gd name="connsiteX13" fmla="*/ 2008089 w 2790826"/>
              <a:gd name="connsiteY13" fmla="*/ 1765217 h 2538208"/>
              <a:gd name="connsiteX14" fmla="*/ 1924758 w 2790826"/>
              <a:gd name="connsiteY14" fmla="*/ 1738181 h 2538208"/>
              <a:gd name="connsiteX15" fmla="*/ 1362076 w 2790826"/>
              <a:gd name="connsiteY15" fmla="*/ 1769988 h 2538208"/>
              <a:gd name="connsiteX16" fmla="*/ 646439 w 2790826"/>
              <a:gd name="connsiteY16" fmla="*/ 2493893 h 2538208"/>
              <a:gd name="connsiteX17" fmla="*/ 572362 w 2790826"/>
              <a:gd name="connsiteY17" fmla="*/ 2531080 h 2538208"/>
              <a:gd name="connsiteX18" fmla="*/ 0 w 2790826"/>
              <a:gd name="connsiteY18" fmla="*/ 1395413 h 2538208"/>
              <a:gd name="connsiteX19" fmla="*/ 1395413 w 2790826"/>
              <a:gd name="connsiteY19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12229 w 2790826"/>
              <a:gd name="connsiteY11" fmla="*/ 1768558 h 2538208"/>
              <a:gd name="connsiteX12" fmla="*/ 2008089 w 2790826"/>
              <a:gd name="connsiteY12" fmla="*/ 1765217 h 2538208"/>
              <a:gd name="connsiteX13" fmla="*/ 1924758 w 2790826"/>
              <a:gd name="connsiteY13" fmla="*/ 1738181 h 2538208"/>
              <a:gd name="connsiteX14" fmla="*/ 1362076 w 2790826"/>
              <a:gd name="connsiteY14" fmla="*/ 1769988 h 2538208"/>
              <a:gd name="connsiteX15" fmla="*/ 646439 w 2790826"/>
              <a:gd name="connsiteY15" fmla="*/ 2493893 h 2538208"/>
              <a:gd name="connsiteX16" fmla="*/ 572362 w 2790826"/>
              <a:gd name="connsiteY16" fmla="*/ 2531080 h 2538208"/>
              <a:gd name="connsiteX17" fmla="*/ 0 w 2790826"/>
              <a:gd name="connsiteY17" fmla="*/ 1395413 h 2538208"/>
              <a:gd name="connsiteX18" fmla="*/ 1395413 w 2790826"/>
              <a:gd name="connsiteY18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12229 w 2790826"/>
              <a:gd name="connsiteY11" fmla="*/ 1768558 h 2538208"/>
              <a:gd name="connsiteX12" fmla="*/ 1924758 w 2790826"/>
              <a:gd name="connsiteY12" fmla="*/ 1738181 h 2538208"/>
              <a:gd name="connsiteX13" fmla="*/ 1362076 w 2790826"/>
              <a:gd name="connsiteY13" fmla="*/ 1769988 h 2538208"/>
              <a:gd name="connsiteX14" fmla="*/ 646439 w 2790826"/>
              <a:gd name="connsiteY14" fmla="*/ 2493893 h 2538208"/>
              <a:gd name="connsiteX15" fmla="*/ 572362 w 2790826"/>
              <a:gd name="connsiteY15" fmla="*/ 2531080 h 2538208"/>
              <a:gd name="connsiteX16" fmla="*/ 0 w 2790826"/>
              <a:gd name="connsiteY16" fmla="*/ 1395413 h 2538208"/>
              <a:gd name="connsiteX17" fmla="*/ 1395413 w 2790826"/>
              <a:gd name="connsiteY17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12229 w 2790826"/>
              <a:gd name="connsiteY11" fmla="*/ 1768558 h 2538208"/>
              <a:gd name="connsiteX12" fmla="*/ 1924758 w 2790826"/>
              <a:gd name="connsiteY12" fmla="*/ 1738181 h 2538208"/>
              <a:gd name="connsiteX13" fmla="*/ 1362076 w 2790826"/>
              <a:gd name="connsiteY13" fmla="*/ 1769988 h 2538208"/>
              <a:gd name="connsiteX14" fmla="*/ 646439 w 2790826"/>
              <a:gd name="connsiteY14" fmla="*/ 2493893 h 2538208"/>
              <a:gd name="connsiteX15" fmla="*/ 572362 w 2790826"/>
              <a:gd name="connsiteY15" fmla="*/ 2531080 h 2538208"/>
              <a:gd name="connsiteX16" fmla="*/ 0 w 2790826"/>
              <a:gd name="connsiteY16" fmla="*/ 1395413 h 2538208"/>
              <a:gd name="connsiteX17" fmla="*/ 1395413 w 2790826"/>
              <a:gd name="connsiteY17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1924758 w 2790826"/>
              <a:gd name="connsiteY11" fmla="*/ 1738181 h 2538208"/>
              <a:gd name="connsiteX12" fmla="*/ 1362076 w 2790826"/>
              <a:gd name="connsiteY12" fmla="*/ 1769988 h 2538208"/>
              <a:gd name="connsiteX13" fmla="*/ 646439 w 2790826"/>
              <a:gd name="connsiteY13" fmla="*/ 2493893 h 2538208"/>
              <a:gd name="connsiteX14" fmla="*/ 572362 w 2790826"/>
              <a:gd name="connsiteY14" fmla="*/ 2531080 h 2538208"/>
              <a:gd name="connsiteX15" fmla="*/ 0 w 2790826"/>
              <a:gd name="connsiteY15" fmla="*/ 1395413 h 2538208"/>
              <a:gd name="connsiteX16" fmla="*/ 1395413 w 2790826"/>
              <a:gd name="connsiteY16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1362076 w 2790826"/>
              <a:gd name="connsiteY11" fmla="*/ 1769988 h 2538208"/>
              <a:gd name="connsiteX12" fmla="*/ 646439 w 2790826"/>
              <a:gd name="connsiteY12" fmla="*/ 2493893 h 2538208"/>
              <a:gd name="connsiteX13" fmla="*/ 572362 w 2790826"/>
              <a:gd name="connsiteY13" fmla="*/ 2531080 h 2538208"/>
              <a:gd name="connsiteX14" fmla="*/ 0 w 2790826"/>
              <a:gd name="connsiteY14" fmla="*/ 1395413 h 2538208"/>
              <a:gd name="connsiteX15" fmla="*/ 1395413 w 2790826"/>
              <a:gd name="connsiteY15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1362076 w 2790826"/>
              <a:gd name="connsiteY11" fmla="*/ 1769988 h 2538208"/>
              <a:gd name="connsiteX12" fmla="*/ 646439 w 2790826"/>
              <a:gd name="connsiteY12" fmla="*/ 2493893 h 2538208"/>
              <a:gd name="connsiteX13" fmla="*/ 572362 w 2790826"/>
              <a:gd name="connsiteY13" fmla="*/ 2531080 h 2538208"/>
              <a:gd name="connsiteX14" fmla="*/ 0 w 2790826"/>
              <a:gd name="connsiteY14" fmla="*/ 1395413 h 2538208"/>
              <a:gd name="connsiteX15" fmla="*/ 1395413 w 2790826"/>
              <a:gd name="connsiteY15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1903560 w 2790826"/>
              <a:gd name="connsiteY10" fmla="*/ 1743308 h 2538208"/>
              <a:gd name="connsiteX11" fmla="*/ 1362076 w 2790826"/>
              <a:gd name="connsiteY11" fmla="*/ 1769988 h 2538208"/>
              <a:gd name="connsiteX12" fmla="*/ 646439 w 2790826"/>
              <a:gd name="connsiteY12" fmla="*/ 2493893 h 2538208"/>
              <a:gd name="connsiteX13" fmla="*/ 572362 w 2790826"/>
              <a:gd name="connsiteY13" fmla="*/ 2531080 h 2538208"/>
              <a:gd name="connsiteX14" fmla="*/ 0 w 2790826"/>
              <a:gd name="connsiteY14" fmla="*/ 1395413 h 2538208"/>
              <a:gd name="connsiteX15" fmla="*/ 1395413 w 2790826"/>
              <a:gd name="connsiteY15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1903560 w 2790826"/>
              <a:gd name="connsiteY10" fmla="*/ 1743308 h 2538208"/>
              <a:gd name="connsiteX11" fmla="*/ 1362076 w 2790826"/>
              <a:gd name="connsiteY11" fmla="*/ 1769988 h 2538208"/>
              <a:gd name="connsiteX12" fmla="*/ 646439 w 2790826"/>
              <a:gd name="connsiteY12" fmla="*/ 2493893 h 2538208"/>
              <a:gd name="connsiteX13" fmla="*/ 572362 w 2790826"/>
              <a:gd name="connsiteY13" fmla="*/ 2531080 h 2538208"/>
              <a:gd name="connsiteX14" fmla="*/ 0 w 2790826"/>
              <a:gd name="connsiteY14" fmla="*/ 1395413 h 2538208"/>
              <a:gd name="connsiteX15" fmla="*/ 1395413 w 2790826"/>
              <a:gd name="connsiteY15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1903560 w 2790826"/>
              <a:gd name="connsiteY10" fmla="*/ 1743308 h 2538208"/>
              <a:gd name="connsiteX11" fmla="*/ 1362076 w 2790826"/>
              <a:gd name="connsiteY11" fmla="*/ 1769988 h 2538208"/>
              <a:gd name="connsiteX12" fmla="*/ 646439 w 2790826"/>
              <a:gd name="connsiteY12" fmla="*/ 2493893 h 2538208"/>
              <a:gd name="connsiteX13" fmla="*/ 572362 w 2790826"/>
              <a:gd name="connsiteY13" fmla="*/ 2531080 h 2538208"/>
              <a:gd name="connsiteX14" fmla="*/ 0 w 2790826"/>
              <a:gd name="connsiteY14" fmla="*/ 1395413 h 2538208"/>
              <a:gd name="connsiteX15" fmla="*/ 1395413 w 2790826"/>
              <a:gd name="connsiteY15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1903560 w 2790826"/>
              <a:gd name="connsiteY10" fmla="*/ 1743308 h 2538208"/>
              <a:gd name="connsiteX11" fmla="*/ 1362076 w 2790826"/>
              <a:gd name="connsiteY11" fmla="*/ 1769988 h 2538208"/>
              <a:gd name="connsiteX12" fmla="*/ 646439 w 2790826"/>
              <a:gd name="connsiteY12" fmla="*/ 2493893 h 2538208"/>
              <a:gd name="connsiteX13" fmla="*/ 572362 w 2790826"/>
              <a:gd name="connsiteY13" fmla="*/ 2531080 h 2538208"/>
              <a:gd name="connsiteX14" fmla="*/ 0 w 2790826"/>
              <a:gd name="connsiteY14" fmla="*/ 1395413 h 2538208"/>
              <a:gd name="connsiteX15" fmla="*/ 1395413 w 2790826"/>
              <a:gd name="connsiteY15" fmla="*/ 0 h 253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90826" h="2538208">
                <a:moveTo>
                  <a:pt x="1395413" y="0"/>
                </a:moveTo>
                <a:cubicBezTo>
                  <a:pt x="2117912" y="0"/>
                  <a:pt x="2712163" y="549095"/>
                  <a:pt x="2783622" y="1252740"/>
                </a:cubicBezTo>
                <a:lnTo>
                  <a:pt x="2785167" y="1283336"/>
                </a:lnTo>
                <a:lnTo>
                  <a:pt x="2785140" y="1285112"/>
                </a:lnTo>
                <a:lnTo>
                  <a:pt x="2790826" y="1397725"/>
                </a:lnTo>
                <a:cubicBezTo>
                  <a:pt x="2790305" y="1411470"/>
                  <a:pt x="2789785" y="1425215"/>
                  <a:pt x="2789264" y="1438960"/>
                </a:cubicBezTo>
                <a:lnTo>
                  <a:pt x="2785403" y="1474643"/>
                </a:lnTo>
                <a:cubicBezTo>
                  <a:pt x="2738552" y="1688020"/>
                  <a:pt x="2535968" y="1848529"/>
                  <a:pt x="2293157" y="1848529"/>
                </a:cubicBezTo>
                <a:cubicBezTo>
                  <a:pt x="2258469" y="1848529"/>
                  <a:pt x="2224603" y="1845254"/>
                  <a:pt x="2191894" y="1839016"/>
                </a:cubicBezTo>
                <a:lnTo>
                  <a:pt x="2121424" y="1818630"/>
                </a:lnTo>
                <a:cubicBezTo>
                  <a:pt x="2096387" y="1809029"/>
                  <a:pt x="2006305" y="1763322"/>
                  <a:pt x="1903560" y="1743308"/>
                </a:cubicBezTo>
                <a:cubicBezTo>
                  <a:pt x="1800815" y="1723294"/>
                  <a:pt x="1531115" y="1706803"/>
                  <a:pt x="1362076" y="1769988"/>
                </a:cubicBezTo>
                <a:cubicBezTo>
                  <a:pt x="1133498" y="1855428"/>
                  <a:pt x="742658" y="2023685"/>
                  <a:pt x="646439" y="2493893"/>
                </a:cubicBezTo>
                <a:cubicBezTo>
                  <a:pt x="638416" y="2530102"/>
                  <a:pt x="604198" y="2549640"/>
                  <a:pt x="572362" y="2531080"/>
                </a:cubicBezTo>
                <a:cubicBezTo>
                  <a:pt x="201180" y="2280315"/>
                  <a:pt x="0" y="1877079"/>
                  <a:pt x="0" y="1395413"/>
                </a:cubicBezTo>
                <a:cubicBezTo>
                  <a:pt x="0" y="624748"/>
                  <a:pt x="624748" y="0"/>
                  <a:pt x="1395413" y="0"/>
                </a:cubicBezTo>
                <a:close/>
              </a:path>
            </a:pathLst>
          </a:custGeom>
          <a:gradFill>
            <a:gsLst>
              <a:gs pos="0">
                <a:srgbClr val="46009B"/>
              </a:gs>
              <a:gs pos="41000">
                <a:srgbClr val="46009B">
                  <a:alpha val="32000"/>
                </a:srgbClr>
              </a:gs>
              <a:gs pos="100000">
                <a:srgbClr val="46009B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75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n 1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44445CE-A582-B944-B9CC-56799020C6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97" y="2205672"/>
            <a:ext cx="2481170" cy="1749536"/>
          </a:xfrm>
          <a:prstGeom prst="rect">
            <a:avLst/>
          </a:prstGeom>
        </p:spPr>
      </p:pic>
      <p:sp>
        <p:nvSpPr>
          <p:cNvPr id="30" name="Título 29">
            <a:extLst>
              <a:ext uri="{FF2B5EF4-FFF2-40B4-BE49-F238E27FC236}">
                <a16:creationId xmlns:a16="http://schemas.microsoft.com/office/drawing/2014/main" id="{4BB26A56-D0E1-8455-344F-C5981C1C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72" y="2605725"/>
            <a:ext cx="5739309" cy="1918961"/>
          </a:xfrm>
        </p:spPr>
        <p:txBody>
          <a:bodyPr>
            <a:noAutofit/>
          </a:bodyPr>
          <a:lstStyle>
            <a:lvl1pPr>
              <a:defRPr sz="4677" b="1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7872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n con título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C0449023-AC18-129B-3E44-1998491DE850}"/>
              </a:ext>
            </a:extLst>
          </p:cNvPr>
          <p:cNvSpPr/>
          <p:nvPr userDrawn="1"/>
        </p:nvSpPr>
        <p:spPr>
          <a:xfrm>
            <a:off x="-4" y="1"/>
            <a:ext cx="11879267" cy="6840537"/>
          </a:xfrm>
          <a:prstGeom prst="rect">
            <a:avLst/>
          </a:prstGeom>
          <a:gradFill>
            <a:gsLst>
              <a:gs pos="100000">
                <a:srgbClr val="46009B">
                  <a:alpha val="44000"/>
                </a:srgbClr>
              </a:gs>
              <a:gs pos="3401">
                <a:srgbClr val="46009B">
                  <a:alpha val="56000"/>
                </a:srgbClr>
              </a:gs>
              <a:gs pos="52000">
                <a:srgbClr val="46009B">
                  <a:alpha val="85000"/>
                </a:srgbClr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754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ítulo 15">
            <a:extLst>
              <a:ext uri="{FF2B5EF4-FFF2-40B4-BE49-F238E27FC236}">
                <a16:creationId xmlns:a16="http://schemas.microsoft.com/office/drawing/2014/main" id="{DFAD99B6-879D-788A-0C07-50A7B156DC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925" y="2871264"/>
            <a:ext cx="6069561" cy="1775976"/>
          </a:xfrm>
        </p:spPr>
        <p:txBody>
          <a:bodyPr>
            <a:normAutofit/>
          </a:bodyPr>
          <a:lstStyle>
            <a:lvl1pPr algn="ctr">
              <a:defRPr sz="7015" b="1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r>
              <a:rPr lang="es-ES"/>
              <a:t>Despedida</a:t>
            </a:r>
            <a:endParaRPr lang="es-B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C412720-202C-CC26-583F-1F907A29B3A1}"/>
              </a:ext>
            </a:extLst>
          </p:cNvPr>
          <p:cNvSpPr>
            <a:spLocks/>
          </p:cNvSpPr>
          <p:nvPr userDrawn="1"/>
        </p:nvSpPr>
        <p:spPr>
          <a:xfrm rot="10800000">
            <a:off x="-4" y="-3507"/>
            <a:ext cx="4974442" cy="6858479"/>
          </a:xfrm>
          <a:prstGeom prst="rect">
            <a:avLst/>
          </a:prstGeom>
          <a:gradFill flip="none" rotWithShape="1">
            <a:gsLst>
              <a:gs pos="3670">
                <a:srgbClr val="FF7D00">
                  <a:alpha val="65882"/>
                </a:srgbClr>
              </a:gs>
              <a:gs pos="45000">
                <a:srgbClr val="FF7D00">
                  <a:alpha val="0"/>
                </a:srgbClr>
              </a:gs>
              <a:gs pos="72000">
                <a:srgbClr val="FF7D00">
                  <a:alpha val="0"/>
                </a:srgbClr>
              </a:gs>
              <a:gs pos="100000">
                <a:srgbClr val="FF7D0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75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03145D9-9EB0-AFBB-9C89-E29146C330C8}"/>
              </a:ext>
            </a:extLst>
          </p:cNvPr>
          <p:cNvSpPr>
            <a:spLocks/>
          </p:cNvSpPr>
          <p:nvPr userDrawn="1"/>
        </p:nvSpPr>
        <p:spPr>
          <a:xfrm>
            <a:off x="6904821" y="-17942"/>
            <a:ext cx="4974442" cy="6858479"/>
          </a:xfrm>
          <a:prstGeom prst="rect">
            <a:avLst/>
          </a:prstGeom>
          <a:gradFill flip="none" rotWithShape="1">
            <a:gsLst>
              <a:gs pos="3670">
                <a:srgbClr val="FF7D00">
                  <a:alpha val="65882"/>
                </a:srgbClr>
              </a:gs>
              <a:gs pos="45000">
                <a:srgbClr val="FF7D00">
                  <a:alpha val="0"/>
                </a:srgbClr>
              </a:gs>
              <a:gs pos="72000">
                <a:srgbClr val="FF7D00">
                  <a:alpha val="0"/>
                </a:srgbClr>
              </a:gs>
              <a:gs pos="100000">
                <a:srgbClr val="FF7D0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75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pic>
        <p:nvPicPr>
          <p:cNvPr id="21" name="Imagen 2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6D2CB23-5586-0207-D9A3-348ACF8C72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53" y="5198806"/>
            <a:ext cx="2117434" cy="14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3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CE8D5-76C1-2D9C-CA3A-60DD3CE6B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908" y="1119505"/>
            <a:ext cx="8909447" cy="2381521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599B65-FE7F-2E69-1BBF-54735CA53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08" y="3592866"/>
            <a:ext cx="8909447" cy="16515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6A0C8E-6A8D-5744-B6E5-C76E5695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10/08/2023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1ABB8-1D04-7D52-7165-7A0092DA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AB9CF8-936C-80C7-6282-99435B67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957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8E54F-DAD1-D001-C79C-EC1B1125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05F56-37CC-997B-AB3E-8BC97AAA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8A4A8-4C64-F091-A1A8-E5FFD0E8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10/08/2023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4A8698-6C6F-40F6-233D-82FFF547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6EEB3-2163-31E1-9E50-21E4D578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00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84427-8138-7607-8940-ECE03A94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12" y="1705385"/>
            <a:ext cx="10245864" cy="2845473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9550D1-B227-7E20-CE9E-ED98C356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12" y="4577778"/>
            <a:ext cx="10245864" cy="149636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09F92-7296-A147-1FFC-4C0FD72C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10/08/2023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B08B3-BF2D-5959-A038-6CECB4C5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C25CD-D94B-3F9C-19A2-96D9A75C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8998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0F338-ACB4-4957-1AAF-908B5B60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ED9B8-BF3E-A2FB-10BF-BF1D5A2E6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699" y="1820976"/>
            <a:ext cx="5048687" cy="434025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DB9093-34FA-3A86-E051-72DB22F07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EC308-77FC-672E-2F7B-F8BF5A12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10/08/2023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67662B-1BF4-9F82-5562-6322F136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E89369-C5A9-9726-90F9-CBC29C48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9045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E9F0E-B36A-0BAE-C32B-F7AD36F0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2A49C-4B36-5EA1-EFF6-40369F64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789C9C-DEEA-FD59-69D5-4F70969AF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CC9894-C11F-885D-7311-5A20A6E70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FD6C45-A381-2DF5-A462-3E7ADB78C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7C8FCE-3370-9520-7853-2D978E9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10/08/2023</a:t>
            </a:fld>
            <a:endParaRPr lang="es-PE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00BB49-57D1-5F81-5B88-1ABE252C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C8394F-01D2-BF01-0DCD-88B00CA0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66282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6D95D-F296-CED5-15B4-006B3AC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FE4FF0-CFBA-BFBB-9BB7-90DBFE64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10/08/2023</a:t>
            </a:fld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246569-4EAD-1BF0-2CB4-C0CF4B88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2546F1-0ED7-3808-6C10-18B4F6AD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802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10/08/2023</a:t>
            </a:fld>
            <a:endParaRPr lang="es-B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81419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9F0B0E-771F-954B-27BB-F964B29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10/08/2023</a:t>
            </a:fld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DD67F-2BD0-8E5E-EDF7-8898E293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A30BD2-7842-8B39-E969-2ED5AA6C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63604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EB6A7-43D5-118A-F797-AC00CE30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4C88B-DADE-F1FC-3D45-AAC809A2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234" y="984911"/>
            <a:ext cx="6013877" cy="4861216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378646-4CDB-8C4C-DEC2-8BB5F78A9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4B565A-D5FE-F4CE-F45B-F303C9B7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10/08/2023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38DC1C-247F-CAC9-164D-6294E7AE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73CFD6-5BB5-B0CE-98CF-22BC1F2F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74712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68B65-B7FF-2EB6-946D-A01B854D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8CD3F9-6F0A-8CBC-0A37-FFCEF7679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50234" y="984911"/>
            <a:ext cx="6013877" cy="4861216"/>
          </a:xfrm>
        </p:spPr>
        <p:txBody>
          <a:bodyPr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F54B76-DD44-B078-46E6-834192758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B9652D-ABFB-ADCE-EAD5-63EACB8F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10/08/2023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0B7DF1-E9DD-56F6-FED6-3886B059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EC9665-6442-5594-5228-A154ADD5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9728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17270-0597-7C18-FE9E-B0A2973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33D44C-8875-1D0F-30D1-DAB27CF4C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EA6C1-FC76-898C-114E-D5249512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10/08/2023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2D14B-99D7-9E86-0EFA-88A01246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B40CA-9228-18E6-E85F-5070737D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9411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791C7F-2621-0F7F-569C-709BA991A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1098" y="364195"/>
            <a:ext cx="2561466" cy="579704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434E7B-EE38-77DF-EFF8-1B6238DE3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6700" y="364195"/>
            <a:ext cx="7535907" cy="579704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6EAC67-1CE8-CA0B-B9A1-89C4DB99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10/08/2023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61BB3-7027-C8B5-BDC4-F4EDE113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63F1B7-E101-3411-78F3-C70DA471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9612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05385"/>
            <a:ext cx="10245864" cy="2845473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577778"/>
            <a:ext cx="10245864" cy="149636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10/08/2023</a:t>
            </a:fld>
            <a:endParaRPr lang="es-B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2511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820976"/>
            <a:ext cx="5048687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10/08/2023</a:t>
            </a:fld>
            <a:endParaRPr lang="es-B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3793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10/08/2023</a:t>
            </a:fld>
            <a:endParaRPr lang="es-B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982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10/08/2023</a:t>
            </a:fld>
            <a:endParaRPr lang="es-B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7342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10/08/2023</a:t>
            </a:fld>
            <a:endParaRPr lang="es-B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5673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84911"/>
            <a:ext cx="6013877" cy="4861216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10/08/2023</a:t>
            </a:fld>
            <a:endParaRPr lang="es-B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6521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84911"/>
            <a:ext cx="6013877" cy="4861216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10/08/2023</a:t>
            </a:fld>
            <a:endParaRPr lang="es-B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4229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4535-1543-4227-A031-9EAAE9960CC4}" type="datetimeFigureOut">
              <a:rPr lang="es-BO" smtClean="0"/>
              <a:t>10/08/2023</a:t>
            </a:fld>
            <a:endParaRPr lang="es-B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1916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765C37-EE90-06AA-0477-E52EF9EC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2BDB34-9B0F-FB43-C0BF-D9FB03D6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D6E5B5-1E45-CE09-2B0B-CA9E2BF93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59FE-B6F4-B148-AF93-A471A4DD2F2D}" type="datetimeFigureOut">
              <a:rPr lang="es-PE" smtClean="0"/>
              <a:t>10/08/2023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970A6-4AF4-0859-3F5D-F7EC4AD83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074A79-7C6F-60E6-D0E4-F25F4F62C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885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engine.com.mx/device-control/replicacion-de-dato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F4594A0-54A2-7578-6C74-BFCAC644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81" y="813033"/>
            <a:ext cx="6543430" cy="4264188"/>
          </a:xfrm>
        </p:spPr>
        <p:txBody>
          <a:bodyPr/>
          <a:lstStyle/>
          <a:p>
            <a:r>
              <a:rPr lang="es-MX" sz="5200" b="1" dirty="0">
                <a:latin typeface="Century Gothic"/>
              </a:rPr>
              <a:t>Documentar la arquitectura del modelo de desarrollo (Entornos </a:t>
            </a:r>
            <a:r>
              <a:rPr lang="es-MX" sz="5200" dirty="0">
                <a:latin typeface="Century Gothic"/>
              </a:rPr>
              <a:t>N</a:t>
            </a:r>
            <a:r>
              <a:rPr lang="es-MX" sz="5200" b="1" dirty="0">
                <a:latin typeface="Century Gothic"/>
              </a:rPr>
              <a:t>o Productivos)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6E236DB-C82E-B4EF-816E-6BE87CC95BC9}"/>
              </a:ext>
            </a:extLst>
          </p:cNvPr>
          <p:cNvCxnSpPr/>
          <p:nvPr/>
        </p:nvCxnSpPr>
        <p:spPr>
          <a:xfrm>
            <a:off x="778541" y="5560398"/>
            <a:ext cx="5739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2">
            <a:extLst>
              <a:ext uri="{FF2B5EF4-FFF2-40B4-BE49-F238E27FC236}">
                <a16:creationId xmlns:a16="http://schemas.microsoft.com/office/drawing/2014/main" id="{6A01804E-932C-955C-5389-E0A8538FA0D7}"/>
              </a:ext>
            </a:extLst>
          </p:cNvPr>
          <p:cNvSpPr txBox="1">
            <a:spLocks/>
          </p:cNvSpPr>
          <p:nvPr/>
        </p:nvSpPr>
        <p:spPr>
          <a:xfrm>
            <a:off x="635667" y="5560398"/>
            <a:ext cx="5739309" cy="708703"/>
          </a:xfrm>
          <a:prstGeom prst="rect">
            <a:avLst/>
          </a:prstGeom>
        </p:spPr>
        <p:txBody>
          <a:bodyPr vert="horz" lIns="89094" tIns="44547" rIns="89094" bIns="44547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es-MX" sz="3118" b="0" dirty="0"/>
              <a:t>Junio 2023</a:t>
            </a:r>
            <a:endParaRPr lang="es-BO" sz="3118" b="0" dirty="0"/>
          </a:p>
        </p:txBody>
      </p:sp>
    </p:spTree>
    <p:extLst>
      <p:ext uri="{BB962C8B-B14F-4D97-AF65-F5344CB8AC3E}">
        <p14:creationId xmlns:p14="http://schemas.microsoft.com/office/powerpoint/2010/main" val="141889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rgbClr val="45009A"/>
                </a:solidFill>
                <a:latin typeface="Montserrat" panose="02000505000000020004" pitchFamily="2" charset="0"/>
              </a:rPr>
              <a:t>Buenas prácticas para ambientes no productivos</a:t>
            </a:r>
            <a:endParaRPr lang="es-PE" sz="2800" b="1" dirty="0">
              <a:solidFill>
                <a:srgbClr val="45009A"/>
              </a:solidFill>
              <a:latin typeface="Montserrat" panose="02000505000000020004" pitchFamily="2" charset="0"/>
            </a:endParaRPr>
          </a:p>
        </p:txBody>
      </p:sp>
      <p:sp>
        <p:nvSpPr>
          <p:cNvPr id="51" name="Google Shape;589;p20">
            <a:extLst>
              <a:ext uri="{FF2B5EF4-FFF2-40B4-BE49-F238E27FC236}">
                <a16:creationId xmlns:a16="http://schemas.microsoft.com/office/drawing/2014/main" id="{55EC97F1-3664-A23B-0EDA-2BE84C488F40}"/>
              </a:ext>
            </a:extLst>
          </p:cNvPr>
          <p:cNvSpPr/>
          <p:nvPr/>
        </p:nvSpPr>
        <p:spPr>
          <a:xfrm>
            <a:off x="178601" y="2171429"/>
            <a:ext cx="2429644" cy="572700"/>
          </a:xfrm>
          <a:prstGeom prst="rect">
            <a:avLst/>
          </a:prstGeom>
          <a:solidFill>
            <a:srgbClr val="4E2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b="1" i="0" dirty="0">
                <a:solidFill>
                  <a:schemeClr val="bg1"/>
                </a:solidFill>
                <a:effectLst/>
                <a:latin typeface="Söhne"/>
              </a:rPr>
              <a:t>Inventario Centralizado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7" name="Google Shape;595;p20">
            <a:extLst>
              <a:ext uri="{FF2B5EF4-FFF2-40B4-BE49-F238E27FC236}">
                <a16:creationId xmlns:a16="http://schemas.microsoft.com/office/drawing/2014/main" id="{B78E84F4-A487-D984-6F41-5C5406A03737}"/>
              </a:ext>
            </a:extLst>
          </p:cNvPr>
          <p:cNvSpPr/>
          <p:nvPr/>
        </p:nvSpPr>
        <p:spPr>
          <a:xfrm>
            <a:off x="178601" y="2751403"/>
            <a:ext cx="2429644" cy="3306497"/>
          </a:xfrm>
          <a:prstGeom prst="rect">
            <a:avLst/>
          </a:prstGeom>
          <a:solidFill>
            <a:srgbClr val="E3D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4775" lvl="0" indent="-104775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Mantener un inventario centralizado de todos los servidores no productivos utilizados en los diferentes proyectos. Esto podría ser una hoja de cálculo, una herramienta de gestión de activos o incluso un sistema de seguimiento de problemas. </a:t>
            </a:r>
          </a:p>
          <a:p>
            <a:pPr marL="104775" lvl="0" indent="-104775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400" b="0" i="1" dirty="0">
                <a:solidFill>
                  <a:srgbClr val="374151"/>
                </a:solidFill>
                <a:effectLst/>
                <a:latin typeface="Söhne"/>
              </a:rPr>
              <a:t> Los equipos de Desarrollo deben acceder al inventario general para: solicitar respaldo, bajas ajustes, liberación/reasignación</a:t>
            </a:r>
            <a:endParaRPr lang="es-MX" sz="1400" i="1" dirty="0"/>
          </a:p>
        </p:txBody>
      </p:sp>
      <p:sp>
        <p:nvSpPr>
          <p:cNvPr id="119" name="Google Shape;589;p20">
            <a:extLst>
              <a:ext uri="{FF2B5EF4-FFF2-40B4-BE49-F238E27FC236}">
                <a16:creationId xmlns:a16="http://schemas.microsoft.com/office/drawing/2014/main" id="{1631CFAA-3A2E-2DA9-EEAB-5414E1BDB3C9}"/>
              </a:ext>
            </a:extLst>
          </p:cNvPr>
          <p:cNvSpPr/>
          <p:nvPr/>
        </p:nvSpPr>
        <p:spPr>
          <a:xfrm>
            <a:off x="2756685" y="2162875"/>
            <a:ext cx="1724025" cy="572700"/>
          </a:xfrm>
          <a:prstGeom prst="rect">
            <a:avLst/>
          </a:prstGeom>
          <a:solidFill>
            <a:srgbClr val="4E2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b="1" i="0" dirty="0">
                <a:solidFill>
                  <a:schemeClr val="bg1"/>
                </a:solidFill>
                <a:effectLst/>
                <a:latin typeface="Söhne"/>
              </a:rPr>
              <a:t>Etiquetado y Nomenclatura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0" name="Google Shape;595;p20">
            <a:extLst>
              <a:ext uri="{FF2B5EF4-FFF2-40B4-BE49-F238E27FC236}">
                <a16:creationId xmlns:a16="http://schemas.microsoft.com/office/drawing/2014/main" id="{0362C5F2-4AE3-05AD-01C0-0C7F15D9BEC1}"/>
              </a:ext>
            </a:extLst>
          </p:cNvPr>
          <p:cNvSpPr/>
          <p:nvPr/>
        </p:nvSpPr>
        <p:spPr>
          <a:xfrm>
            <a:off x="2756685" y="2735575"/>
            <a:ext cx="1724025" cy="3322325"/>
          </a:xfrm>
          <a:prstGeom prst="rect">
            <a:avLst/>
          </a:prstGeom>
          <a:solidFill>
            <a:srgbClr val="E3D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Establecer una convención de nomenclatura y etiquetado para los servidores. Esto facilitará la identificación de a qué proyecto pertenece cada servidor y su propósito.</a:t>
            </a:r>
            <a:endParaRPr sz="1400" dirty="0"/>
          </a:p>
        </p:txBody>
      </p:sp>
      <p:sp>
        <p:nvSpPr>
          <p:cNvPr id="121" name="Google Shape;589;p20">
            <a:extLst>
              <a:ext uri="{FF2B5EF4-FFF2-40B4-BE49-F238E27FC236}">
                <a16:creationId xmlns:a16="http://schemas.microsoft.com/office/drawing/2014/main" id="{0AFF21F1-CD49-0BF3-D9D9-D31484383EEA}"/>
              </a:ext>
            </a:extLst>
          </p:cNvPr>
          <p:cNvSpPr/>
          <p:nvPr/>
        </p:nvSpPr>
        <p:spPr>
          <a:xfrm>
            <a:off x="4629150" y="2168795"/>
            <a:ext cx="2657260" cy="572700"/>
          </a:xfrm>
          <a:prstGeom prst="rect">
            <a:avLst/>
          </a:prstGeom>
          <a:solidFill>
            <a:srgbClr val="4E2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i="0" dirty="0">
                <a:solidFill>
                  <a:schemeClr val="bg1"/>
                </a:solidFill>
                <a:effectLst/>
                <a:latin typeface="Söhne"/>
              </a:rPr>
              <a:t>Ciclo de Vida del Servidor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2" name="Google Shape;595;p20">
            <a:extLst>
              <a:ext uri="{FF2B5EF4-FFF2-40B4-BE49-F238E27FC236}">
                <a16:creationId xmlns:a16="http://schemas.microsoft.com/office/drawing/2014/main" id="{9FC4A362-DBD9-8DC5-4969-E7A72A6AE762}"/>
              </a:ext>
            </a:extLst>
          </p:cNvPr>
          <p:cNvSpPr/>
          <p:nvPr/>
        </p:nvSpPr>
        <p:spPr>
          <a:xfrm>
            <a:off x="4629150" y="2730599"/>
            <a:ext cx="2657260" cy="3879751"/>
          </a:xfrm>
          <a:prstGeom prst="rect">
            <a:avLst/>
          </a:prstGeom>
          <a:solidFill>
            <a:srgbClr val="E3D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300" b="1" i="0" dirty="0">
                <a:solidFill>
                  <a:srgbClr val="374151"/>
                </a:solidFill>
                <a:effectLst/>
                <a:latin typeface="Söhne"/>
              </a:rPr>
              <a:t> Provisionamiento</a:t>
            </a:r>
            <a:r>
              <a:rPr lang="es-MX" sz="1300" b="0" i="0" dirty="0">
                <a:solidFill>
                  <a:srgbClr val="374151"/>
                </a:solidFill>
                <a:effectLst/>
                <a:latin typeface="Söhne"/>
              </a:rPr>
              <a:t>: Documentar proceso de creación de nuevos servidores. Incluir la configuración, la asignación de recursos, la instalación de software necesario y las dependencias.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300" b="1" i="0" dirty="0">
                <a:solidFill>
                  <a:srgbClr val="374151"/>
                </a:solidFill>
                <a:effectLst/>
                <a:latin typeface="Söhne"/>
              </a:rPr>
              <a:t> Seguimiento</a:t>
            </a:r>
            <a:r>
              <a:rPr lang="es-MX" sz="1300" b="0" i="0" dirty="0">
                <a:solidFill>
                  <a:srgbClr val="374151"/>
                </a:solidFill>
                <a:effectLst/>
                <a:latin typeface="Söhne"/>
              </a:rPr>
              <a:t>: Mantener un registro de los cambios y actualizaciones realizados en cada servidor. Esto ayudará a rastrear las modificaciones y solucionar problemas.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300" b="1" i="0" dirty="0">
                <a:solidFill>
                  <a:srgbClr val="374151"/>
                </a:solidFill>
                <a:effectLst/>
                <a:latin typeface="Söhne"/>
              </a:rPr>
              <a:t> Deshabilitación</a:t>
            </a:r>
            <a:r>
              <a:rPr lang="es-MX" sz="1300" b="0" i="0" dirty="0">
                <a:solidFill>
                  <a:srgbClr val="374151"/>
                </a:solidFill>
                <a:effectLst/>
                <a:latin typeface="Söhne"/>
              </a:rPr>
              <a:t>: Cuando un servidor ya no es necesario, seguir un proceso claro para su </a:t>
            </a:r>
            <a:r>
              <a:rPr lang="es-MX" sz="1300" b="0" i="0" dirty="0" err="1">
                <a:solidFill>
                  <a:srgbClr val="374151"/>
                </a:solidFill>
                <a:effectLst/>
                <a:latin typeface="Söhne"/>
              </a:rPr>
              <a:t>deshabilitación</a:t>
            </a:r>
            <a:r>
              <a:rPr lang="es-MX" sz="1300" b="0" i="0" dirty="0">
                <a:solidFill>
                  <a:srgbClr val="374151"/>
                </a:solidFill>
                <a:effectLst/>
                <a:latin typeface="Söhne"/>
              </a:rPr>
              <a:t> o eliminación. Esto incluye la liberación de recursos y la eliminación segura de datos sensibles.</a:t>
            </a:r>
            <a:endParaRPr sz="1300" dirty="0"/>
          </a:p>
        </p:txBody>
      </p:sp>
      <p:sp>
        <p:nvSpPr>
          <p:cNvPr id="123" name="Google Shape;589;p20">
            <a:extLst>
              <a:ext uri="{FF2B5EF4-FFF2-40B4-BE49-F238E27FC236}">
                <a16:creationId xmlns:a16="http://schemas.microsoft.com/office/drawing/2014/main" id="{51D8593F-04F8-EB0F-F5D5-4C7236F14476}"/>
              </a:ext>
            </a:extLst>
          </p:cNvPr>
          <p:cNvSpPr/>
          <p:nvPr/>
        </p:nvSpPr>
        <p:spPr>
          <a:xfrm>
            <a:off x="7497357" y="2168795"/>
            <a:ext cx="1964927" cy="572700"/>
          </a:xfrm>
          <a:prstGeom prst="rect">
            <a:avLst/>
          </a:prstGeom>
          <a:solidFill>
            <a:srgbClr val="4E2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 dirty="0">
                <a:solidFill>
                  <a:schemeClr val="bg1"/>
                </a:solidFill>
                <a:latin typeface="Söhne"/>
              </a:rPr>
              <a:t>Responsable</a:t>
            </a:r>
            <a:r>
              <a:rPr lang="es-MX" sz="1400" b="1" i="0" dirty="0">
                <a:solidFill>
                  <a:schemeClr val="bg1"/>
                </a:solidFill>
                <a:effectLst/>
                <a:latin typeface="Söhne"/>
              </a:rPr>
              <a:t> de Cambio y Homologación</a:t>
            </a:r>
          </a:p>
        </p:txBody>
      </p:sp>
      <p:sp>
        <p:nvSpPr>
          <p:cNvPr id="124" name="Google Shape;595;p20">
            <a:extLst>
              <a:ext uri="{FF2B5EF4-FFF2-40B4-BE49-F238E27FC236}">
                <a16:creationId xmlns:a16="http://schemas.microsoft.com/office/drawing/2014/main" id="{7690317B-F65C-BBD8-8C1C-A24B1225A556}"/>
              </a:ext>
            </a:extLst>
          </p:cNvPr>
          <p:cNvSpPr/>
          <p:nvPr/>
        </p:nvSpPr>
        <p:spPr>
          <a:xfrm>
            <a:off x="7497357" y="2749697"/>
            <a:ext cx="1964927" cy="3232051"/>
          </a:xfrm>
          <a:prstGeom prst="rect">
            <a:avLst/>
          </a:prstGeom>
          <a:solidFill>
            <a:srgbClr val="E3D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Asignar un </a:t>
            </a:r>
            <a:r>
              <a:rPr lang="es-MX" sz="1400" b="0" i="1" dirty="0">
                <a:solidFill>
                  <a:srgbClr val="374151"/>
                </a:solidFill>
                <a:effectLst/>
                <a:latin typeface="Söhne"/>
              </a:rPr>
              <a:t>líder técnico por proyecto encargado </a:t>
            </a: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de gestionar, organizar los cambios al ambiente por uno o múltiples equipos, el momento en que serán instalados y debe registrar aprobación de cambios.</a:t>
            </a:r>
          </a:p>
        </p:txBody>
      </p:sp>
      <p:sp>
        <p:nvSpPr>
          <p:cNvPr id="125" name="Google Shape;589;p20">
            <a:extLst>
              <a:ext uri="{FF2B5EF4-FFF2-40B4-BE49-F238E27FC236}">
                <a16:creationId xmlns:a16="http://schemas.microsoft.com/office/drawing/2014/main" id="{245962CE-D84A-926B-F109-75955D09D6D9}"/>
              </a:ext>
            </a:extLst>
          </p:cNvPr>
          <p:cNvSpPr/>
          <p:nvPr/>
        </p:nvSpPr>
        <p:spPr>
          <a:xfrm>
            <a:off x="9610724" y="2168795"/>
            <a:ext cx="2089938" cy="572700"/>
          </a:xfrm>
          <a:prstGeom prst="rect">
            <a:avLst/>
          </a:prstGeom>
          <a:solidFill>
            <a:srgbClr val="4E2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i="0" dirty="0">
                <a:solidFill>
                  <a:schemeClr val="bg1"/>
                </a:solidFill>
                <a:effectLst/>
                <a:latin typeface="Söhne"/>
              </a:rPr>
              <a:t>Control de Acceso y Seguridad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26" name="Google Shape;595;p20">
            <a:extLst>
              <a:ext uri="{FF2B5EF4-FFF2-40B4-BE49-F238E27FC236}">
                <a16:creationId xmlns:a16="http://schemas.microsoft.com/office/drawing/2014/main" id="{A5FE34F3-DEE8-7DD6-B0B1-4FD41C39C19B}"/>
              </a:ext>
            </a:extLst>
          </p:cNvPr>
          <p:cNvSpPr/>
          <p:nvPr/>
        </p:nvSpPr>
        <p:spPr>
          <a:xfrm>
            <a:off x="9610724" y="2751403"/>
            <a:ext cx="2089938" cy="3232051"/>
          </a:xfrm>
          <a:prstGeom prst="rect">
            <a:avLst/>
          </a:prstGeom>
          <a:solidFill>
            <a:srgbClr val="E3D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 Limitar el acceso a los servidores no productivos solo a las personas autorizadas. (validado por líder técnico por proyecto encargado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374151"/>
                </a:solidFill>
                <a:latin typeface="Söhne"/>
              </a:rPr>
              <a:t>  </a:t>
            </a: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Registro de solicitud, autorización, responsables, verificación de operatividad y cambios para garantizar que solo el personal adecuado pueda acceder y realizar cambios.</a:t>
            </a:r>
            <a:endParaRPr sz="1400" dirty="0"/>
          </a:p>
        </p:txBody>
      </p:sp>
      <p:sp>
        <p:nvSpPr>
          <p:cNvPr id="127" name="Rectangle 1">
            <a:extLst>
              <a:ext uri="{FF2B5EF4-FFF2-40B4-BE49-F238E27FC236}">
                <a16:creationId xmlns:a16="http://schemas.microsoft.com/office/drawing/2014/main" id="{4518E41C-1C9C-14F9-D400-878033FE43D2}"/>
              </a:ext>
            </a:extLst>
          </p:cNvPr>
          <p:cNvSpPr/>
          <p:nvPr/>
        </p:nvSpPr>
        <p:spPr>
          <a:xfrm>
            <a:off x="0" y="1704539"/>
            <a:ext cx="11879263" cy="105212"/>
          </a:xfrm>
          <a:prstGeom prst="rect">
            <a:avLst/>
          </a:prstGeom>
          <a:solidFill>
            <a:srgbClr val="45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Oval 20">
            <a:extLst>
              <a:ext uri="{FF2B5EF4-FFF2-40B4-BE49-F238E27FC236}">
                <a16:creationId xmlns:a16="http://schemas.microsoft.com/office/drawing/2014/main" id="{684AE3DC-5F68-780B-8BFA-96B93CB39D86}"/>
              </a:ext>
            </a:extLst>
          </p:cNvPr>
          <p:cNvSpPr/>
          <p:nvPr/>
        </p:nvSpPr>
        <p:spPr>
          <a:xfrm>
            <a:off x="997283" y="1453519"/>
            <a:ext cx="625475" cy="625475"/>
          </a:xfrm>
          <a:prstGeom prst="ellipse">
            <a:avLst/>
          </a:prstGeom>
          <a:solidFill>
            <a:srgbClr val="47009B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21">
            <a:extLst>
              <a:ext uri="{FF2B5EF4-FFF2-40B4-BE49-F238E27FC236}">
                <a16:creationId xmlns:a16="http://schemas.microsoft.com/office/drawing/2014/main" id="{F726B53D-8A9E-47EE-E3E1-A2BC94E7F97B}"/>
              </a:ext>
            </a:extLst>
          </p:cNvPr>
          <p:cNvSpPr/>
          <p:nvPr/>
        </p:nvSpPr>
        <p:spPr>
          <a:xfrm>
            <a:off x="3293974" y="1433477"/>
            <a:ext cx="625475" cy="625475"/>
          </a:xfrm>
          <a:prstGeom prst="ellipse">
            <a:avLst/>
          </a:prstGeom>
          <a:solidFill>
            <a:srgbClr val="65358B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22">
            <a:extLst>
              <a:ext uri="{FF2B5EF4-FFF2-40B4-BE49-F238E27FC236}">
                <a16:creationId xmlns:a16="http://schemas.microsoft.com/office/drawing/2014/main" id="{DF0348AF-C519-C66C-B240-66F3AF217895}"/>
              </a:ext>
            </a:extLst>
          </p:cNvPr>
          <p:cNvSpPr/>
          <p:nvPr/>
        </p:nvSpPr>
        <p:spPr>
          <a:xfrm>
            <a:off x="5644297" y="1438296"/>
            <a:ext cx="625475" cy="657795"/>
          </a:xfrm>
          <a:prstGeom prst="ellipse">
            <a:avLst/>
          </a:prstGeom>
          <a:solidFill>
            <a:srgbClr val="9766A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25">
            <a:extLst>
              <a:ext uri="{FF2B5EF4-FFF2-40B4-BE49-F238E27FC236}">
                <a16:creationId xmlns:a16="http://schemas.microsoft.com/office/drawing/2014/main" id="{49C3519F-A808-8ED5-A096-48965B18FBB6}"/>
              </a:ext>
            </a:extLst>
          </p:cNvPr>
          <p:cNvSpPr/>
          <p:nvPr/>
        </p:nvSpPr>
        <p:spPr>
          <a:xfrm>
            <a:off x="8188555" y="1465617"/>
            <a:ext cx="625475" cy="625475"/>
          </a:xfrm>
          <a:prstGeom prst="ellipse">
            <a:avLst/>
          </a:prstGeom>
          <a:solidFill>
            <a:srgbClr val="50799E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26">
            <a:extLst>
              <a:ext uri="{FF2B5EF4-FFF2-40B4-BE49-F238E27FC236}">
                <a16:creationId xmlns:a16="http://schemas.microsoft.com/office/drawing/2014/main" id="{2354C811-6E62-8CEB-B467-1F05DC823C1E}"/>
              </a:ext>
            </a:extLst>
          </p:cNvPr>
          <p:cNvSpPr/>
          <p:nvPr/>
        </p:nvSpPr>
        <p:spPr>
          <a:xfrm>
            <a:off x="10291311" y="1464596"/>
            <a:ext cx="625475" cy="625475"/>
          </a:xfrm>
          <a:prstGeom prst="ellipse">
            <a:avLst/>
          </a:prstGeom>
          <a:solidFill>
            <a:srgbClr val="7699B9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38">
            <a:extLst>
              <a:ext uri="{FF2B5EF4-FFF2-40B4-BE49-F238E27FC236}">
                <a16:creationId xmlns:a16="http://schemas.microsoft.com/office/drawing/2014/main" id="{10D08C02-7F9A-04C3-D0B2-EA76625092C2}"/>
              </a:ext>
            </a:extLst>
          </p:cNvPr>
          <p:cNvSpPr txBox="1"/>
          <p:nvPr/>
        </p:nvSpPr>
        <p:spPr>
          <a:xfrm>
            <a:off x="997282" y="1518584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4" name="TextBox 42">
            <a:extLst>
              <a:ext uri="{FF2B5EF4-FFF2-40B4-BE49-F238E27FC236}">
                <a16:creationId xmlns:a16="http://schemas.microsoft.com/office/drawing/2014/main" id="{3003B0E0-D9A0-5543-BC57-71902FB0DB84}"/>
              </a:ext>
            </a:extLst>
          </p:cNvPr>
          <p:cNvSpPr txBox="1"/>
          <p:nvPr/>
        </p:nvSpPr>
        <p:spPr>
          <a:xfrm>
            <a:off x="3300452" y="1487669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s-BO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5" name="TextBox 43">
            <a:extLst>
              <a:ext uri="{FF2B5EF4-FFF2-40B4-BE49-F238E27FC236}">
                <a16:creationId xmlns:a16="http://schemas.microsoft.com/office/drawing/2014/main" id="{7F50C914-612A-7AD3-F219-7690D123653B}"/>
              </a:ext>
            </a:extLst>
          </p:cNvPr>
          <p:cNvSpPr txBox="1"/>
          <p:nvPr/>
        </p:nvSpPr>
        <p:spPr>
          <a:xfrm>
            <a:off x="5669826" y="1496161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6" name="TextBox 44">
            <a:extLst>
              <a:ext uri="{FF2B5EF4-FFF2-40B4-BE49-F238E27FC236}">
                <a16:creationId xmlns:a16="http://schemas.microsoft.com/office/drawing/2014/main" id="{8E400EB4-B85D-7207-7789-8DFC12F29475}"/>
              </a:ext>
            </a:extLst>
          </p:cNvPr>
          <p:cNvSpPr txBox="1"/>
          <p:nvPr/>
        </p:nvSpPr>
        <p:spPr>
          <a:xfrm>
            <a:off x="8188554" y="1519809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7" name="TextBox 45">
            <a:extLst>
              <a:ext uri="{FF2B5EF4-FFF2-40B4-BE49-F238E27FC236}">
                <a16:creationId xmlns:a16="http://schemas.microsoft.com/office/drawing/2014/main" id="{29413E70-261F-A535-9888-974106A14C35}"/>
              </a:ext>
            </a:extLst>
          </p:cNvPr>
          <p:cNvSpPr txBox="1"/>
          <p:nvPr/>
        </p:nvSpPr>
        <p:spPr>
          <a:xfrm>
            <a:off x="10297554" y="1549180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05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2176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1" dirty="0">
                <a:solidFill>
                  <a:srgbClr val="45009A"/>
                </a:solidFill>
                <a:latin typeface="Montserrat" panose="02000505000000020004" pitchFamily="2" charset="0"/>
              </a:rPr>
              <a:t>Buenas prácticas para ambientes no productivos</a:t>
            </a:r>
            <a:endParaRPr lang="es-PE" sz="2800" b="1" dirty="0">
              <a:solidFill>
                <a:srgbClr val="45009A"/>
              </a:solidFill>
              <a:latin typeface="Montserrat" panose="02000505000000020004" pitchFamily="2" charset="0"/>
            </a:endParaRPr>
          </a:p>
        </p:txBody>
      </p:sp>
      <p:sp>
        <p:nvSpPr>
          <p:cNvPr id="51" name="Google Shape;589;p20">
            <a:extLst>
              <a:ext uri="{FF2B5EF4-FFF2-40B4-BE49-F238E27FC236}">
                <a16:creationId xmlns:a16="http://schemas.microsoft.com/office/drawing/2014/main" id="{55EC97F1-3664-A23B-0EDA-2BE84C488F40}"/>
              </a:ext>
            </a:extLst>
          </p:cNvPr>
          <p:cNvSpPr/>
          <p:nvPr/>
        </p:nvSpPr>
        <p:spPr>
          <a:xfrm>
            <a:off x="178601" y="2171429"/>
            <a:ext cx="2668795" cy="572700"/>
          </a:xfrm>
          <a:prstGeom prst="rect">
            <a:avLst/>
          </a:prstGeom>
          <a:solidFill>
            <a:srgbClr val="4E2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b="1" i="0" dirty="0">
                <a:solidFill>
                  <a:schemeClr val="bg1"/>
                </a:solidFill>
                <a:effectLst/>
                <a:latin typeface="Söhne"/>
              </a:rPr>
              <a:t>Documentación Detallada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7" name="Google Shape;595;p20">
            <a:extLst>
              <a:ext uri="{FF2B5EF4-FFF2-40B4-BE49-F238E27FC236}">
                <a16:creationId xmlns:a16="http://schemas.microsoft.com/office/drawing/2014/main" id="{B78E84F4-A487-D984-6F41-5C5406A03737}"/>
              </a:ext>
            </a:extLst>
          </p:cNvPr>
          <p:cNvSpPr/>
          <p:nvPr/>
        </p:nvSpPr>
        <p:spPr>
          <a:xfrm>
            <a:off x="178601" y="2723325"/>
            <a:ext cx="2668795" cy="2770470"/>
          </a:xfrm>
          <a:prstGeom prst="rect">
            <a:avLst/>
          </a:prstGeom>
          <a:solidFill>
            <a:srgbClr val="E3D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Crear registro detallado para cada servidor. Esto debe incluir detalles de configuración, software instalado, versiones, credenciales de acceso, </a:t>
            </a:r>
            <a:r>
              <a:rPr lang="es-MX" sz="1400" b="0" i="0" dirty="0" err="1">
                <a:solidFill>
                  <a:srgbClr val="374151"/>
                </a:solidFill>
                <a:effectLst/>
                <a:latin typeface="Söhne"/>
              </a:rPr>
              <a:t>IPs</a:t>
            </a: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y cualquier información relevante.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Mantener esta documentación actualizada a medida que se realicen cambios en los servidores.</a:t>
            </a:r>
          </a:p>
        </p:txBody>
      </p:sp>
      <p:sp>
        <p:nvSpPr>
          <p:cNvPr id="119" name="Google Shape;589;p20">
            <a:extLst>
              <a:ext uri="{FF2B5EF4-FFF2-40B4-BE49-F238E27FC236}">
                <a16:creationId xmlns:a16="http://schemas.microsoft.com/office/drawing/2014/main" id="{1631CFAA-3A2E-2DA9-EEAB-5414E1BDB3C9}"/>
              </a:ext>
            </a:extLst>
          </p:cNvPr>
          <p:cNvSpPr/>
          <p:nvPr/>
        </p:nvSpPr>
        <p:spPr>
          <a:xfrm>
            <a:off x="3029604" y="2196876"/>
            <a:ext cx="1999596" cy="572700"/>
          </a:xfrm>
          <a:prstGeom prst="rect">
            <a:avLst/>
          </a:prstGeom>
          <a:solidFill>
            <a:srgbClr val="4E2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b="1" i="0" dirty="0">
                <a:solidFill>
                  <a:schemeClr val="bg1"/>
                </a:solidFill>
                <a:effectLst/>
                <a:latin typeface="Söhne"/>
              </a:rPr>
              <a:t>Auditorías Regulares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0" name="Google Shape;595;p20">
            <a:extLst>
              <a:ext uri="{FF2B5EF4-FFF2-40B4-BE49-F238E27FC236}">
                <a16:creationId xmlns:a16="http://schemas.microsoft.com/office/drawing/2014/main" id="{0362C5F2-4AE3-05AD-01C0-0C7F15D9BEC1}"/>
              </a:ext>
            </a:extLst>
          </p:cNvPr>
          <p:cNvSpPr/>
          <p:nvPr/>
        </p:nvSpPr>
        <p:spPr>
          <a:xfrm>
            <a:off x="3029604" y="2779980"/>
            <a:ext cx="1999596" cy="2713816"/>
          </a:xfrm>
          <a:prstGeom prst="rect">
            <a:avLst/>
          </a:prstGeom>
          <a:solidFill>
            <a:srgbClr val="E3D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 Realiza auditorías periódicas para Identifica servidores obsoletos o subutilizados y toma medidas apropiadas.</a:t>
            </a:r>
          </a:p>
          <a:p>
            <a:pPr algn="l"/>
            <a:endParaRPr lang="es-MX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21" name="Google Shape;589;p20">
            <a:extLst>
              <a:ext uri="{FF2B5EF4-FFF2-40B4-BE49-F238E27FC236}">
                <a16:creationId xmlns:a16="http://schemas.microsoft.com/office/drawing/2014/main" id="{0AFF21F1-CD49-0BF3-D9D9-D31484383EEA}"/>
              </a:ext>
            </a:extLst>
          </p:cNvPr>
          <p:cNvSpPr/>
          <p:nvPr/>
        </p:nvSpPr>
        <p:spPr>
          <a:xfrm>
            <a:off x="5211405" y="2150625"/>
            <a:ext cx="1951395" cy="572700"/>
          </a:xfrm>
          <a:prstGeom prst="rect">
            <a:avLst/>
          </a:prstGeom>
          <a:solidFill>
            <a:srgbClr val="4E2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b="1" i="0" dirty="0">
                <a:solidFill>
                  <a:schemeClr val="bg1"/>
                </a:solidFill>
                <a:effectLst/>
                <a:latin typeface="Söhne"/>
              </a:rPr>
              <a:t>Automatización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2" name="Google Shape;595;p20">
            <a:extLst>
              <a:ext uri="{FF2B5EF4-FFF2-40B4-BE49-F238E27FC236}">
                <a16:creationId xmlns:a16="http://schemas.microsoft.com/office/drawing/2014/main" id="{9FC4A362-DBD9-8DC5-4969-E7A72A6AE762}"/>
              </a:ext>
            </a:extLst>
          </p:cNvPr>
          <p:cNvSpPr/>
          <p:nvPr/>
        </p:nvSpPr>
        <p:spPr>
          <a:xfrm>
            <a:off x="5211407" y="2727488"/>
            <a:ext cx="1951393" cy="2766308"/>
          </a:xfrm>
          <a:prstGeom prst="rect">
            <a:avLst/>
          </a:prstGeom>
          <a:solidFill>
            <a:srgbClr val="E3D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Utiliza herramientas de automatización para aprovisionar, configurar y administrar servidores de manera consistente y eficiente. A nivel de Base </a:t>
            </a:r>
            <a:r>
              <a:rPr lang="es-MX" sz="1400" dirty="0">
                <a:solidFill>
                  <a:srgbClr val="374151"/>
                </a:solidFill>
                <a:latin typeface="Söhne"/>
              </a:rPr>
              <a:t>de datos también usar </a:t>
            </a:r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herramientas automatizadas de propagación de una base de datos a otros. **</a:t>
            </a:r>
            <a:endParaRPr sz="1300" dirty="0"/>
          </a:p>
        </p:txBody>
      </p:sp>
      <p:sp>
        <p:nvSpPr>
          <p:cNvPr id="123" name="Google Shape;589;p20">
            <a:extLst>
              <a:ext uri="{FF2B5EF4-FFF2-40B4-BE49-F238E27FC236}">
                <a16:creationId xmlns:a16="http://schemas.microsoft.com/office/drawing/2014/main" id="{51D8593F-04F8-EB0F-F5D5-4C7236F14476}"/>
              </a:ext>
            </a:extLst>
          </p:cNvPr>
          <p:cNvSpPr/>
          <p:nvPr/>
        </p:nvSpPr>
        <p:spPr>
          <a:xfrm>
            <a:off x="7235320" y="2150625"/>
            <a:ext cx="2095780" cy="572700"/>
          </a:xfrm>
          <a:prstGeom prst="rect">
            <a:avLst/>
          </a:prstGeom>
          <a:solidFill>
            <a:srgbClr val="4E2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600" b="1" i="0" dirty="0">
                <a:solidFill>
                  <a:schemeClr val="bg1"/>
                </a:solidFill>
                <a:effectLst/>
                <a:latin typeface="Söhne"/>
              </a:rPr>
              <a:t>Colaboración y Comunicación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24" name="Google Shape;595;p20">
            <a:extLst>
              <a:ext uri="{FF2B5EF4-FFF2-40B4-BE49-F238E27FC236}">
                <a16:creationId xmlns:a16="http://schemas.microsoft.com/office/drawing/2014/main" id="{7690317B-F65C-BBD8-8C1C-A24B1225A556}"/>
              </a:ext>
            </a:extLst>
          </p:cNvPr>
          <p:cNvSpPr/>
          <p:nvPr/>
        </p:nvSpPr>
        <p:spPr>
          <a:xfrm>
            <a:off x="7235320" y="2699307"/>
            <a:ext cx="2095780" cy="2794488"/>
          </a:xfrm>
          <a:prstGeom prst="rect">
            <a:avLst/>
          </a:prstGeom>
          <a:solidFill>
            <a:srgbClr val="E3D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Fomenta una comunicación clara entre los equipos de desarrollo y los responsables de administrar los servidores no productivos. Esto ayudará a evitar conflictos y a mantener a todos informados</a:t>
            </a:r>
            <a:endParaRPr sz="1400" dirty="0"/>
          </a:p>
        </p:txBody>
      </p:sp>
      <p:sp>
        <p:nvSpPr>
          <p:cNvPr id="125" name="Google Shape;589;p20">
            <a:extLst>
              <a:ext uri="{FF2B5EF4-FFF2-40B4-BE49-F238E27FC236}">
                <a16:creationId xmlns:a16="http://schemas.microsoft.com/office/drawing/2014/main" id="{245962CE-D84A-926B-F109-75955D09D6D9}"/>
              </a:ext>
            </a:extLst>
          </p:cNvPr>
          <p:cNvSpPr/>
          <p:nvPr/>
        </p:nvSpPr>
        <p:spPr>
          <a:xfrm>
            <a:off x="9513305" y="2150625"/>
            <a:ext cx="1937334" cy="572700"/>
          </a:xfrm>
          <a:prstGeom prst="rect">
            <a:avLst/>
          </a:prstGeom>
          <a:solidFill>
            <a:srgbClr val="4E2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600" b="1" i="0" dirty="0">
                <a:solidFill>
                  <a:schemeClr val="bg1"/>
                </a:solidFill>
                <a:effectLst/>
                <a:latin typeface="Söhne"/>
              </a:rPr>
              <a:t>Capacitación Continua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126" name="Google Shape;595;p20">
            <a:extLst>
              <a:ext uri="{FF2B5EF4-FFF2-40B4-BE49-F238E27FC236}">
                <a16:creationId xmlns:a16="http://schemas.microsoft.com/office/drawing/2014/main" id="{A5FE34F3-DEE8-7DD6-B0B1-4FD41C39C19B}"/>
              </a:ext>
            </a:extLst>
          </p:cNvPr>
          <p:cNvSpPr/>
          <p:nvPr/>
        </p:nvSpPr>
        <p:spPr>
          <a:xfrm>
            <a:off x="9526811" y="2730651"/>
            <a:ext cx="1923828" cy="2763144"/>
          </a:xfrm>
          <a:prstGeom prst="rect">
            <a:avLst/>
          </a:prstGeom>
          <a:solidFill>
            <a:srgbClr val="E3D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MX" sz="1400" b="0" i="0" dirty="0">
                <a:solidFill>
                  <a:srgbClr val="374151"/>
                </a:solidFill>
                <a:effectLst/>
                <a:latin typeface="Söhne"/>
              </a:rPr>
              <a:t>Proporciona capacitación regular a los miembros del equipo sobre las mejores prácticas de gestión de servidores y seguridad</a:t>
            </a:r>
            <a:endParaRPr sz="1400" dirty="0"/>
          </a:p>
        </p:txBody>
      </p:sp>
      <p:sp>
        <p:nvSpPr>
          <p:cNvPr id="127" name="Rectangle 1">
            <a:extLst>
              <a:ext uri="{FF2B5EF4-FFF2-40B4-BE49-F238E27FC236}">
                <a16:creationId xmlns:a16="http://schemas.microsoft.com/office/drawing/2014/main" id="{4518E41C-1C9C-14F9-D400-878033FE43D2}"/>
              </a:ext>
            </a:extLst>
          </p:cNvPr>
          <p:cNvSpPr/>
          <p:nvPr/>
        </p:nvSpPr>
        <p:spPr>
          <a:xfrm>
            <a:off x="0" y="1704539"/>
            <a:ext cx="11879263" cy="105212"/>
          </a:xfrm>
          <a:prstGeom prst="rect">
            <a:avLst/>
          </a:prstGeom>
          <a:solidFill>
            <a:srgbClr val="45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Oval 20">
            <a:extLst>
              <a:ext uri="{FF2B5EF4-FFF2-40B4-BE49-F238E27FC236}">
                <a16:creationId xmlns:a16="http://schemas.microsoft.com/office/drawing/2014/main" id="{684AE3DC-5F68-780B-8BFA-96B93CB39D86}"/>
              </a:ext>
            </a:extLst>
          </p:cNvPr>
          <p:cNvSpPr/>
          <p:nvPr/>
        </p:nvSpPr>
        <p:spPr>
          <a:xfrm>
            <a:off x="1178437" y="1455163"/>
            <a:ext cx="625475" cy="625475"/>
          </a:xfrm>
          <a:prstGeom prst="ellipse">
            <a:avLst/>
          </a:prstGeom>
          <a:solidFill>
            <a:srgbClr val="47009B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Oval 21">
            <a:extLst>
              <a:ext uri="{FF2B5EF4-FFF2-40B4-BE49-F238E27FC236}">
                <a16:creationId xmlns:a16="http://schemas.microsoft.com/office/drawing/2014/main" id="{F726B53D-8A9E-47EE-E3E1-A2BC94E7F97B}"/>
              </a:ext>
            </a:extLst>
          </p:cNvPr>
          <p:cNvSpPr/>
          <p:nvPr/>
        </p:nvSpPr>
        <p:spPr>
          <a:xfrm>
            <a:off x="3639547" y="1457161"/>
            <a:ext cx="625475" cy="625475"/>
          </a:xfrm>
          <a:prstGeom prst="ellipse">
            <a:avLst/>
          </a:prstGeom>
          <a:solidFill>
            <a:srgbClr val="65358B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22">
            <a:extLst>
              <a:ext uri="{FF2B5EF4-FFF2-40B4-BE49-F238E27FC236}">
                <a16:creationId xmlns:a16="http://schemas.microsoft.com/office/drawing/2014/main" id="{DF0348AF-C519-C66C-B240-66F3AF217895}"/>
              </a:ext>
            </a:extLst>
          </p:cNvPr>
          <p:cNvSpPr/>
          <p:nvPr/>
        </p:nvSpPr>
        <p:spPr>
          <a:xfrm>
            <a:off x="5906928" y="1453488"/>
            <a:ext cx="625475" cy="625475"/>
          </a:xfrm>
          <a:prstGeom prst="ellipse">
            <a:avLst/>
          </a:prstGeom>
          <a:solidFill>
            <a:srgbClr val="9766A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25">
            <a:extLst>
              <a:ext uri="{FF2B5EF4-FFF2-40B4-BE49-F238E27FC236}">
                <a16:creationId xmlns:a16="http://schemas.microsoft.com/office/drawing/2014/main" id="{49C3519F-A808-8ED5-A096-48965B18FBB6}"/>
              </a:ext>
            </a:extLst>
          </p:cNvPr>
          <p:cNvSpPr/>
          <p:nvPr/>
        </p:nvSpPr>
        <p:spPr>
          <a:xfrm>
            <a:off x="7974567" y="1466036"/>
            <a:ext cx="625475" cy="625475"/>
          </a:xfrm>
          <a:prstGeom prst="ellipse">
            <a:avLst/>
          </a:prstGeom>
          <a:solidFill>
            <a:srgbClr val="50799E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26">
            <a:extLst>
              <a:ext uri="{FF2B5EF4-FFF2-40B4-BE49-F238E27FC236}">
                <a16:creationId xmlns:a16="http://schemas.microsoft.com/office/drawing/2014/main" id="{2354C811-6E62-8CEB-B467-1F05DC823C1E}"/>
              </a:ext>
            </a:extLst>
          </p:cNvPr>
          <p:cNvSpPr/>
          <p:nvPr/>
        </p:nvSpPr>
        <p:spPr>
          <a:xfrm>
            <a:off x="10120801" y="1469546"/>
            <a:ext cx="625475" cy="625475"/>
          </a:xfrm>
          <a:prstGeom prst="ellipse">
            <a:avLst/>
          </a:prstGeom>
          <a:solidFill>
            <a:srgbClr val="7699B9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Box 38">
            <a:extLst>
              <a:ext uri="{FF2B5EF4-FFF2-40B4-BE49-F238E27FC236}">
                <a16:creationId xmlns:a16="http://schemas.microsoft.com/office/drawing/2014/main" id="{10D08C02-7F9A-04C3-D0B2-EA76625092C2}"/>
              </a:ext>
            </a:extLst>
          </p:cNvPr>
          <p:cNvSpPr txBox="1"/>
          <p:nvPr/>
        </p:nvSpPr>
        <p:spPr>
          <a:xfrm>
            <a:off x="1178436" y="1520228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06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4" name="TextBox 42">
            <a:extLst>
              <a:ext uri="{FF2B5EF4-FFF2-40B4-BE49-F238E27FC236}">
                <a16:creationId xmlns:a16="http://schemas.microsoft.com/office/drawing/2014/main" id="{3003B0E0-D9A0-5543-BC57-71902FB0DB84}"/>
              </a:ext>
            </a:extLst>
          </p:cNvPr>
          <p:cNvSpPr txBox="1"/>
          <p:nvPr/>
        </p:nvSpPr>
        <p:spPr>
          <a:xfrm>
            <a:off x="3646025" y="1511353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07</a:t>
            </a: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5" name="TextBox 43">
            <a:extLst>
              <a:ext uri="{FF2B5EF4-FFF2-40B4-BE49-F238E27FC236}">
                <a16:creationId xmlns:a16="http://schemas.microsoft.com/office/drawing/2014/main" id="{7F50C914-612A-7AD3-F219-7690D123653B}"/>
              </a:ext>
            </a:extLst>
          </p:cNvPr>
          <p:cNvSpPr txBox="1"/>
          <p:nvPr/>
        </p:nvSpPr>
        <p:spPr>
          <a:xfrm>
            <a:off x="5932457" y="1511353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08</a:t>
            </a: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6" name="TextBox 44">
            <a:extLst>
              <a:ext uri="{FF2B5EF4-FFF2-40B4-BE49-F238E27FC236}">
                <a16:creationId xmlns:a16="http://schemas.microsoft.com/office/drawing/2014/main" id="{8E400EB4-B85D-7207-7789-8DFC12F29475}"/>
              </a:ext>
            </a:extLst>
          </p:cNvPr>
          <p:cNvSpPr txBox="1"/>
          <p:nvPr/>
        </p:nvSpPr>
        <p:spPr>
          <a:xfrm>
            <a:off x="7974566" y="1520228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09</a:t>
            </a: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7" name="TextBox 45">
            <a:extLst>
              <a:ext uri="{FF2B5EF4-FFF2-40B4-BE49-F238E27FC236}">
                <a16:creationId xmlns:a16="http://schemas.microsoft.com/office/drawing/2014/main" id="{29413E70-261F-A535-9888-974106A14C35}"/>
              </a:ext>
            </a:extLst>
          </p:cNvPr>
          <p:cNvSpPr txBox="1"/>
          <p:nvPr/>
        </p:nvSpPr>
        <p:spPr>
          <a:xfrm>
            <a:off x="10127044" y="1554130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10</a:t>
            </a: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50DD08C-6149-E9D9-C09C-73D7BDD5BF35}"/>
              </a:ext>
            </a:extLst>
          </p:cNvPr>
          <p:cNvSpPr txBox="1"/>
          <p:nvPr/>
        </p:nvSpPr>
        <p:spPr>
          <a:xfrm>
            <a:off x="0" y="6378873"/>
            <a:ext cx="105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200" dirty="0">
                <a:hlinkClick r:id="rId3"/>
              </a:rPr>
              <a:t>**</a:t>
            </a:r>
            <a:r>
              <a:rPr lang="es-BO" sz="1200" dirty="0"/>
              <a:t>https://www.iperiusbackup.es/backup-database-sql-server.aspx</a:t>
            </a:r>
          </a:p>
          <a:p>
            <a:r>
              <a:rPr lang="es-BO" sz="1200" dirty="0"/>
              <a:t>**https://www.comparitech.com/net-admin/sql-recovery-tools/</a:t>
            </a:r>
          </a:p>
        </p:txBody>
      </p:sp>
    </p:spTree>
    <p:extLst>
      <p:ext uri="{BB962C8B-B14F-4D97-AF65-F5344CB8AC3E}">
        <p14:creationId xmlns:p14="http://schemas.microsoft.com/office/powerpoint/2010/main" val="214309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F088305-F9A2-BFCF-E840-44CCCD72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Gracias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499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7781C6-6E88-4903-B87C-420CBCFC875F}"/>
              </a:ext>
            </a:extLst>
          </p:cNvPr>
          <p:cNvSpPr/>
          <p:nvPr/>
        </p:nvSpPr>
        <p:spPr>
          <a:xfrm>
            <a:off x="1455522" y="2681951"/>
            <a:ext cx="1080000" cy="36000"/>
          </a:xfrm>
          <a:prstGeom prst="rect">
            <a:avLst/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60D8E3-B02C-D68D-2840-FEFE2E5BB52A}"/>
              </a:ext>
            </a:extLst>
          </p:cNvPr>
          <p:cNvSpPr txBox="1"/>
          <p:nvPr/>
        </p:nvSpPr>
        <p:spPr>
          <a:xfrm>
            <a:off x="1860102" y="2187630"/>
            <a:ext cx="36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51009F"/>
                </a:solidFill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AB7342-0703-31A9-885A-571A80687AFC}"/>
              </a:ext>
            </a:extLst>
          </p:cNvPr>
          <p:cNvSpPr/>
          <p:nvPr/>
        </p:nvSpPr>
        <p:spPr>
          <a:xfrm>
            <a:off x="1449510" y="4365411"/>
            <a:ext cx="1080000" cy="36000"/>
          </a:xfrm>
          <a:prstGeom prst="rect">
            <a:avLst/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rgbClr val="45009A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3D8D82-E8E5-C034-5B46-3823CCD90D73}"/>
              </a:ext>
            </a:extLst>
          </p:cNvPr>
          <p:cNvSpPr txBox="1"/>
          <p:nvPr/>
        </p:nvSpPr>
        <p:spPr>
          <a:xfrm>
            <a:off x="1860102" y="3059894"/>
            <a:ext cx="85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45009A"/>
                </a:solidFill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C911FA-796D-91B4-02EA-71B9CD648A62}"/>
              </a:ext>
            </a:extLst>
          </p:cNvPr>
          <p:cNvSpPr txBox="1"/>
          <p:nvPr/>
        </p:nvSpPr>
        <p:spPr>
          <a:xfrm>
            <a:off x="2634252" y="2221754"/>
            <a:ext cx="622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51009F"/>
                </a:solidFill>
                <a:latin typeface="Montserrat" panose="00000500000000000000" pitchFamily="2" charset="0"/>
              </a:rPr>
              <a:t>Análisis de infraestructura real actual</a:t>
            </a:r>
            <a:endParaRPr lang="es-PE" sz="2400" b="1" dirty="0">
              <a:solidFill>
                <a:srgbClr val="51009F"/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111A6BF-CAC9-DE1A-E95D-86A6B3090218}"/>
              </a:ext>
            </a:extLst>
          </p:cNvPr>
          <p:cNvSpPr txBox="1"/>
          <p:nvPr/>
        </p:nvSpPr>
        <p:spPr>
          <a:xfrm>
            <a:off x="2628242" y="3096260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45009A"/>
                </a:solidFill>
                <a:latin typeface="Montserrat" panose="02000505000000020004" pitchFamily="2" charset="0"/>
              </a:rPr>
              <a:t>Interpretación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7F8ADF-7A07-C426-D2F2-BA2381F3EFE5}"/>
              </a:ext>
            </a:extLst>
          </p:cNvPr>
          <p:cNvSpPr txBox="1"/>
          <p:nvPr/>
        </p:nvSpPr>
        <p:spPr>
          <a:xfrm>
            <a:off x="2628240" y="3958634"/>
            <a:ext cx="711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45009A"/>
                </a:solidFill>
                <a:latin typeface="Montserrat" panose="02000505000000020004" pitchFamily="2" charset="0"/>
              </a:rPr>
              <a:t>Buenas prácticas para ambientes no productivos</a:t>
            </a:r>
          </a:p>
          <a:p>
            <a:r>
              <a:rPr lang="es-PE" sz="2400" b="1" dirty="0">
                <a:solidFill>
                  <a:srgbClr val="45009A"/>
                </a:solidFill>
                <a:latin typeface="Montserrat" panose="02000505000000020004" pitchFamily="2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B932EE-AE9C-6E06-195B-F0A3CA814689}"/>
              </a:ext>
            </a:extLst>
          </p:cNvPr>
          <p:cNvSpPr txBox="1"/>
          <p:nvPr/>
        </p:nvSpPr>
        <p:spPr>
          <a:xfrm>
            <a:off x="1860102" y="3885313"/>
            <a:ext cx="47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45009A"/>
                </a:solidFill>
                <a:latin typeface="Montserrat" panose="02000505000000020004" pitchFamily="2" charset="0"/>
              </a:rPr>
              <a:t>4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6302DA-661F-5D02-8B21-55885C0ADE6E}"/>
              </a:ext>
            </a:extLst>
          </p:cNvPr>
          <p:cNvSpPr/>
          <p:nvPr/>
        </p:nvSpPr>
        <p:spPr>
          <a:xfrm>
            <a:off x="1449510" y="3543743"/>
            <a:ext cx="1080000" cy="36000"/>
          </a:xfrm>
          <a:prstGeom prst="rect">
            <a:avLst/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rgbClr val="45009A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EBF08D-3B85-7F4A-A795-B4A143C54A79}"/>
              </a:ext>
            </a:extLst>
          </p:cNvPr>
          <p:cNvSpPr txBox="1"/>
          <p:nvPr/>
        </p:nvSpPr>
        <p:spPr>
          <a:xfrm>
            <a:off x="2634253" y="1401648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45009A"/>
                </a:solidFill>
                <a:latin typeface="Montserrat" panose="02000505000000020004" pitchFamily="2" charset="0"/>
              </a:rPr>
              <a:t>Contexto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95AA01-B1E8-0610-3FF6-69B2546EE080}"/>
              </a:ext>
            </a:extLst>
          </p:cNvPr>
          <p:cNvSpPr txBox="1"/>
          <p:nvPr/>
        </p:nvSpPr>
        <p:spPr>
          <a:xfrm>
            <a:off x="1860102" y="1346905"/>
            <a:ext cx="27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45009A"/>
                </a:solidFill>
                <a:latin typeface="Montserrat" panose="02000505000000020004" pitchFamily="2" charset="0"/>
              </a:rPr>
              <a:t>1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51009F"/>
                </a:solidFill>
                <a:latin typeface="Century Gothic" panose="020B05020202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7D1D963-F61B-F1D0-E289-C6A07F11509A}"/>
              </a:ext>
            </a:extLst>
          </p:cNvPr>
          <p:cNvSpPr/>
          <p:nvPr/>
        </p:nvSpPr>
        <p:spPr>
          <a:xfrm>
            <a:off x="1455522" y="1814481"/>
            <a:ext cx="1080000" cy="36000"/>
          </a:xfrm>
          <a:prstGeom prst="rect">
            <a:avLst/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63183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7781C6-6E88-4903-B87C-420CBCFC875F}"/>
              </a:ext>
            </a:extLst>
          </p:cNvPr>
          <p:cNvSpPr/>
          <p:nvPr/>
        </p:nvSpPr>
        <p:spPr>
          <a:xfrm>
            <a:off x="1455522" y="2681951"/>
            <a:ext cx="1080000" cy="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60D8E3-B02C-D68D-2840-FEFE2E5BB52A}"/>
              </a:ext>
            </a:extLst>
          </p:cNvPr>
          <p:cNvSpPr txBox="1"/>
          <p:nvPr/>
        </p:nvSpPr>
        <p:spPr>
          <a:xfrm>
            <a:off x="1860102" y="2187630"/>
            <a:ext cx="36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AB7342-0703-31A9-885A-571A80687AFC}"/>
              </a:ext>
            </a:extLst>
          </p:cNvPr>
          <p:cNvSpPr/>
          <p:nvPr/>
        </p:nvSpPr>
        <p:spPr>
          <a:xfrm>
            <a:off x="1449510" y="4365411"/>
            <a:ext cx="1080000" cy="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3D8D82-E8E5-C034-5B46-3823CCD90D73}"/>
              </a:ext>
            </a:extLst>
          </p:cNvPr>
          <p:cNvSpPr txBox="1"/>
          <p:nvPr/>
        </p:nvSpPr>
        <p:spPr>
          <a:xfrm>
            <a:off x="1860102" y="3059894"/>
            <a:ext cx="85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C911FA-796D-91B4-02EA-71B9CD648A62}"/>
              </a:ext>
            </a:extLst>
          </p:cNvPr>
          <p:cNvSpPr txBox="1"/>
          <p:nvPr/>
        </p:nvSpPr>
        <p:spPr>
          <a:xfrm>
            <a:off x="2634252" y="2221754"/>
            <a:ext cx="622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2">
                    <a:lumMod val="90000"/>
                  </a:schemeClr>
                </a:solidFill>
                <a:latin typeface="Montserrat" panose="00000500000000000000" pitchFamily="2" charset="0"/>
              </a:rPr>
              <a:t>Análisis de infraestructura real actual</a:t>
            </a:r>
            <a:endParaRPr lang="es-PE" sz="2400" b="1" dirty="0">
              <a:solidFill>
                <a:schemeClr val="bg2">
                  <a:lumMod val="9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111A6BF-CAC9-DE1A-E95D-86A6B3090218}"/>
              </a:ext>
            </a:extLst>
          </p:cNvPr>
          <p:cNvSpPr txBox="1"/>
          <p:nvPr/>
        </p:nvSpPr>
        <p:spPr>
          <a:xfrm>
            <a:off x="2628242" y="3096260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Capacity plan empresarial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7F8ADF-7A07-C426-D2F2-BA2381F3EFE5}"/>
              </a:ext>
            </a:extLst>
          </p:cNvPr>
          <p:cNvSpPr txBox="1"/>
          <p:nvPr/>
        </p:nvSpPr>
        <p:spPr>
          <a:xfrm>
            <a:off x="2628240" y="3958634"/>
            <a:ext cx="711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Buenas prácticas para ambientes no productivos</a:t>
            </a:r>
          </a:p>
          <a:p>
            <a:r>
              <a:rPr lang="es-PE" sz="24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B932EE-AE9C-6E06-195B-F0A3CA814689}"/>
              </a:ext>
            </a:extLst>
          </p:cNvPr>
          <p:cNvSpPr txBox="1"/>
          <p:nvPr/>
        </p:nvSpPr>
        <p:spPr>
          <a:xfrm>
            <a:off x="1860102" y="3885313"/>
            <a:ext cx="47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4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6302DA-661F-5D02-8B21-55885C0ADE6E}"/>
              </a:ext>
            </a:extLst>
          </p:cNvPr>
          <p:cNvSpPr/>
          <p:nvPr/>
        </p:nvSpPr>
        <p:spPr>
          <a:xfrm>
            <a:off x="1449510" y="3543743"/>
            <a:ext cx="1080000" cy="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EBF08D-3B85-7F4A-A795-B4A143C54A79}"/>
              </a:ext>
            </a:extLst>
          </p:cNvPr>
          <p:cNvSpPr txBox="1"/>
          <p:nvPr/>
        </p:nvSpPr>
        <p:spPr>
          <a:xfrm>
            <a:off x="2634253" y="1401648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45009A"/>
                </a:solidFill>
                <a:latin typeface="Montserrat" panose="02000505000000020004" pitchFamily="2" charset="0"/>
              </a:rPr>
              <a:t>Contexto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95AA01-B1E8-0610-3FF6-69B2546EE080}"/>
              </a:ext>
            </a:extLst>
          </p:cNvPr>
          <p:cNvSpPr txBox="1"/>
          <p:nvPr/>
        </p:nvSpPr>
        <p:spPr>
          <a:xfrm>
            <a:off x="1860102" y="1346905"/>
            <a:ext cx="27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45009A"/>
                </a:solidFill>
                <a:latin typeface="Montserrat" panose="02000505000000020004" pitchFamily="2" charset="0"/>
              </a:rPr>
              <a:t>1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51009F"/>
                </a:solidFill>
                <a:latin typeface="Century Gothic" panose="020B05020202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7D1D963-F61B-F1D0-E289-C6A07F11509A}"/>
              </a:ext>
            </a:extLst>
          </p:cNvPr>
          <p:cNvSpPr/>
          <p:nvPr/>
        </p:nvSpPr>
        <p:spPr>
          <a:xfrm>
            <a:off x="1455522" y="1814481"/>
            <a:ext cx="1080000" cy="36000"/>
          </a:xfrm>
          <a:prstGeom prst="rect">
            <a:avLst/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11182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51009F"/>
                </a:solidFill>
                <a:latin typeface="Century Gothic" panose="020B0502020202020204" pitchFamily="34" charset="0"/>
                <a:ea typeface="+mn-ea"/>
                <a:cs typeface="+mn-cs"/>
              </a:rPr>
              <a:t>Contexto</a:t>
            </a:r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0ECF528E-47FD-C40C-9676-44BEEF735195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5" name="Google Shape;1200;p42">
            <a:extLst>
              <a:ext uri="{FF2B5EF4-FFF2-40B4-BE49-F238E27FC236}">
                <a16:creationId xmlns:a16="http://schemas.microsoft.com/office/drawing/2014/main" id="{763F79C3-6135-E752-3BF6-6941CEABB1CE}"/>
              </a:ext>
            </a:extLst>
          </p:cNvPr>
          <p:cNvSpPr/>
          <p:nvPr/>
        </p:nvSpPr>
        <p:spPr>
          <a:xfrm>
            <a:off x="6289733" y="2101076"/>
            <a:ext cx="1900200" cy="3807737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1;p42">
            <a:extLst>
              <a:ext uri="{FF2B5EF4-FFF2-40B4-BE49-F238E27FC236}">
                <a16:creationId xmlns:a16="http://schemas.microsoft.com/office/drawing/2014/main" id="{BE7B0484-AB14-9B58-6D22-5AB3700210B5}"/>
              </a:ext>
            </a:extLst>
          </p:cNvPr>
          <p:cNvSpPr/>
          <p:nvPr/>
        </p:nvSpPr>
        <p:spPr>
          <a:xfrm rot="10800000">
            <a:off x="3374652" y="2019607"/>
            <a:ext cx="1905000" cy="3651050"/>
          </a:xfrm>
          <a:prstGeom prst="round2SameRect">
            <a:avLst>
              <a:gd name="adj1" fmla="val 48294"/>
              <a:gd name="adj2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02;p42">
            <a:extLst>
              <a:ext uri="{FF2B5EF4-FFF2-40B4-BE49-F238E27FC236}">
                <a16:creationId xmlns:a16="http://schemas.microsoft.com/office/drawing/2014/main" id="{B5937839-C00D-9B4D-A656-A4D19E166E8E}"/>
              </a:ext>
            </a:extLst>
          </p:cNvPr>
          <p:cNvSpPr/>
          <p:nvPr/>
        </p:nvSpPr>
        <p:spPr>
          <a:xfrm>
            <a:off x="664668" y="2000908"/>
            <a:ext cx="1973018" cy="3978278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03;p42">
            <a:extLst>
              <a:ext uri="{FF2B5EF4-FFF2-40B4-BE49-F238E27FC236}">
                <a16:creationId xmlns:a16="http://schemas.microsoft.com/office/drawing/2014/main" id="{9C90A9F5-0524-7C13-6C54-1B71BE94A9CF}"/>
              </a:ext>
            </a:extLst>
          </p:cNvPr>
          <p:cNvSpPr/>
          <p:nvPr/>
        </p:nvSpPr>
        <p:spPr>
          <a:xfrm rot="10800000">
            <a:off x="9200449" y="2142445"/>
            <a:ext cx="1905000" cy="3472227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09;p42">
            <a:extLst>
              <a:ext uri="{FF2B5EF4-FFF2-40B4-BE49-F238E27FC236}">
                <a16:creationId xmlns:a16="http://schemas.microsoft.com/office/drawing/2014/main" id="{91B93A16-F370-50EC-D534-B01907D825D9}"/>
              </a:ext>
            </a:extLst>
          </p:cNvPr>
          <p:cNvSpPr txBox="1"/>
          <p:nvPr/>
        </p:nvSpPr>
        <p:spPr>
          <a:xfrm>
            <a:off x="701077" y="2560630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L</a:t>
            </a:r>
            <a:r>
              <a:rPr lang="es-BO" b="1" dirty="0">
                <a:latin typeface="Fira Sans"/>
                <a:ea typeface="Fira Sans"/>
                <a:cs typeface="Fira Sans"/>
                <a:sym typeface="Fira Sans"/>
              </a:rPr>
              <a:t>e</a:t>
            </a: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vantamiento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"/>
                <a:ea typeface="Fira Sans"/>
                <a:cs typeface="Fira Sans"/>
                <a:sym typeface="Fira Sans"/>
              </a:rPr>
              <a:t>de Informacion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" name="Google Shape;1210;p42">
            <a:extLst>
              <a:ext uri="{FF2B5EF4-FFF2-40B4-BE49-F238E27FC236}">
                <a16:creationId xmlns:a16="http://schemas.microsoft.com/office/drawing/2014/main" id="{0E719DA2-D037-527C-388A-973ACF9AD574}"/>
              </a:ext>
            </a:extLst>
          </p:cNvPr>
          <p:cNvSpPr txBox="1"/>
          <p:nvPr/>
        </p:nvSpPr>
        <p:spPr>
          <a:xfrm>
            <a:off x="659443" y="2917533"/>
            <a:ext cx="1900200" cy="303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Los entornos no productivos, como los entornos de desarrollo, pruebas y preproducción son esenciales para asegurar la calidad, estabilidad y rendimiento de las aplicaciones antes de ser desplegadas en entornos de producción</a:t>
            </a:r>
          </a:p>
        </p:txBody>
      </p:sp>
      <p:sp>
        <p:nvSpPr>
          <p:cNvPr id="21" name="Google Shape;1211;p42">
            <a:extLst>
              <a:ext uri="{FF2B5EF4-FFF2-40B4-BE49-F238E27FC236}">
                <a16:creationId xmlns:a16="http://schemas.microsoft.com/office/drawing/2014/main" id="{DA0EC368-AFD9-86A6-B3BA-36A07286B462}"/>
              </a:ext>
            </a:extLst>
          </p:cNvPr>
          <p:cNvSpPr txBox="1"/>
          <p:nvPr/>
        </p:nvSpPr>
        <p:spPr>
          <a:xfrm>
            <a:off x="3361014" y="2322120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Virtualización y </a:t>
            </a:r>
            <a:r>
              <a:rPr lang="es-BO" b="1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Contenerización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" name="Google Shape;1212;p42">
            <a:extLst>
              <a:ext uri="{FF2B5EF4-FFF2-40B4-BE49-F238E27FC236}">
                <a16:creationId xmlns:a16="http://schemas.microsoft.com/office/drawing/2014/main" id="{D22FD0BA-6E25-F4A6-8203-746B7D9FBBC8}"/>
              </a:ext>
            </a:extLst>
          </p:cNvPr>
          <p:cNvSpPr txBox="1"/>
          <p:nvPr/>
        </p:nvSpPr>
        <p:spPr>
          <a:xfrm>
            <a:off x="3377052" y="3313757"/>
            <a:ext cx="1900200" cy="17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Utiliza tecnologías de virtualización o </a:t>
            </a:r>
            <a:r>
              <a:rPr lang="es-MX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contenerización</a:t>
            </a: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para crear entornos aislados y replicables. Esto facilita la prueba de configuraciones y actualizaciones.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" name="Google Shape;1213;p42">
            <a:extLst>
              <a:ext uri="{FF2B5EF4-FFF2-40B4-BE49-F238E27FC236}">
                <a16:creationId xmlns:a16="http://schemas.microsoft.com/office/drawing/2014/main" id="{328ED05D-717F-5B7B-E363-14EA90C80E05}"/>
              </a:ext>
            </a:extLst>
          </p:cNvPr>
          <p:cNvSpPr txBox="1"/>
          <p:nvPr/>
        </p:nvSpPr>
        <p:spPr>
          <a:xfrm>
            <a:off x="6278351" y="2749227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Planificación de Capacidad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" name="Google Shape;1214;p42">
            <a:extLst>
              <a:ext uri="{FF2B5EF4-FFF2-40B4-BE49-F238E27FC236}">
                <a16:creationId xmlns:a16="http://schemas.microsoft.com/office/drawing/2014/main" id="{51B4B611-3919-5AF9-197B-DB426B621C10}"/>
              </a:ext>
            </a:extLst>
          </p:cNvPr>
          <p:cNvSpPr txBox="1"/>
          <p:nvPr/>
        </p:nvSpPr>
        <p:spPr>
          <a:xfrm>
            <a:off x="6289733" y="4214677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Asegura que los recursos necesarios estén disponibles cuando se realicen pruebas importantes o actividades de desarrollo. Evita conflictos por recursos insuficientes.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" name="Google Shape;1215;p42">
            <a:extLst>
              <a:ext uri="{FF2B5EF4-FFF2-40B4-BE49-F238E27FC236}">
                <a16:creationId xmlns:a16="http://schemas.microsoft.com/office/drawing/2014/main" id="{1BE21B3A-6ED4-A684-45B8-0278E52ED46D}"/>
              </a:ext>
            </a:extLst>
          </p:cNvPr>
          <p:cNvSpPr txBox="1"/>
          <p:nvPr/>
        </p:nvSpPr>
        <p:spPr>
          <a:xfrm>
            <a:off x="9236316" y="2348753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r>
              <a:rPr lang="en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plicacion de Buenas Practicas</a:t>
            </a:r>
            <a:endParaRPr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" name="Google Shape;1216;p42">
            <a:extLst>
              <a:ext uri="{FF2B5EF4-FFF2-40B4-BE49-F238E27FC236}">
                <a16:creationId xmlns:a16="http://schemas.microsoft.com/office/drawing/2014/main" id="{CFD64289-3DC8-20AA-5CE0-69DE3C0D354D}"/>
              </a:ext>
            </a:extLst>
          </p:cNvPr>
          <p:cNvSpPr txBox="1"/>
          <p:nvPr/>
        </p:nvSpPr>
        <p:spPr>
          <a:xfrm>
            <a:off x="9202849" y="2882962"/>
            <a:ext cx="1900200" cy="220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Gestionar entornos no productivos de manera eficiente y efectiva es fundamental para garantizar la calidad y estabilidad de las aplicaciones antes de llegar al entorno de producción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7" name="Google Shape;1227;p42">
            <a:extLst>
              <a:ext uri="{FF2B5EF4-FFF2-40B4-BE49-F238E27FC236}">
                <a16:creationId xmlns:a16="http://schemas.microsoft.com/office/drawing/2014/main" id="{221E5F21-9B29-CB90-28A7-35E39D65087F}"/>
              </a:ext>
            </a:extLst>
          </p:cNvPr>
          <p:cNvSpPr/>
          <p:nvPr/>
        </p:nvSpPr>
        <p:spPr>
          <a:xfrm>
            <a:off x="477168" y="1777308"/>
            <a:ext cx="2275200" cy="2275200"/>
          </a:xfrm>
          <a:prstGeom prst="arc">
            <a:avLst>
              <a:gd name="adj1" fmla="val 13619757"/>
              <a:gd name="adj2" fmla="val 187896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228;p42">
            <a:extLst>
              <a:ext uri="{FF2B5EF4-FFF2-40B4-BE49-F238E27FC236}">
                <a16:creationId xmlns:a16="http://schemas.microsoft.com/office/drawing/2014/main" id="{5B27C0A3-8F24-68A9-69C2-8FF2593BFE06}"/>
              </a:ext>
            </a:extLst>
          </p:cNvPr>
          <p:cNvSpPr/>
          <p:nvPr/>
        </p:nvSpPr>
        <p:spPr>
          <a:xfrm rot="10800000">
            <a:off x="3173515" y="3674982"/>
            <a:ext cx="2275200" cy="2275200"/>
          </a:xfrm>
          <a:prstGeom prst="arc">
            <a:avLst>
              <a:gd name="adj1" fmla="val 13619757"/>
              <a:gd name="adj2" fmla="val 187896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229;p42">
            <a:extLst>
              <a:ext uri="{FF2B5EF4-FFF2-40B4-BE49-F238E27FC236}">
                <a16:creationId xmlns:a16="http://schemas.microsoft.com/office/drawing/2014/main" id="{C26618A3-2ABB-04AA-F6BC-A0A84B3AB31B}"/>
              </a:ext>
            </a:extLst>
          </p:cNvPr>
          <p:cNvSpPr/>
          <p:nvPr/>
        </p:nvSpPr>
        <p:spPr>
          <a:xfrm>
            <a:off x="6090851" y="1775577"/>
            <a:ext cx="2275200" cy="2275200"/>
          </a:xfrm>
          <a:prstGeom prst="arc">
            <a:avLst>
              <a:gd name="adj1" fmla="val 13619757"/>
              <a:gd name="adj2" fmla="val 187896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230;p42">
            <a:extLst>
              <a:ext uri="{FF2B5EF4-FFF2-40B4-BE49-F238E27FC236}">
                <a16:creationId xmlns:a16="http://schemas.microsoft.com/office/drawing/2014/main" id="{35BEDCD7-95E2-2DD3-F3DA-0F0AFEA647B7}"/>
              </a:ext>
            </a:extLst>
          </p:cNvPr>
          <p:cNvSpPr/>
          <p:nvPr/>
        </p:nvSpPr>
        <p:spPr>
          <a:xfrm rot="10800000">
            <a:off x="9008187" y="3632722"/>
            <a:ext cx="2275200" cy="2275200"/>
          </a:xfrm>
          <a:prstGeom prst="arc">
            <a:avLst>
              <a:gd name="adj1" fmla="val 13619757"/>
              <a:gd name="adj2" fmla="val 187896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53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7781C6-6E88-4903-B87C-420CBCFC875F}"/>
              </a:ext>
            </a:extLst>
          </p:cNvPr>
          <p:cNvSpPr/>
          <p:nvPr/>
        </p:nvSpPr>
        <p:spPr>
          <a:xfrm>
            <a:off x="1455522" y="2681951"/>
            <a:ext cx="1080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60D8E3-B02C-D68D-2840-FEFE2E5BB52A}"/>
              </a:ext>
            </a:extLst>
          </p:cNvPr>
          <p:cNvSpPr txBox="1"/>
          <p:nvPr/>
        </p:nvSpPr>
        <p:spPr>
          <a:xfrm>
            <a:off x="1860102" y="2187630"/>
            <a:ext cx="36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51009F"/>
                </a:solidFill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AB7342-0703-31A9-885A-571A80687AFC}"/>
              </a:ext>
            </a:extLst>
          </p:cNvPr>
          <p:cNvSpPr/>
          <p:nvPr/>
        </p:nvSpPr>
        <p:spPr>
          <a:xfrm>
            <a:off x="1449510" y="4365411"/>
            <a:ext cx="1080000" cy="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rgbClr val="45009A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3D8D82-E8E5-C034-5B46-3823CCD90D73}"/>
              </a:ext>
            </a:extLst>
          </p:cNvPr>
          <p:cNvSpPr txBox="1"/>
          <p:nvPr/>
        </p:nvSpPr>
        <p:spPr>
          <a:xfrm>
            <a:off x="1860102" y="3059894"/>
            <a:ext cx="85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C911FA-796D-91B4-02EA-71B9CD648A62}"/>
              </a:ext>
            </a:extLst>
          </p:cNvPr>
          <p:cNvSpPr txBox="1"/>
          <p:nvPr/>
        </p:nvSpPr>
        <p:spPr>
          <a:xfrm>
            <a:off x="2634252" y="2221754"/>
            <a:ext cx="622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51009F"/>
                </a:solidFill>
                <a:latin typeface="Montserrat" panose="00000500000000000000" pitchFamily="2" charset="0"/>
              </a:rPr>
              <a:t>Análisis de infraestructura real actual</a:t>
            </a:r>
            <a:endParaRPr lang="es-PE" sz="2400" b="1" dirty="0">
              <a:solidFill>
                <a:srgbClr val="51009F"/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111A6BF-CAC9-DE1A-E95D-86A6B3090218}"/>
              </a:ext>
            </a:extLst>
          </p:cNvPr>
          <p:cNvSpPr txBox="1"/>
          <p:nvPr/>
        </p:nvSpPr>
        <p:spPr>
          <a:xfrm>
            <a:off x="2628242" y="3096260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Capacity plan empresarial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7F8ADF-7A07-C426-D2F2-BA2381F3EFE5}"/>
              </a:ext>
            </a:extLst>
          </p:cNvPr>
          <p:cNvSpPr txBox="1"/>
          <p:nvPr/>
        </p:nvSpPr>
        <p:spPr>
          <a:xfrm>
            <a:off x="2628240" y="3958634"/>
            <a:ext cx="711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Buenas prácticas para ambientes no productivos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B932EE-AE9C-6E06-195B-F0A3CA814689}"/>
              </a:ext>
            </a:extLst>
          </p:cNvPr>
          <p:cNvSpPr txBox="1"/>
          <p:nvPr/>
        </p:nvSpPr>
        <p:spPr>
          <a:xfrm>
            <a:off x="1860102" y="3885313"/>
            <a:ext cx="47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4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6302DA-661F-5D02-8B21-55885C0ADE6E}"/>
              </a:ext>
            </a:extLst>
          </p:cNvPr>
          <p:cNvSpPr/>
          <p:nvPr/>
        </p:nvSpPr>
        <p:spPr>
          <a:xfrm>
            <a:off x="1449510" y="3543743"/>
            <a:ext cx="1080000" cy="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rgbClr val="45009A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EBF08D-3B85-7F4A-A795-B4A143C54A79}"/>
              </a:ext>
            </a:extLst>
          </p:cNvPr>
          <p:cNvSpPr txBox="1"/>
          <p:nvPr/>
        </p:nvSpPr>
        <p:spPr>
          <a:xfrm>
            <a:off x="2634253" y="1401648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Contexto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95AA01-B1E8-0610-3FF6-69B2546EE080}"/>
              </a:ext>
            </a:extLst>
          </p:cNvPr>
          <p:cNvSpPr txBox="1"/>
          <p:nvPr/>
        </p:nvSpPr>
        <p:spPr>
          <a:xfrm>
            <a:off x="1860102" y="1346905"/>
            <a:ext cx="27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1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51009F"/>
                </a:solidFill>
                <a:latin typeface="Century Gothic" panose="020B05020202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7D1D963-F61B-F1D0-E289-C6A07F11509A}"/>
              </a:ext>
            </a:extLst>
          </p:cNvPr>
          <p:cNvSpPr/>
          <p:nvPr/>
        </p:nvSpPr>
        <p:spPr>
          <a:xfrm>
            <a:off x="1455522" y="1814481"/>
            <a:ext cx="1080000" cy="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39245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51009F"/>
                </a:solidFill>
                <a:latin typeface="Century Gothic" panose="020B0502020202020204" pitchFamily="34" charset="0"/>
                <a:ea typeface="+mn-ea"/>
                <a:cs typeface="+mn-cs"/>
              </a:rPr>
              <a:t>Análisis de infraestructura real actual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330DF0A-F49A-757D-C957-DB453CDD3527}"/>
              </a:ext>
            </a:extLst>
          </p:cNvPr>
          <p:cNvSpPr/>
          <p:nvPr/>
        </p:nvSpPr>
        <p:spPr>
          <a:xfrm rot="17144545">
            <a:off x="6079312" y="-1031167"/>
            <a:ext cx="504725" cy="12264473"/>
          </a:xfrm>
          <a:custGeom>
            <a:avLst/>
            <a:gdLst>
              <a:gd name="connsiteX0" fmla="*/ 0 w 497149"/>
              <a:gd name="connsiteY0" fmla="*/ 12711530 h 12711530"/>
              <a:gd name="connsiteX1" fmla="*/ 248575 w 497149"/>
              <a:gd name="connsiteY1" fmla="*/ 0 h 12711530"/>
              <a:gd name="connsiteX2" fmla="*/ 497149 w 497149"/>
              <a:gd name="connsiteY2" fmla="*/ 12711530 h 12711530"/>
              <a:gd name="connsiteX3" fmla="*/ 0 w 497149"/>
              <a:gd name="connsiteY3" fmla="*/ 12711530 h 12711530"/>
              <a:gd name="connsiteX0" fmla="*/ 0 w 511346"/>
              <a:gd name="connsiteY0" fmla="*/ 12904160 h 12904160"/>
              <a:gd name="connsiteX1" fmla="*/ 262772 w 511346"/>
              <a:gd name="connsiteY1" fmla="*/ 0 h 12904160"/>
              <a:gd name="connsiteX2" fmla="*/ 511346 w 511346"/>
              <a:gd name="connsiteY2" fmla="*/ 12711530 h 12904160"/>
              <a:gd name="connsiteX3" fmla="*/ 0 w 511346"/>
              <a:gd name="connsiteY3" fmla="*/ 12904160 h 12904160"/>
              <a:gd name="connsiteX0" fmla="*/ 0 w 511346"/>
              <a:gd name="connsiteY0" fmla="*/ 12904160 h 12904160"/>
              <a:gd name="connsiteX1" fmla="*/ 19994 w 511346"/>
              <a:gd name="connsiteY1" fmla="*/ 12210210 h 12904160"/>
              <a:gd name="connsiteX2" fmla="*/ 262772 w 511346"/>
              <a:gd name="connsiteY2" fmla="*/ 0 h 12904160"/>
              <a:gd name="connsiteX3" fmla="*/ 511346 w 511346"/>
              <a:gd name="connsiteY3" fmla="*/ 12711530 h 12904160"/>
              <a:gd name="connsiteX4" fmla="*/ 0 w 511346"/>
              <a:gd name="connsiteY4" fmla="*/ 12904160 h 12904160"/>
              <a:gd name="connsiteX0" fmla="*/ 218817 w 491352"/>
              <a:gd name="connsiteY0" fmla="*/ 12808673 h 12808673"/>
              <a:gd name="connsiteX1" fmla="*/ 0 w 491352"/>
              <a:gd name="connsiteY1" fmla="*/ 12210210 h 12808673"/>
              <a:gd name="connsiteX2" fmla="*/ 242778 w 491352"/>
              <a:gd name="connsiteY2" fmla="*/ 0 h 12808673"/>
              <a:gd name="connsiteX3" fmla="*/ 491352 w 491352"/>
              <a:gd name="connsiteY3" fmla="*/ 12711530 h 12808673"/>
              <a:gd name="connsiteX4" fmla="*/ 218817 w 491352"/>
              <a:gd name="connsiteY4" fmla="*/ 12808673 h 12808673"/>
              <a:gd name="connsiteX0" fmla="*/ 227598 w 491352"/>
              <a:gd name="connsiteY0" fmla="*/ 12813794 h 12813794"/>
              <a:gd name="connsiteX1" fmla="*/ 0 w 491352"/>
              <a:gd name="connsiteY1" fmla="*/ 12210210 h 12813794"/>
              <a:gd name="connsiteX2" fmla="*/ 242778 w 491352"/>
              <a:gd name="connsiteY2" fmla="*/ 0 h 12813794"/>
              <a:gd name="connsiteX3" fmla="*/ 491352 w 491352"/>
              <a:gd name="connsiteY3" fmla="*/ 12711530 h 12813794"/>
              <a:gd name="connsiteX4" fmla="*/ 227598 w 491352"/>
              <a:gd name="connsiteY4" fmla="*/ 12813794 h 12813794"/>
              <a:gd name="connsiteX0" fmla="*/ 227598 w 500615"/>
              <a:gd name="connsiteY0" fmla="*/ 12813794 h 12813794"/>
              <a:gd name="connsiteX1" fmla="*/ 0 w 500615"/>
              <a:gd name="connsiteY1" fmla="*/ 12210210 h 12813794"/>
              <a:gd name="connsiteX2" fmla="*/ 242778 w 500615"/>
              <a:gd name="connsiteY2" fmla="*/ 0 h 12813794"/>
              <a:gd name="connsiteX3" fmla="*/ 500615 w 500615"/>
              <a:gd name="connsiteY3" fmla="*/ 12745676 h 12813794"/>
              <a:gd name="connsiteX4" fmla="*/ 227598 w 500615"/>
              <a:gd name="connsiteY4" fmla="*/ 12813794 h 12813794"/>
              <a:gd name="connsiteX0" fmla="*/ 163606 w 500615"/>
              <a:gd name="connsiteY0" fmla="*/ 12837482 h 12837482"/>
              <a:gd name="connsiteX1" fmla="*/ 0 w 500615"/>
              <a:gd name="connsiteY1" fmla="*/ 12210210 h 12837482"/>
              <a:gd name="connsiteX2" fmla="*/ 242778 w 500615"/>
              <a:gd name="connsiteY2" fmla="*/ 0 h 12837482"/>
              <a:gd name="connsiteX3" fmla="*/ 500615 w 500615"/>
              <a:gd name="connsiteY3" fmla="*/ 12745676 h 12837482"/>
              <a:gd name="connsiteX4" fmla="*/ 163606 w 500615"/>
              <a:gd name="connsiteY4" fmla="*/ 12837482 h 12837482"/>
              <a:gd name="connsiteX0" fmla="*/ 167716 w 504725"/>
              <a:gd name="connsiteY0" fmla="*/ 12837482 h 12837482"/>
              <a:gd name="connsiteX1" fmla="*/ 0 w 504725"/>
              <a:gd name="connsiteY1" fmla="*/ 12243730 h 12837482"/>
              <a:gd name="connsiteX2" fmla="*/ 246888 w 504725"/>
              <a:gd name="connsiteY2" fmla="*/ 0 h 12837482"/>
              <a:gd name="connsiteX3" fmla="*/ 504725 w 504725"/>
              <a:gd name="connsiteY3" fmla="*/ 12745676 h 12837482"/>
              <a:gd name="connsiteX4" fmla="*/ 167716 w 504725"/>
              <a:gd name="connsiteY4" fmla="*/ 12837482 h 12837482"/>
              <a:gd name="connsiteX0" fmla="*/ 236011 w 504725"/>
              <a:gd name="connsiteY0" fmla="*/ 12618751 h 12745676"/>
              <a:gd name="connsiteX1" fmla="*/ 0 w 504725"/>
              <a:gd name="connsiteY1" fmla="*/ 12243730 h 12745676"/>
              <a:gd name="connsiteX2" fmla="*/ 246888 w 504725"/>
              <a:gd name="connsiteY2" fmla="*/ 0 h 12745676"/>
              <a:gd name="connsiteX3" fmla="*/ 504725 w 504725"/>
              <a:gd name="connsiteY3" fmla="*/ 12745676 h 12745676"/>
              <a:gd name="connsiteX4" fmla="*/ 236011 w 504725"/>
              <a:gd name="connsiteY4" fmla="*/ 12618751 h 12745676"/>
              <a:gd name="connsiteX0" fmla="*/ 167715 w 504725"/>
              <a:gd name="connsiteY0" fmla="*/ 12837484 h 12837484"/>
              <a:gd name="connsiteX1" fmla="*/ 0 w 504725"/>
              <a:gd name="connsiteY1" fmla="*/ 12243730 h 12837484"/>
              <a:gd name="connsiteX2" fmla="*/ 246888 w 504725"/>
              <a:gd name="connsiteY2" fmla="*/ 0 h 12837484"/>
              <a:gd name="connsiteX3" fmla="*/ 504725 w 504725"/>
              <a:gd name="connsiteY3" fmla="*/ 12745676 h 12837484"/>
              <a:gd name="connsiteX4" fmla="*/ 167715 w 504725"/>
              <a:gd name="connsiteY4" fmla="*/ 12837484 h 12837484"/>
              <a:gd name="connsiteX0" fmla="*/ 168274 w 504725"/>
              <a:gd name="connsiteY0" fmla="*/ 12855771 h 12855771"/>
              <a:gd name="connsiteX1" fmla="*/ 0 w 504725"/>
              <a:gd name="connsiteY1" fmla="*/ 12243730 h 12855771"/>
              <a:gd name="connsiteX2" fmla="*/ 246888 w 504725"/>
              <a:gd name="connsiteY2" fmla="*/ 0 h 12855771"/>
              <a:gd name="connsiteX3" fmla="*/ 504725 w 504725"/>
              <a:gd name="connsiteY3" fmla="*/ 12745676 h 12855771"/>
              <a:gd name="connsiteX4" fmla="*/ 168274 w 504725"/>
              <a:gd name="connsiteY4" fmla="*/ 12855771 h 1285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725" h="12855771">
                <a:moveTo>
                  <a:pt x="168274" y="12855771"/>
                </a:moveTo>
                <a:lnTo>
                  <a:pt x="0" y="12243730"/>
                </a:lnTo>
                <a:lnTo>
                  <a:pt x="246888" y="0"/>
                </a:lnTo>
                <a:lnTo>
                  <a:pt x="504725" y="12745676"/>
                </a:lnTo>
                <a:lnTo>
                  <a:pt x="168274" y="1285577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9B5657-21F2-BDD7-5FE5-52428DBF6B1B}"/>
              </a:ext>
            </a:extLst>
          </p:cNvPr>
          <p:cNvSpPr/>
          <p:nvPr/>
        </p:nvSpPr>
        <p:spPr>
          <a:xfrm>
            <a:off x="8760241" y="5626806"/>
            <a:ext cx="1037935" cy="62444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686E218E-60CB-9A4B-3AE6-87C6F197FA67}"/>
              </a:ext>
            </a:extLst>
          </p:cNvPr>
          <p:cNvSpPr/>
          <p:nvPr/>
        </p:nvSpPr>
        <p:spPr>
          <a:xfrm>
            <a:off x="6237843" y="4888978"/>
            <a:ext cx="1254246" cy="66802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12">
            <a:extLst>
              <a:ext uri="{FF2B5EF4-FFF2-40B4-BE49-F238E27FC236}">
                <a16:creationId xmlns:a16="http://schemas.microsoft.com/office/drawing/2014/main" id="{83E9901D-95D3-5528-4871-0DAA22C9F09E}"/>
              </a:ext>
            </a:extLst>
          </p:cNvPr>
          <p:cNvSpPr/>
          <p:nvPr/>
        </p:nvSpPr>
        <p:spPr>
          <a:xfrm>
            <a:off x="3796869" y="4309363"/>
            <a:ext cx="1055521" cy="56217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85774639-39C5-D60A-3DF1-1D4BA969C767}"/>
              </a:ext>
            </a:extLst>
          </p:cNvPr>
          <p:cNvSpPr/>
          <p:nvPr/>
        </p:nvSpPr>
        <p:spPr>
          <a:xfrm>
            <a:off x="1254363" y="3590455"/>
            <a:ext cx="852320" cy="453952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4">
            <a:extLst>
              <a:ext uri="{FF2B5EF4-FFF2-40B4-BE49-F238E27FC236}">
                <a16:creationId xmlns:a16="http://schemas.microsoft.com/office/drawing/2014/main" id="{F734D2C3-46C1-A995-EBA6-3C815D68533F}"/>
              </a:ext>
            </a:extLst>
          </p:cNvPr>
          <p:cNvSpPr/>
          <p:nvPr/>
        </p:nvSpPr>
        <p:spPr>
          <a:xfrm>
            <a:off x="9223919" y="4948555"/>
            <a:ext cx="129631" cy="956311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17">
            <a:extLst>
              <a:ext uri="{FF2B5EF4-FFF2-40B4-BE49-F238E27FC236}">
                <a16:creationId xmlns:a16="http://schemas.microsoft.com/office/drawing/2014/main" id="{25F9A65A-4349-C248-255A-B26AA189D547}"/>
              </a:ext>
            </a:extLst>
          </p:cNvPr>
          <p:cNvSpPr/>
          <p:nvPr/>
        </p:nvSpPr>
        <p:spPr>
          <a:xfrm>
            <a:off x="6814304" y="4379694"/>
            <a:ext cx="101041" cy="802078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18">
            <a:extLst>
              <a:ext uri="{FF2B5EF4-FFF2-40B4-BE49-F238E27FC236}">
                <a16:creationId xmlns:a16="http://schemas.microsoft.com/office/drawing/2014/main" id="{2CF61B14-3FFE-B773-422D-5C5D8C250A00}"/>
              </a:ext>
            </a:extLst>
          </p:cNvPr>
          <p:cNvSpPr/>
          <p:nvPr/>
        </p:nvSpPr>
        <p:spPr>
          <a:xfrm>
            <a:off x="4286251" y="3710724"/>
            <a:ext cx="95250" cy="83210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19">
            <a:extLst>
              <a:ext uri="{FF2B5EF4-FFF2-40B4-BE49-F238E27FC236}">
                <a16:creationId xmlns:a16="http://schemas.microsoft.com/office/drawing/2014/main" id="{764F33FA-D272-7F23-7B59-D46E83F92DAB}"/>
              </a:ext>
            </a:extLst>
          </p:cNvPr>
          <p:cNvSpPr/>
          <p:nvPr/>
        </p:nvSpPr>
        <p:spPr>
          <a:xfrm>
            <a:off x="1581151" y="3345754"/>
            <a:ext cx="156210" cy="45395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B89962FB-ACDE-2C7C-1D45-3066462E7960}"/>
              </a:ext>
            </a:extLst>
          </p:cNvPr>
          <p:cNvSpPr/>
          <p:nvPr/>
        </p:nvSpPr>
        <p:spPr>
          <a:xfrm>
            <a:off x="7920024" y="2698902"/>
            <a:ext cx="3066512" cy="8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29">
            <a:extLst>
              <a:ext uri="{FF2B5EF4-FFF2-40B4-BE49-F238E27FC236}">
                <a16:creationId xmlns:a16="http://schemas.microsoft.com/office/drawing/2014/main" id="{C2C38397-F57D-140D-32C3-A891AAF41554}"/>
              </a:ext>
            </a:extLst>
          </p:cNvPr>
          <p:cNvSpPr txBox="1"/>
          <p:nvPr/>
        </p:nvSpPr>
        <p:spPr>
          <a:xfrm>
            <a:off x="7834642" y="2795196"/>
            <a:ext cx="3278582" cy="2106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Los servidores no corresponden a un proyecto o sistema especifico.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Alojan varios proyectos diferentes,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sin guardar un registro o bitácora de </a:t>
            </a:r>
            <a:r>
              <a:rPr kumimoji="0" lang="es-BO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cambios.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BO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Varios usuarios</a:t>
            </a:r>
            <a:r>
              <a:rPr lang="es-BO" sz="1500" dirty="0">
                <a:latin typeface="Open Sans" panose="020B0606030504020204" pitchFamily="34" charset="0"/>
              </a:rPr>
              <a:t>, </a:t>
            </a:r>
            <a:r>
              <a:rPr kumimoji="0" lang="es-BO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diferentes dominios; instalan o desinstalan, configuran o reconfigurar a demanda</a:t>
            </a:r>
          </a:p>
        </p:txBody>
      </p:sp>
      <p:sp>
        <p:nvSpPr>
          <p:cNvPr id="32" name="TextBox 30">
            <a:extLst>
              <a:ext uri="{FF2B5EF4-FFF2-40B4-BE49-F238E27FC236}">
                <a16:creationId xmlns:a16="http://schemas.microsoft.com/office/drawing/2014/main" id="{4B8E3D6E-C3D7-460D-E234-0EEAB36D26FA}"/>
              </a:ext>
            </a:extLst>
          </p:cNvPr>
          <p:cNvSpPr txBox="1"/>
          <p:nvPr/>
        </p:nvSpPr>
        <p:spPr>
          <a:xfrm>
            <a:off x="7699223" y="2034880"/>
            <a:ext cx="341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ADMINISTRACIÓN DE ACCESOS AL AMBIENTE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9F02CB00-EC55-C5FB-0D55-A0A231106240}"/>
              </a:ext>
            </a:extLst>
          </p:cNvPr>
          <p:cNvSpPr/>
          <p:nvPr/>
        </p:nvSpPr>
        <p:spPr>
          <a:xfrm>
            <a:off x="7923270" y="4901522"/>
            <a:ext cx="3063266" cy="175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AEFC0566-3DFB-7C28-4316-4F46B3A589D5}"/>
              </a:ext>
            </a:extLst>
          </p:cNvPr>
          <p:cNvSpPr/>
          <p:nvPr/>
        </p:nvSpPr>
        <p:spPr>
          <a:xfrm flipV="1">
            <a:off x="5650641" y="2565204"/>
            <a:ext cx="175282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3">
            <a:extLst>
              <a:ext uri="{FF2B5EF4-FFF2-40B4-BE49-F238E27FC236}">
                <a16:creationId xmlns:a16="http://schemas.microsoft.com/office/drawing/2014/main" id="{0AA8A07B-6C61-1546-D77D-678A05FB14F1}"/>
              </a:ext>
            </a:extLst>
          </p:cNvPr>
          <p:cNvSpPr txBox="1"/>
          <p:nvPr/>
        </p:nvSpPr>
        <p:spPr>
          <a:xfrm>
            <a:off x="5644055" y="2812832"/>
            <a:ext cx="17659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latin typeface="Open Sans" panose="020B0606030504020204" pitchFamily="34" charset="0"/>
              </a:rPr>
              <a:t>No existe control para eliminar entornos, pueden dejarse activos por años.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4">
            <a:extLst>
              <a:ext uri="{FF2B5EF4-FFF2-40B4-BE49-F238E27FC236}">
                <a16:creationId xmlns:a16="http://schemas.microsoft.com/office/drawing/2014/main" id="{87D9547B-CFB2-9149-E219-9F3C3B641AFE}"/>
              </a:ext>
            </a:extLst>
          </p:cNvPr>
          <p:cNvSpPr txBox="1"/>
          <p:nvPr/>
        </p:nvSpPr>
        <p:spPr>
          <a:xfrm>
            <a:off x="5517816" y="1262900"/>
            <a:ext cx="1584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CICLO DE VIDA DE LOS ENTORNOS DE DESARROLLO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57525CF1-E9E6-E6A7-2619-1B0EC308117C}"/>
              </a:ext>
            </a:extLst>
          </p:cNvPr>
          <p:cNvSpPr/>
          <p:nvPr/>
        </p:nvSpPr>
        <p:spPr>
          <a:xfrm>
            <a:off x="5705712" y="4314993"/>
            <a:ext cx="1697749" cy="86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1727629F-997A-D3B3-DDB4-0D15380FB40B}"/>
              </a:ext>
            </a:extLst>
          </p:cNvPr>
          <p:cNvSpPr/>
          <p:nvPr/>
        </p:nvSpPr>
        <p:spPr>
          <a:xfrm>
            <a:off x="3450383" y="2139884"/>
            <a:ext cx="1765991" cy="88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7">
            <a:extLst>
              <a:ext uri="{FF2B5EF4-FFF2-40B4-BE49-F238E27FC236}">
                <a16:creationId xmlns:a16="http://schemas.microsoft.com/office/drawing/2014/main" id="{90A7ED0E-6075-2952-099A-874E14228434}"/>
              </a:ext>
            </a:extLst>
          </p:cNvPr>
          <p:cNvSpPr txBox="1"/>
          <p:nvPr/>
        </p:nvSpPr>
        <p:spPr>
          <a:xfrm>
            <a:off x="3363630" y="2226883"/>
            <a:ext cx="2035742" cy="1350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Cada Entorno </a:t>
            </a: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no cuenta con homologación</a:t>
            </a:r>
            <a:r>
              <a:rPr lang="en-US" sz="1500" dirty="0">
                <a:latin typeface="Open Sans" panose="020B0606030504020204" pitchFamily="34" charset="0"/>
              </a:rPr>
              <a:t>; sufren ajustes y acceso de </a:t>
            </a:r>
            <a:r>
              <a:rPr lang="en-US" sz="1500" dirty="0" err="1">
                <a:latin typeface="Open Sans" panose="020B0606030504020204" pitchFamily="34" charset="0"/>
              </a:rPr>
              <a:t>diferentes</a:t>
            </a:r>
            <a:r>
              <a:rPr lang="en-US" sz="1500" dirty="0">
                <a:latin typeface="Open Sans" panose="020B0606030504020204" pitchFamily="34" charset="0"/>
              </a:rPr>
              <a:t> </a:t>
            </a:r>
            <a:r>
              <a:rPr lang="en-US" sz="1500" dirty="0" err="1">
                <a:latin typeface="Open Sans" panose="020B0606030504020204" pitchFamily="34" charset="0"/>
              </a:rPr>
              <a:t>Dominios</a:t>
            </a:r>
            <a:r>
              <a:rPr lang="en-US" sz="1500" dirty="0">
                <a:latin typeface="Open Sans" panose="020B0606030504020204" pitchFamily="34" charset="0"/>
              </a:rPr>
              <a:t>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17B7B197-3531-364A-D78D-FD74DA9F8B51}"/>
              </a:ext>
            </a:extLst>
          </p:cNvPr>
          <p:cNvSpPr txBox="1"/>
          <p:nvPr/>
        </p:nvSpPr>
        <p:spPr>
          <a:xfrm>
            <a:off x="3334113" y="1312525"/>
            <a:ext cx="206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ENTORNOS HOMOLOGADOS PARA LAS APPS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10E0AE3F-6ACC-EDF5-530B-680833565E2D}"/>
              </a:ext>
            </a:extLst>
          </p:cNvPr>
          <p:cNvSpPr/>
          <p:nvPr/>
        </p:nvSpPr>
        <p:spPr>
          <a:xfrm>
            <a:off x="3449885" y="3689992"/>
            <a:ext cx="1765991" cy="889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28F2D7F1-4EF7-11D8-5C11-D1A64C5DE667}"/>
              </a:ext>
            </a:extLst>
          </p:cNvPr>
          <p:cNvSpPr/>
          <p:nvPr/>
        </p:nvSpPr>
        <p:spPr>
          <a:xfrm>
            <a:off x="556023" y="2066192"/>
            <a:ext cx="2362674" cy="95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637B1B71-D017-7D6F-CF79-EF46337CF6D1}"/>
              </a:ext>
            </a:extLst>
          </p:cNvPr>
          <p:cNvSpPr txBox="1"/>
          <p:nvPr/>
        </p:nvSpPr>
        <p:spPr>
          <a:xfrm>
            <a:off x="443739" y="2161933"/>
            <a:ext cx="2673173" cy="10448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Los </a:t>
            </a:r>
            <a:r>
              <a:rPr kumimoji="0" lang="es-MX" sz="15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tiempos de aprovisionamiento</a:t>
            </a:r>
            <a:r>
              <a:rPr kumimoji="0" lang="es-MX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/creación  oscilan entre 1 a 3 semanas </a:t>
            </a:r>
            <a:r>
              <a:rPr kumimoji="0" lang="es-MX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seg</a:t>
            </a:r>
            <a:r>
              <a:rPr lang="es-MX" sz="1500" dirty="0" err="1">
                <a:latin typeface="Open Sans" panose="020B0606030504020204" pitchFamily="34" charset="0"/>
              </a:rPr>
              <a:t>ún</a:t>
            </a:r>
            <a:r>
              <a:rPr lang="es-MX" sz="1500" dirty="0">
                <a:latin typeface="Open Sans" panose="020B0606030504020204" pitchFamily="34" charset="0"/>
              </a:rPr>
              <a:t> el nivel de infraestructura solicitada.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42">
            <a:extLst>
              <a:ext uri="{FF2B5EF4-FFF2-40B4-BE49-F238E27FC236}">
                <a16:creationId xmlns:a16="http://schemas.microsoft.com/office/drawing/2014/main" id="{F6EEF004-1354-9B98-CFE2-F2DCED31F6AA}"/>
              </a:ext>
            </a:extLst>
          </p:cNvPr>
          <p:cNvSpPr txBox="1"/>
          <p:nvPr/>
        </p:nvSpPr>
        <p:spPr>
          <a:xfrm>
            <a:off x="566057" y="1265538"/>
            <a:ext cx="2468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APROVISIONAMIENTO DE ENTORNOS NO PRODUCTIVOS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1929C675-C6E0-863B-5765-E30BA754C585}"/>
              </a:ext>
            </a:extLst>
          </p:cNvPr>
          <p:cNvSpPr/>
          <p:nvPr/>
        </p:nvSpPr>
        <p:spPr>
          <a:xfrm>
            <a:off x="566057" y="3354103"/>
            <a:ext cx="2357243" cy="889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3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7781C6-6E88-4903-B87C-420CBCFC875F}"/>
              </a:ext>
            </a:extLst>
          </p:cNvPr>
          <p:cNvSpPr/>
          <p:nvPr/>
        </p:nvSpPr>
        <p:spPr>
          <a:xfrm>
            <a:off x="1455522" y="2681951"/>
            <a:ext cx="1080000" cy="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60D8E3-B02C-D68D-2840-FEFE2E5BB52A}"/>
              </a:ext>
            </a:extLst>
          </p:cNvPr>
          <p:cNvSpPr txBox="1"/>
          <p:nvPr/>
        </p:nvSpPr>
        <p:spPr>
          <a:xfrm>
            <a:off x="1860102" y="2187630"/>
            <a:ext cx="36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AB7342-0703-31A9-885A-571A80687AFC}"/>
              </a:ext>
            </a:extLst>
          </p:cNvPr>
          <p:cNvSpPr/>
          <p:nvPr/>
        </p:nvSpPr>
        <p:spPr>
          <a:xfrm>
            <a:off x="1449510" y="4365411"/>
            <a:ext cx="1080000" cy="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rgbClr val="45009A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3D8D82-E8E5-C034-5B46-3823CCD90D73}"/>
              </a:ext>
            </a:extLst>
          </p:cNvPr>
          <p:cNvSpPr txBox="1"/>
          <p:nvPr/>
        </p:nvSpPr>
        <p:spPr>
          <a:xfrm>
            <a:off x="1860102" y="3059894"/>
            <a:ext cx="85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45009A"/>
                </a:solidFill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C911FA-796D-91B4-02EA-71B9CD648A62}"/>
              </a:ext>
            </a:extLst>
          </p:cNvPr>
          <p:cNvSpPr txBox="1"/>
          <p:nvPr/>
        </p:nvSpPr>
        <p:spPr>
          <a:xfrm>
            <a:off x="2634252" y="2221754"/>
            <a:ext cx="622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2">
                    <a:lumMod val="90000"/>
                  </a:schemeClr>
                </a:solidFill>
                <a:latin typeface="Montserrat" panose="00000500000000000000" pitchFamily="2" charset="0"/>
              </a:rPr>
              <a:t>Análisis de infraestructura real actual</a:t>
            </a:r>
            <a:endParaRPr lang="es-PE" sz="2400" b="1" dirty="0">
              <a:solidFill>
                <a:schemeClr val="bg2">
                  <a:lumMod val="9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111A6BF-CAC9-DE1A-E95D-86A6B3090218}"/>
              </a:ext>
            </a:extLst>
          </p:cNvPr>
          <p:cNvSpPr txBox="1"/>
          <p:nvPr/>
        </p:nvSpPr>
        <p:spPr>
          <a:xfrm>
            <a:off x="2628242" y="3096260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45009A"/>
                </a:solidFill>
                <a:latin typeface="Montserrat" panose="02000505000000020004" pitchFamily="2" charset="0"/>
              </a:rPr>
              <a:t>Capacity plan empresarial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7F8ADF-7A07-C426-D2F2-BA2381F3EFE5}"/>
              </a:ext>
            </a:extLst>
          </p:cNvPr>
          <p:cNvSpPr txBox="1"/>
          <p:nvPr/>
        </p:nvSpPr>
        <p:spPr>
          <a:xfrm>
            <a:off x="2628240" y="3958634"/>
            <a:ext cx="711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Buenas prácticas para ambientes no productivos</a:t>
            </a:r>
            <a:endParaRPr lang="es-PE" sz="2400" b="1" dirty="0">
              <a:solidFill>
                <a:schemeClr val="bg2">
                  <a:lumMod val="9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B932EE-AE9C-6E06-195B-F0A3CA814689}"/>
              </a:ext>
            </a:extLst>
          </p:cNvPr>
          <p:cNvSpPr txBox="1"/>
          <p:nvPr/>
        </p:nvSpPr>
        <p:spPr>
          <a:xfrm>
            <a:off x="1860102" y="3885313"/>
            <a:ext cx="47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4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6302DA-661F-5D02-8B21-55885C0ADE6E}"/>
              </a:ext>
            </a:extLst>
          </p:cNvPr>
          <p:cNvSpPr/>
          <p:nvPr/>
        </p:nvSpPr>
        <p:spPr>
          <a:xfrm>
            <a:off x="1449510" y="3543743"/>
            <a:ext cx="1080000" cy="36000"/>
          </a:xfrm>
          <a:prstGeom prst="rect">
            <a:avLst/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rgbClr val="45009A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EBF08D-3B85-7F4A-A795-B4A143C54A79}"/>
              </a:ext>
            </a:extLst>
          </p:cNvPr>
          <p:cNvSpPr txBox="1"/>
          <p:nvPr/>
        </p:nvSpPr>
        <p:spPr>
          <a:xfrm>
            <a:off x="2634253" y="1401648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Contexto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95AA01-B1E8-0610-3FF6-69B2546EE080}"/>
              </a:ext>
            </a:extLst>
          </p:cNvPr>
          <p:cNvSpPr txBox="1"/>
          <p:nvPr/>
        </p:nvSpPr>
        <p:spPr>
          <a:xfrm>
            <a:off x="1860102" y="1346905"/>
            <a:ext cx="27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1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51009F"/>
                </a:solidFill>
                <a:latin typeface="Century Gothic" panose="020B05020202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7D1D963-F61B-F1D0-E289-C6A07F11509A}"/>
              </a:ext>
            </a:extLst>
          </p:cNvPr>
          <p:cNvSpPr/>
          <p:nvPr/>
        </p:nvSpPr>
        <p:spPr>
          <a:xfrm>
            <a:off x="1455522" y="1814481"/>
            <a:ext cx="1080000" cy="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4512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>
            <a:extLst>
              <a:ext uri="{FF2B5EF4-FFF2-40B4-BE49-F238E27FC236}">
                <a16:creationId xmlns:a16="http://schemas.microsoft.com/office/drawing/2014/main" id="{B3570C6F-822D-A9EA-F8C1-D3BB34401364}"/>
              </a:ext>
            </a:extLst>
          </p:cNvPr>
          <p:cNvSpPr/>
          <p:nvPr/>
        </p:nvSpPr>
        <p:spPr>
          <a:xfrm>
            <a:off x="0" y="3990975"/>
            <a:ext cx="11879263" cy="139178"/>
          </a:xfrm>
          <a:prstGeom prst="rect">
            <a:avLst/>
          </a:prstGeom>
          <a:solidFill>
            <a:srgbClr val="45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>
                <a:solidFill>
                  <a:srgbClr val="45009A"/>
                </a:solidFill>
                <a:latin typeface="Montserrat" panose="02000505000000020004" pitchFamily="2" charset="0"/>
              </a:rPr>
              <a:t>Capacity plan empresarial </a:t>
            </a:r>
            <a:endParaRPr lang="es-ES_tradnl" sz="2800" b="1" dirty="0">
              <a:solidFill>
                <a:srgbClr val="51009F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Oval 20">
            <a:extLst>
              <a:ext uri="{FF2B5EF4-FFF2-40B4-BE49-F238E27FC236}">
                <a16:creationId xmlns:a16="http://schemas.microsoft.com/office/drawing/2014/main" id="{87E07AB7-DE31-1B87-1D5C-12E5FA499104}"/>
              </a:ext>
            </a:extLst>
          </p:cNvPr>
          <p:cNvSpPr/>
          <p:nvPr/>
        </p:nvSpPr>
        <p:spPr>
          <a:xfrm>
            <a:off x="988270" y="3747750"/>
            <a:ext cx="625475" cy="625475"/>
          </a:xfrm>
          <a:prstGeom prst="ellipse">
            <a:avLst/>
          </a:prstGeom>
          <a:solidFill>
            <a:srgbClr val="47009B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1">
            <a:extLst>
              <a:ext uri="{FF2B5EF4-FFF2-40B4-BE49-F238E27FC236}">
                <a16:creationId xmlns:a16="http://schemas.microsoft.com/office/drawing/2014/main" id="{BC99009A-81C7-64D8-0CD6-995018ABECF6}"/>
              </a:ext>
            </a:extLst>
          </p:cNvPr>
          <p:cNvSpPr/>
          <p:nvPr/>
        </p:nvSpPr>
        <p:spPr>
          <a:xfrm>
            <a:off x="3162711" y="3774964"/>
            <a:ext cx="625475" cy="625475"/>
          </a:xfrm>
          <a:prstGeom prst="ellipse">
            <a:avLst/>
          </a:prstGeom>
          <a:solidFill>
            <a:srgbClr val="65358B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22">
            <a:extLst>
              <a:ext uri="{FF2B5EF4-FFF2-40B4-BE49-F238E27FC236}">
                <a16:creationId xmlns:a16="http://schemas.microsoft.com/office/drawing/2014/main" id="{AEB45B1C-83C1-464C-2474-7912ADBB7603}"/>
              </a:ext>
            </a:extLst>
          </p:cNvPr>
          <p:cNvSpPr/>
          <p:nvPr/>
        </p:nvSpPr>
        <p:spPr>
          <a:xfrm>
            <a:off x="5281894" y="3764068"/>
            <a:ext cx="625475" cy="625475"/>
          </a:xfrm>
          <a:prstGeom prst="ellipse">
            <a:avLst/>
          </a:prstGeom>
          <a:solidFill>
            <a:srgbClr val="9766A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25">
            <a:extLst>
              <a:ext uri="{FF2B5EF4-FFF2-40B4-BE49-F238E27FC236}">
                <a16:creationId xmlns:a16="http://schemas.microsoft.com/office/drawing/2014/main" id="{CB97BF13-59A4-430B-A383-BD67D60AE76E}"/>
              </a:ext>
            </a:extLst>
          </p:cNvPr>
          <p:cNvSpPr/>
          <p:nvPr/>
        </p:nvSpPr>
        <p:spPr>
          <a:xfrm>
            <a:off x="7732524" y="3811587"/>
            <a:ext cx="625475" cy="625475"/>
          </a:xfrm>
          <a:prstGeom prst="ellipse">
            <a:avLst/>
          </a:prstGeom>
          <a:solidFill>
            <a:srgbClr val="50799E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26">
            <a:extLst>
              <a:ext uri="{FF2B5EF4-FFF2-40B4-BE49-F238E27FC236}">
                <a16:creationId xmlns:a16="http://schemas.microsoft.com/office/drawing/2014/main" id="{FED15875-DFCF-C265-7C66-F9635F0496F2}"/>
              </a:ext>
            </a:extLst>
          </p:cNvPr>
          <p:cNvSpPr/>
          <p:nvPr/>
        </p:nvSpPr>
        <p:spPr>
          <a:xfrm>
            <a:off x="10172653" y="3811586"/>
            <a:ext cx="625475" cy="625475"/>
          </a:xfrm>
          <a:prstGeom prst="ellipse">
            <a:avLst/>
          </a:prstGeom>
          <a:solidFill>
            <a:srgbClr val="7699B9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90D9438D-17C8-4C3D-8BCD-F5F53D3E1DC9}"/>
              </a:ext>
            </a:extLst>
          </p:cNvPr>
          <p:cNvSpPr txBox="1"/>
          <p:nvPr/>
        </p:nvSpPr>
        <p:spPr>
          <a:xfrm>
            <a:off x="2223714" y="4567289"/>
            <a:ext cx="2507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MX" sz="1600" b="1" dirty="0">
                <a:solidFill>
                  <a:srgbClr val="161616"/>
                </a:solidFill>
                <a:latin typeface="Segoe UI" panose="020B0502040204020203" pitchFamily="34" charset="0"/>
              </a:rPr>
              <a:t>Administración de accesos al ambiente</a:t>
            </a:r>
          </a:p>
          <a:p>
            <a:pPr defTabSz="914400">
              <a:defRPr/>
            </a:pPr>
            <a:r>
              <a:rPr lang="es-MX" sz="1600" dirty="0">
                <a:solidFill>
                  <a:srgbClr val="161616"/>
                </a:solidFill>
                <a:latin typeface="Segoe UI" panose="020B0502040204020203" pitchFamily="34" charset="0"/>
              </a:rPr>
              <a:t>Registro de solicitud, autorización, responsables, verificación de operatividad y cambios.</a:t>
            </a:r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5515C6FA-FD5D-E14F-6D23-2970146F0918}"/>
              </a:ext>
            </a:extLst>
          </p:cNvPr>
          <p:cNvSpPr txBox="1"/>
          <p:nvPr/>
        </p:nvSpPr>
        <p:spPr>
          <a:xfrm>
            <a:off x="6416471" y="4587816"/>
            <a:ext cx="339335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Virtualización</a:t>
            </a:r>
            <a:endParaRPr lang="es-MX" sz="16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dirty="0">
                <a:solidFill>
                  <a:srgbClr val="161616"/>
                </a:solidFill>
                <a:latin typeface="Segoe UI"/>
                <a:cs typeface="Segoe UI"/>
              </a:rPr>
              <a:t>Aprovechar el uso de virtualización de servidores o </a:t>
            </a:r>
            <a:r>
              <a:rPr lang="es-MX" sz="1600" dirty="0" err="1">
                <a:solidFill>
                  <a:srgbClr val="161616"/>
                </a:solidFill>
                <a:latin typeface="Segoe UI"/>
                <a:cs typeface="Segoe UI"/>
              </a:rPr>
              <a:t>contenerización</a:t>
            </a:r>
            <a:r>
              <a:rPr lang="es-MX" sz="1600" dirty="0">
                <a:solidFill>
                  <a:srgbClr val="161616"/>
                </a:solidFill>
                <a:latin typeface="Segoe UI"/>
                <a:cs typeface="Segoe UI"/>
              </a:rPr>
              <a:t> en </a:t>
            </a:r>
            <a:r>
              <a:rPr lang="es-MX" sz="1600" dirty="0" err="1">
                <a:solidFill>
                  <a:srgbClr val="161616"/>
                </a:solidFill>
                <a:latin typeface="Segoe UI"/>
                <a:cs typeface="Segoe UI"/>
              </a:rPr>
              <a:t>cluster</a:t>
            </a:r>
            <a:r>
              <a:rPr lang="es-MX" sz="1600" dirty="0">
                <a:solidFill>
                  <a:srgbClr val="161616"/>
                </a:solidFill>
                <a:latin typeface="Segoe UI"/>
                <a:cs typeface="Segoe UI"/>
              </a:rPr>
              <a:t> de </a:t>
            </a:r>
            <a:r>
              <a:rPr lang="es-MX" sz="1600" dirty="0" err="1">
                <a:solidFill>
                  <a:srgbClr val="161616"/>
                </a:solidFill>
                <a:latin typeface="Segoe UI"/>
                <a:cs typeface="Segoe UI"/>
              </a:rPr>
              <a:t>kubernets</a:t>
            </a:r>
            <a:r>
              <a:rPr lang="es-MX" sz="1600" dirty="0">
                <a:solidFill>
                  <a:srgbClr val="161616"/>
                </a:solidFill>
                <a:latin typeface="Segoe UI"/>
                <a:cs typeface="Segoe UI"/>
              </a:rPr>
              <a:t> para gestionar el tiempo de uso, respaldos o clonación programada por equipo desarrollo.</a:t>
            </a:r>
          </a:p>
        </p:txBody>
      </p:sp>
      <p:sp>
        <p:nvSpPr>
          <p:cNvPr id="24" name="TextBox 34">
            <a:extLst>
              <a:ext uri="{FF2B5EF4-FFF2-40B4-BE49-F238E27FC236}">
                <a16:creationId xmlns:a16="http://schemas.microsoft.com/office/drawing/2014/main" id="{5CA6567F-0FE7-9164-26C7-8E224B6AC5C5}"/>
              </a:ext>
            </a:extLst>
          </p:cNvPr>
          <p:cNvSpPr txBox="1"/>
          <p:nvPr/>
        </p:nvSpPr>
        <p:spPr>
          <a:xfrm>
            <a:off x="134157" y="1823145"/>
            <a:ext cx="2646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dirty="0">
                <a:solidFill>
                  <a:srgbClr val="161616"/>
                </a:solidFill>
                <a:latin typeface="Segoe UI" panose="020B0502040204020203" pitchFamily="34" charset="0"/>
              </a:rPr>
              <a:t>Entornos independientes</a:t>
            </a:r>
            <a:endParaRPr lang="es-MX" sz="16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dirty="0">
                <a:solidFill>
                  <a:srgbClr val="161616"/>
                </a:solidFill>
                <a:latin typeface="Segoe UI" panose="020B0502040204020203" pitchFamily="34" charset="0"/>
              </a:rPr>
              <a:t>Se debe gestionar diferentes ambientes o entornos de trabajo en los servidores o equipos virtuales de cada proyecto</a:t>
            </a:r>
            <a:endParaRPr lang="en-GB" sz="1600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81A7EEE5-E106-A7A9-F2A5-231904D79B5F}"/>
              </a:ext>
            </a:extLst>
          </p:cNvPr>
          <p:cNvSpPr txBox="1"/>
          <p:nvPr/>
        </p:nvSpPr>
        <p:spPr>
          <a:xfrm>
            <a:off x="988269" y="3812815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42">
            <a:extLst>
              <a:ext uri="{FF2B5EF4-FFF2-40B4-BE49-F238E27FC236}">
                <a16:creationId xmlns:a16="http://schemas.microsoft.com/office/drawing/2014/main" id="{604915CF-D159-295F-58C1-A2252ABC1BFC}"/>
              </a:ext>
            </a:extLst>
          </p:cNvPr>
          <p:cNvSpPr txBox="1"/>
          <p:nvPr/>
        </p:nvSpPr>
        <p:spPr>
          <a:xfrm>
            <a:off x="3169189" y="3829156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s-BO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id="{6DA7CD69-70B5-F6B5-13DE-EAC2640668E0}"/>
              </a:ext>
            </a:extLst>
          </p:cNvPr>
          <p:cNvSpPr txBox="1"/>
          <p:nvPr/>
        </p:nvSpPr>
        <p:spPr>
          <a:xfrm>
            <a:off x="5307423" y="3821933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44">
            <a:extLst>
              <a:ext uri="{FF2B5EF4-FFF2-40B4-BE49-F238E27FC236}">
                <a16:creationId xmlns:a16="http://schemas.microsoft.com/office/drawing/2014/main" id="{8ADBCFEB-BAF0-E0FA-1B08-73E930704BC0}"/>
              </a:ext>
            </a:extLst>
          </p:cNvPr>
          <p:cNvSpPr txBox="1"/>
          <p:nvPr/>
        </p:nvSpPr>
        <p:spPr>
          <a:xfrm>
            <a:off x="7732523" y="3865779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F17DFD6A-2F39-F376-6198-D8178435E73E}"/>
              </a:ext>
            </a:extLst>
          </p:cNvPr>
          <p:cNvSpPr txBox="1"/>
          <p:nvPr/>
        </p:nvSpPr>
        <p:spPr>
          <a:xfrm>
            <a:off x="10178896" y="3896170"/>
            <a:ext cx="625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05 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0" name="Group 52">
            <a:extLst>
              <a:ext uri="{FF2B5EF4-FFF2-40B4-BE49-F238E27FC236}">
                <a16:creationId xmlns:a16="http://schemas.microsoft.com/office/drawing/2014/main" id="{4E3BD11A-1FBF-6E2C-5C64-B9B94431AF34}"/>
              </a:ext>
            </a:extLst>
          </p:cNvPr>
          <p:cNvGrpSpPr/>
          <p:nvPr/>
        </p:nvGrpSpPr>
        <p:grpSpPr>
          <a:xfrm>
            <a:off x="3182392" y="2365614"/>
            <a:ext cx="861983" cy="861774"/>
            <a:chOff x="2700338" y="8651875"/>
            <a:chExt cx="6545262" cy="6543675"/>
          </a:xfrm>
          <a:solidFill>
            <a:schemeClr val="tx1"/>
          </a:solidFill>
        </p:grpSpPr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0B07462F-5355-3A3F-3859-FF9FD89D90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DA728525-C11E-13A9-A2E2-9797FD13CA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153A5FA3-645F-B137-96CA-E24D282F8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AB286007-3D57-4CF3-2F16-DB7E6B0EA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58">
            <a:extLst>
              <a:ext uri="{FF2B5EF4-FFF2-40B4-BE49-F238E27FC236}">
                <a16:creationId xmlns:a16="http://schemas.microsoft.com/office/drawing/2014/main" id="{98921064-F549-6B27-F16D-FF0986B3B14A}"/>
              </a:ext>
            </a:extLst>
          </p:cNvPr>
          <p:cNvGrpSpPr/>
          <p:nvPr/>
        </p:nvGrpSpPr>
        <p:grpSpPr>
          <a:xfrm>
            <a:off x="898931" y="4566597"/>
            <a:ext cx="792412" cy="966537"/>
            <a:chOff x="7931851" y="2464731"/>
            <a:chExt cx="1002842" cy="1223210"/>
          </a:xfrm>
          <a:solidFill>
            <a:schemeClr val="tx1"/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BADB3D7-A60E-A832-1E04-3DE358121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75B41569-D450-6225-36D5-CA0720A4E7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4B79B37-285F-1480-CD28-69DC62072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E99836CB-20CD-4827-AA75-12E6E6FD41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FE5F90FC-E25A-651C-78E1-0AEB4D49DE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635C6412-DCAE-21ED-B897-65181660A2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AB174F70-6F8A-9F62-9A6B-90BAB3288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FAAC15FD-FB9D-4507-2F3D-22AF445EC7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41B920E4-4E08-11CF-8A2A-72A7C5326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89F44DA0-E1F5-102A-F287-62AA26A7C1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5FBF48B4-2D44-18DE-A0AA-410F4E288B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67E4C284-E20E-47BE-5FA5-0687C4BD14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56AAB66C-9141-D379-DEBE-202D8BC14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C04294F2-E706-390A-3DE8-9E9BB1B5F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89">
            <a:extLst>
              <a:ext uri="{FF2B5EF4-FFF2-40B4-BE49-F238E27FC236}">
                <a16:creationId xmlns:a16="http://schemas.microsoft.com/office/drawing/2014/main" id="{08AE97B5-1653-2DD5-D4E5-BC7D947E4BB5}"/>
              </a:ext>
            </a:extLst>
          </p:cNvPr>
          <p:cNvGrpSpPr/>
          <p:nvPr/>
        </p:nvGrpSpPr>
        <p:grpSpPr>
          <a:xfrm>
            <a:off x="10024613" y="4582884"/>
            <a:ext cx="921557" cy="970374"/>
            <a:chOff x="5995988" y="2712903"/>
            <a:chExt cx="2457450" cy="2587625"/>
          </a:xfrm>
          <a:solidFill>
            <a:schemeClr val="tx1"/>
          </a:solidFill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AE9C6708-CDB8-B775-325E-22BB7A589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02D3FEDD-2C19-F3F1-3A45-96C6389E3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5FA1530F-F29D-198E-B098-51401BE73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Group 94">
            <a:extLst>
              <a:ext uri="{FF2B5EF4-FFF2-40B4-BE49-F238E27FC236}">
                <a16:creationId xmlns:a16="http://schemas.microsoft.com/office/drawing/2014/main" id="{554DB4DC-5C24-BDE9-DD55-5AF870D70160}"/>
              </a:ext>
            </a:extLst>
          </p:cNvPr>
          <p:cNvGrpSpPr/>
          <p:nvPr/>
        </p:nvGrpSpPr>
        <p:grpSpPr>
          <a:xfrm>
            <a:off x="5203525" y="4662826"/>
            <a:ext cx="910720" cy="724436"/>
            <a:chOff x="3665538" y="1665288"/>
            <a:chExt cx="3702050" cy="2944812"/>
          </a:xfrm>
          <a:solidFill>
            <a:schemeClr val="tx1"/>
          </a:solidFill>
        </p:grpSpPr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57F273BB-C15B-056A-407F-33F61848F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1D0C2E4-DB61-3C0D-D777-D7D44B435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40E800F-5344-8F24-B716-09DD0EC9E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93A01A2C-004D-DBBA-E115-E5D8F12B2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077112E-17C8-8755-5992-964950827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101">
            <a:extLst>
              <a:ext uri="{FF2B5EF4-FFF2-40B4-BE49-F238E27FC236}">
                <a16:creationId xmlns:a16="http://schemas.microsoft.com/office/drawing/2014/main" id="{6C4619D9-B2AA-5947-076B-78DF022E33DF}"/>
              </a:ext>
            </a:extLst>
          </p:cNvPr>
          <p:cNvGrpSpPr/>
          <p:nvPr/>
        </p:nvGrpSpPr>
        <p:grpSpPr>
          <a:xfrm>
            <a:off x="7639598" y="2403818"/>
            <a:ext cx="811326" cy="725209"/>
            <a:chOff x="5418138" y="4568825"/>
            <a:chExt cx="568325" cy="508001"/>
          </a:xfrm>
          <a:solidFill>
            <a:schemeClr val="tx1"/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C6F11123-787F-1AF7-3D23-9ABF0D5FE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B511091C-9C69-5113-262F-30BAAC70D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590B34BB-A3AC-6625-8EA3-7264D4BB4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E9166F7A-C8D0-3E51-21A6-AA6739919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" name="TextBox 33">
            <a:extLst>
              <a:ext uri="{FF2B5EF4-FFF2-40B4-BE49-F238E27FC236}">
                <a16:creationId xmlns:a16="http://schemas.microsoft.com/office/drawing/2014/main" id="{83761D94-0B8A-CCDB-0890-2A866FFE6FB2}"/>
              </a:ext>
            </a:extLst>
          </p:cNvPr>
          <p:cNvSpPr txBox="1"/>
          <p:nvPr/>
        </p:nvSpPr>
        <p:spPr>
          <a:xfrm>
            <a:off x="9084793" y="1536803"/>
            <a:ext cx="26464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s-BO" sz="1600" b="1" dirty="0">
                <a:solidFill>
                  <a:srgbClr val="222222"/>
                </a:solidFill>
                <a:latin typeface="Arial" panose="020B0604020202020204" pitchFamily="34" charset="0"/>
              </a:rPr>
              <a:t>Inventario Centralizado compartido: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dirty="0">
                <a:solidFill>
                  <a:srgbClr val="161616"/>
                </a:solidFill>
                <a:latin typeface="Segoe UI" panose="020B0502040204020203" pitchFamily="34" charset="0"/>
              </a:rPr>
              <a:t>Los equipos de Desarrollo deben acceder al inventario general para: solicitar respaldo, bajas ajustes, liberación reasignación.</a:t>
            </a:r>
            <a:endParaRPr lang="en-GB" sz="1600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5D93BC2A-B8EA-FB0D-B511-37106DF73E7D}"/>
              </a:ext>
            </a:extLst>
          </p:cNvPr>
          <p:cNvSpPr txBox="1"/>
          <p:nvPr/>
        </p:nvSpPr>
        <p:spPr>
          <a:xfrm>
            <a:off x="4360308" y="1261269"/>
            <a:ext cx="3115123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Procedimientos de Cambio y Homologación</a:t>
            </a:r>
          </a:p>
          <a:p>
            <a:pPr defTabSz="914400">
              <a:defRPr/>
            </a:pPr>
            <a:r>
              <a:rPr lang="es-MX" sz="1600" b="0" i="0" dirty="0">
                <a:solidFill>
                  <a:srgbClr val="222222"/>
                </a:solidFill>
                <a:effectLst/>
                <a:latin typeface="Arial"/>
                <a:cs typeface="Arial"/>
              </a:rPr>
              <a:t>Asignar un líder técnico encargado de gestionar organizar los cambios al ambiente por múltiples </a:t>
            </a:r>
            <a:r>
              <a:rPr lang="es-MX" sz="1600" dirty="0">
                <a:solidFill>
                  <a:srgbClr val="222222"/>
                </a:solidFill>
                <a:latin typeface="Arial"/>
                <a:cs typeface="Arial"/>
              </a:rPr>
              <a:t>equipos</a:t>
            </a:r>
            <a:r>
              <a:rPr lang="es-MX" sz="1600" b="0" i="0" dirty="0">
                <a:solidFill>
                  <a:srgbClr val="222222"/>
                </a:solidFill>
                <a:effectLst/>
                <a:latin typeface="Arial"/>
                <a:cs typeface="Arial"/>
              </a:rPr>
              <a:t>, el momento en que serán instalados y los procedimientos de revisión y aprobación de cambios</a:t>
            </a:r>
            <a:r>
              <a:rPr lang="es-MX" sz="16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29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7781C6-6E88-4903-B87C-420CBCFC875F}"/>
              </a:ext>
            </a:extLst>
          </p:cNvPr>
          <p:cNvSpPr/>
          <p:nvPr/>
        </p:nvSpPr>
        <p:spPr>
          <a:xfrm>
            <a:off x="1455522" y="2681951"/>
            <a:ext cx="1080000" cy="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60D8E3-B02C-D68D-2840-FEFE2E5BB52A}"/>
              </a:ext>
            </a:extLst>
          </p:cNvPr>
          <p:cNvSpPr txBox="1"/>
          <p:nvPr/>
        </p:nvSpPr>
        <p:spPr>
          <a:xfrm>
            <a:off x="1860102" y="2187630"/>
            <a:ext cx="36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AB7342-0703-31A9-885A-571A80687AFC}"/>
              </a:ext>
            </a:extLst>
          </p:cNvPr>
          <p:cNvSpPr/>
          <p:nvPr/>
        </p:nvSpPr>
        <p:spPr>
          <a:xfrm>
            <a:off x="1449510" y="4365411"/>
            <a:ext cx="1080000" cy="36000"/>
          </a:xfrm>
          <a:prstGeom prst="rect">
            <a:avLst/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>
              <a:solidFill>
                <a:srgbClr val="45009A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3D8D82-E8E5-C034-5B46-3823CCD90D73}"/>
              </a:ext>
            </a:extLst>
          </p:cNvPr>
          <p:cNvSpPr txBox="1"/>
          <p:nvPr/>
        </p:nvSpPr>
        <p:spPr>
          <a:xfrm>
            <a:off x="1860102" y="3059894"/>
            <a:ext cx="85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C911FA-796D-91B4-02EA-71B9CD648A62}"/>
              </a:ext>
            </a:extLst>
          </p:cNvPr>
          <p:cNvSpPr txBox="1"/>
          <p:nvPr/>
        </p:nvSpPr>
        <p:spPr>
          <a:xfrm>
            <a:off x="2634252" y="2221754"/>
            <a:ext cx="622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bg2">
                    <a:lumMod val="90000"/>
                  </a:schemeClr>
                </a:solidFill>
                <a:latin typeface="Montserrat" panose="00000500000000000000" pitchFamily="2" charset="0"/>
              </a:rPr>
              <a:t>Análisis de infraestructura real actual</a:t>
            </a:r>
            <a:endParaRPr lang="es-PE" sz="2400" b="1" dirty="0">
              <a:solidFill>
                <a:schemeClr val="bg2">
                  <a:lumMod val="9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111A6BF-CAC9-DE1A-E95D-86A6B3090218}"/>
              </a:ext>
            </a:extLst>
          </p:cNvPr>
          <p:cNvSpPr txBox="1"/>
          <p:nvPr/>
        </p:nvSpPr>
        <p:spPr>
          <a:xfrm>
            <a:off x="2628242" y="3096260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Capacity plan empresarial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7F8ADF-7A07-C426-D2F2-BA2381F3EFE5}"/>
              </a:ext>
            </a:extLst>
          </p:cNvPr>
          <p:cNvSpPr txBox="1"/>
          <p:nvPr/>
        </p:nvSpPr>
        <p:spPr>
          <a:xfrm>
            <a:off x="2628240" y="3958634"/>
            <a:ext cx="711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45009A"/>
                </a:solidFill>
                <a:latin typeface="Montserrat" panose="02000505000000020004" pitchFamily="2" charset="0"/>
              </a:rPr>
              <a:t>Buenas prácticas para ambientes no productivos</a:t>
            </a:r>
            <a:endParaRPr lang="es-PE" sz="2400" b="1" dirty="0">
              <a:solidFill>
                <a:srgbClr val="45009A"/>
              </a:solidFill>
              <a:latin typeface="Montserrat" panose="02000505000000020004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B932EE-AE9C-6E06-195B-F0A3CA814689}"/>
              </a:ext>
            </a:extLst>
          </p:cNvPr>
          <p:cNvSpPr txBox="1"/>
          <p:nvPr/>
        </p:nvSpPr>
        <p:spPr>
          <a:xfrm>
            <a:off x="1860102" y="3885313"/>
            <a:ext cx="47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45009A"/>
                </a:solidFill>
                <a:latin typeface="Montserrat" panose="02000505000000020004" pitchFamily="2" charset="0"/>
              </a:rPr>
              <a:t>4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6302DA-661F-5D02-8B21-55885C0ADE6E}"/>
              </a:ext>
            </a:extLst>
          </p:cNvPr>
          <p:cNvSpPr/>
          <p:nvPr/>
        </p:nvSpPr>
        <p:spPr>
          <a:xfrm>
            <a:off x="1449510" y="3543743"/>
            <a:ext cx="1080000" cy="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EBF08D-3B85-7F4A-A795-B4A143C54A79}"/>
              </a:ext>
            </a:extLst>
          </p:cNvPr>
          <p:cNvSpPr txBox="1"/>
          <p:nvPr/>
        </p:nvSpPr>
        <p:spPr>
          <a:xfrm>
            <a:off x="2634253" y="1401648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Contexto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95AA01-B1E8-0610-3FF6-69B2546EE080}"/>
              </a:ext>
            </a:extLst>
          </p:cNvPr>
          <p:cNvSpPr txBox="1"/>
          <p:nvPr/>
        </p:nvSpPr>
        <p:spPr>
          <a:xfrm>
            <a:off x="1860102" y="1346905"/>
            <a:ext cx="27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>
                <a:solidFill>
                  <a:schemeClr val="bg2">
                    <a:lumMod val="90000"/>
                  </a:schemeClr>
                </a:solidFill>
                <a:latin typeface="Montserrat" panose="02000505000000020004" pitchFamily="2" charset="0"/>
              </a:rPr>
              <a:t>1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>
                <a:solidFill>
                  <a:srgbClr val="51009F"/>
                </a:solidFill>
                <a:latin typeface="Century Gothic" panose="020B05020202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7D1D963-F61B-F1D0-E289-C6A07F11509A}"/>
              </a:ext>
            </a:extLst>
          </p:cNvPr>
          <p:cNvSpPr/>
          <p:nvPr/>
        </p:nvSpPr>
        <p:spPr>
          <a:xfrm>
            <a:off x="1455522" y="1814481"/>
            <a:ext cx="1080000" cy="3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55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5f5d4ad-45b8-49e1-8e4a-90dd8056bc7b">
      <Terms xmlns="http://schemas.microsoft.com/office/infopath/2007/PartnerControls"/>
    </lcf76f155ced4ddcb4097134ff3c332f>
    <TaxCatchAll xmlns="750839d2-60f7-4f9d-a709-0b1aa4341ff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1CE3B56C7C0D428BD9F3835F8BC8F9" ma:contentTypeVersion="13" ma:contentTypeDescription="Create a new document." ma:contentTypeScope="" ma:versionID="50033808c29e17e5100f1b013f95368e">
  <xsd:schema xmlns:xsd="http://www.w3.org/2001/XMLSchema" xmlns:xs="http://www.w3.org/2001/XMLSchema" xmlns:p="http://schemas.microsoft.com/office/2006/metadata/properties" xmlns:ns2="05f5d4ad-45b8-49e1-8e4a-90dd8056bc7b" xmlns:ns3="750839d2-60f7-4f9d-a709-0b1aa4341ff1" targetNamespace="http://schemas.microsoft.com/office/2006/metadata/properties" ma:root="true" ma:fieldsID="8de195ecb34b24d99531245bb3c87278" ns2:_="" ns3:_="">
    <xsd:import namespace="05f5d4ad-45b8-49e1-8e4a-90dd8056bc7b"/>
    <xsd:import namespace="750839d2-60f7-4f9d-a709-0b1aa4341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5d4ad-45b8-49e1-8e4a-90dd8056bc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79e1948-c784-4318-a92b-6d07fcf870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0839d2-60f7-4f9d-a709-0b1aa4341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d3067ace-f677-4e73-afdc-aa6b93b299c8}" ma:internalName="TaxCatchAll" ma:showField="CatchAllData" ma:web="750839d2-60f7-4f9d-a709-0b1aa4341f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184494-7FE7-4F56-BB1A-4271536371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6BFC03-B497-4088-BA47-423FA62EAC24}">
  <ds:schemaRefs>
    <ds:schemaRef ds:uri="05f5d4ad-45b8-49e1-8e4a-90dd8056bc7b"/>
    <ds:schemaRef ds:uri="750839d2-60f7-4f9d-a709-0b1aa4341f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49CD2E-B09F-47BD-8406-66932AA715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f5d4ad-45b8-49e1-8e4a-90dd8056bc7b"/>
    <ds:schemaRef ds:uri="750839d2-60f7-4f9d-a709-0b1aa4341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979</Words>
  <Application>Microsoft Office PowerPoint</Application>
  <PresentationFormat>Personalizado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Fira Sans</vt:lpstr>
      <vt:lpstr>Montserrat</vt:lpstr>
      <vt:lpstr>Noto Sans</vt:lpstr>
      <vt:lpstr>Nunito</vt:lpstr>
      <vt:lpstr>Open Sans</vt:lpstr>
      <vt:lpstr>Segoe UI</vt:lpstr>
      <vt:lpstr>Söhne</vt:lpstr>
      <vt:lpstr>Tema de Office</vt:lpstr>
      <vt:lpstr>1_Tema de Office</vt:lpstr>
      <vt:lpstr>Documentar la arquitectura del modelo de desarrollo (Entornos No Productivos)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Consuelo Ana Castro Chavez</dc:creator>
  <cp:lastModifiedBy>Dirza Alejandra Salazar Monasterios</cp:lastModifiedBy>
  <cp:revision>21</cp:revision>
  <dcterms:created xsi:type="dcterms:W3CDTF">2022-10-18T15:48:29Z</dcterms:created>
  <dcterms:modified xsi:type="dcterms:W3CDTF">2023-08-10T15:47:06Z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0x010100E01CE3B56C7C0D428BD9F3835F8BC8F9</vt:lpwstr>
  </property>
  <property fmtid="{D5CDD505-2E9C-101B-9397-08002B2CF9AE}" pid="3" name="MediaServiceImageTags">
    <vt:lpwstr/>
  </property>
</Properties>
</file>