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18"/>
  </p:notesMasterIdLst>
  <p:sldIdLst>
    <p:sldId id="322" r:id="rId6"/>
    <p:sldId id="387" r:id="rId7"/>
    <p:sldId id="373" r:id="rId8"/>
    <p:sldId id="393" r:id="rId9"/>
    <p:sldId id="371" r:id="rId10"/>
    <p:sldId id="392" r:id="rId11"/>
    <p:sldId id="386" r:id="rId12"/>
    <p:sldId id="366" r:id="rId13"/>
    <p:sldId id="348" r:id="rId14"/>
    <p:sldId id="394" r:id="rId15"/>
    <p:sldId id="372" r:id="rId16"/>
    <p:sldId id="306" r:id="rId17"/>
  </p:sldIdLst>
  <p:sldSz cx="11879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009A"/>
    <a:srgbClr val="F68220"/>
    <a:srgbClr val="7699B9"/>
    <a:srgbClr val="4A6F90"/>
    <a:srgbClr val="9766A8"/>
    <a:srgbClr val="3D2155"/>
    <a:srgbClr val="22004C"/>
    <a:srgbClr val="65358B"/>
    <a:srgbClr val="E3DDEE"/>
    <a:srgbClr val="734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2598F-29E2-4F5E-8377-070B618E2D18}" v="5" dt="2023-06-30T20:58:15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58" y="114"/>
      </p:cViewPr>
      <p:guideLst>
        <p:guide orient="horz" pos="2154"/>
        <p:guide pos="3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rza Alejandra Salazar Monasterios" userId="0546daba-b49e-4355-85af-809ac9d1c4c2" providerId="ADAL" clId="{FBE2598F-29E2-4F5E-8377-070B618E2D18}"/>
    <pc:docChg chg="undo redo custSel addSld delSld modSld sldOrd">
      <pc:chgData name="Dirza Alejandra Salazar Monasterios" userId="0546daba-b49e-4355-85af-809ac9d1c4c2" providerId="ADAL" clId="{FBE2598F-29E2-4F5E-8377-070B618E2D18}" dt="2023-06-30T21:00:49.263" v="392" actId="14100"/>
      <pc:docMkLst>
        <pc:docMk/>
      </pc:docMkLst>
      <pc:sldChg chg="modSp mod">
        <pc:chgData name="Dirza Alejandra Salazar Monasterios" userId="0546daba-b49e-4355-85af-809ac9d1c4c2" providerId="ADAL" clId="{FBE2598F-29E2-4F5E-8377-070B618E2D18}" dt="2023-06-30T20:44:30.093" v="92" actId="20577"/>
        <pc:sldMkLst>
          <pc:docMk/>
          <pc:sldMk cId="1418897321" sldId="322"/>
        </pc:sldMkLst>
        <pc:spChg chg="mod">
          <ac:chgData name="Dirza Alejandra Salazar Monasterios" userId="0546daba-b49e-4355-85af-809ac9d1c4c2" providerId="ADAL" clId="{FBE2598F-29E2-4F5E-8377-070B618E2D18}" dt="2023-06-30T20:44:30.093" v="92" actId="20577"/>
          <ac:spMkLst>
            <pc:docMk/>
            <pc:sldMk cId="1418897321" sldId="322"/>
            <ac:spMk id="2" creationId="{6A01804E-932C-955C-5389-E0A8538FA0D7}"/>
          </ac:spMkLst>
        </pc:spChg>
        <pc:spChg chg="mod">
          <ac:chgData name="Dirza Alejandra Salazar Monasterios" userId="0546daba-b49e-4355-85af-809ac9d1c4c2" providerId="ADAL" clId="{FBE2598F-29E2-4F5E-8377-070B618E2D18}" dt="2023-06-30T20:43:24.114" v="86" actId="6549"/>
          <ac:spMkLst>
            <pc:docMk/>
            <pc:sldMk cId="1418897321" sldId="322"/>
            <ac:spMk id="3" creationId="{FF4594A0-54A2-7578-6C74-BFCAC6440810}"/>
          </ac:spMkLst>
        </pc:spChg>
      </pc:sldChg>
      <pc:sldChg chg="modSp mod">
        <pc:chgData name="Dirza Alejandra Salazar Monasterios" userId="0546daba-b49e-4355-85af-809ac9d1c4c2" providerId="ADAL" clId="{FBE2598F-29E2-4F5E-8377-070B618E2D18}" dt="2023-06-30T21:00:49.263" v="392" actId="14100"/>
        <pc:sldMkLst>
          <pc:docMk/>
          <pc:sldMk cId="2447097556" sldId="366"/>
        </pc:sldMkLst>
        <pc:picChg chg="mod">
          <ac:chgData name="Dirza Alejandra Salazar Monasterios" userId="0546daba-b49e-4355-85af-809ac9d1c4c2" providerId="ADAL" clId="{FBE2598F-29E2-4F5E-8377-070B618E2D18}" dt="2023-06-30T21:00:49.263" v="392" actId="14100"/>
          <ac:picMkLst>
            <pc:docMk/>
            <pc:sldMk cId="2447097556" sldId="366"/>
            <ac:picMk id="11" creationId="{43B1B2B0-DC11-4F95-C80F-CDD027B7A599}"/>
          </ac:picMkLst>
        </pc:picChg>
      </pc:sldChg>
      <pc:sldChg chg="del">
        <pc:chgData name="Dirza Alejandra Salazar Monasterios" userId="0546daba-b49e-4355-85af-809ac9d1c4c2" providerId="ADAL" clId="{FBE2598F-29E2-4F5E-8377-070B618E2D18}" dt="2023-06-30T20:58:54.987" v="384" actId="47"/>
        <pc:sldMkLst>
          <pc:docMk/>
          <pc:sldMk cId="2900468941" sldId="370"/>
        </pc:sldMkLst>
      </pc:sldChg>
      <pc:sldChg chg="modSp mod ord">
        <pc:chgData name="Dirza Alejandra Salazar Monasterios" userId="0546daba-b49e-4355-85af-809ac9d1c4c2" providerId="ADAL" clId="{FBE2598F-29E2-4F5E-8377-070B618E2D18}" dt="2023-06-30T20:50:14.180" v="119" actId="207"/>
        <pc:sldMkLst>
          <pc:docMk/>
          <pc:sldMk cId="3454766966" sldId="371"/>
        </pc:sldMkLst>
        <pc:spChg chg="mod">
          <ac:chgData name="Dirza Alejandra Salazar Monasterios" userId="0546daba-b49e-4355-85af-809ac9d1c4c2" providerId="ADAL" clId="{FBE2598F-29E2-4F5E-8377-070B618E2D18}" dt="2023-06-30T20:49:41.317" v="116" actId="27636"/>
          <ac:spMkLst>
            <pc:docMk/>
            <pc:sldMk cId="3454766966" sldId="371"/>
            <ac:spMk id="6" creationId="{55168767-7E00-EC89-77E1-4AD9855489AB}"/>
          </ac:spMkLst>
        </pc:spChg>
        <pc:spChg chg="mod">
          <ac:chgData name="Dirza Alejandra Salazar Monasterios" userId="0546daba-b49e-4355-85af-809ac9d1c4c2" providerId="ADAL" clId="{FBE2598F-29E2-4F5E-8377-070B618E2D18}" dt="2023-06-30T20:50:14.180" v="119" actId="207"/>
          <ac:spMkLst>
            <pc:docMk/>
            <pc:sldMk cId="3454766966" sldId="371"/>
            <ac:spMk id="15" creationId="{8A3E5E5D-50E0-EFFC-5085-2A9C6D80F64E}"/>
          </ac:spMkLst>
        </pc:spChg>
      </pc:sldChg>
      <pc:sldChg chg="modSp mod">
        <pc:chgData name="Dirza Alejandra Salazar Monasterios" userId="0546daba-b49e-4355-85af-809ac9d1c4c2" providerId="ADAL" clId="{FBE2598F-29E2-4F5E-8377-070B618E2D18}" dt="2023-06-30T20:54:38.270" v="319" actId="20577"/>
        <pc:sldMkLst>
          <pc:docMk/>
          <pc:sldMk cId="3281651900" sldId="372"/>
        </pc:sldMkLst>
        <pc:spChg chg="mod">
          <ac:chgData name="Dirza Alejandra Salazar Monasterios" userId="0546daba-b49e-4355-85af-809ac9d1c4c2" providerId="ADAL" clId="{FBE2598F-29E2-4F5E-8377-070B618E2D18}" dt="2023-06-30T20:54:11.610" v="297" actId="20577"/>
          <ac:spMkLst>
            <pc:docMk/>
            <pc:sldMk cId="3281651900" sldId="372"/>
            <ac:spMk id="3" creationId="{5E3DCB03-2078-3942-EE31-AF872870C6B4}"/>
          </ac:spMkLst>
        </pc:spChg>
        <pc:spChg chg="mod">
          <ac:chgData name="Dirza Alejandra Salazar Monasterios" userId="0546daba-b49e-4355-85af-809ac9d1c4c2" providerId="ADAL" clId="{FBE2598F-29E2-4F5E-8377-070B618E2D18}" dt="2023-06-30T20:54:14.254" v="298" actId="20577"/>
          <ac:spMkLst>
            <pc:docMk/>
            <pc:sldMk cId="3281651900" sldId="372"/>
            <ac:spMk id="7" creationId="{24EC881A-88D8-0617-AE77-3D2971391127}"/>
          </ac:spMkLst>
        </pc:spChg>
        <pc:spChg chg="mod">
          <ac:chgData name="Dirza Alejandra Salazar Monasterios" userId="0546daba-b49e-4355-85af-809ac9d1c4c2" providerId="ADAL" clId="{FBE2598F-29E2-4F5E-8377-070B618E2D18}" dt="2023-06-30T20:54:16.626" v="299" actId="20577"/>
          <ac:spMkLst>
            <pc:docMk/>
            <pc:sldMk cId="3281651900" sldId="372"/>
            <ac:spMk id="8" creationId="{6517845F-F4F0-6DDF-F210-0121969CD845}"/>
          </ac:spMkLst>
        </pc:spChg>
        <pc:spChg chg="mod">
          <ac:chgData name="Dirza Alejandra Salazar Monasterios" userId="0546daba-b49e-4355-85af-809ac9d1c4c2" providerId="ADAL" clId="{FBE2598F-29E2-4F5E-8377-070B618E2D18}" dt="2023-06-30T20:54:24.075" v="317" actId="20577"/>
          <ac:spMkLst>
            <pc:docMk/>
            <pc:sldMk cId="3281651900" sldId="372"/>
            <ac:spMk id="19" creationId="{E379D68A-E122-C9A4-148D-9DDAEA16AB13}"/>
          </ac:spMkLst>
        </pc:spChg>
        <pc:spChg chg="mod">
          <ac:chgData name="Dirza Alejandra Salazar Monasterios" userId="0546daba-b49e-4355-85af-809ac9d1c4c2" providerId="ADAL" clId="{FBE2598F-29E2-4F5E-8377-070B618E2D18}" dt="2023-06-30T20:54:38.270" v="319" actId="20577"/>
          <ac:spMkLst>
            <pc:docMk/>
            <pc:sldMk cId="3281651900" sldId="372"/>
            <ac:spMk id="99" creationId="{23F9738D-B47C-3B33-7761-F4306664AABB}"/>
          </ac:spMkLst>
        </pc:spChg>
        <pc:spChg chg="mod">
          <ac:chgData name="Dirza Alejandra Salazar Monasterios" userId="0546daba-b49e-4355-85af-809ac9d1c4c2" providerId="ADAL" clId="{FBE2598F-29E2-4F5E-8377-070B618E2D18}" dt="2023-06-30T20:53:17.326" v="242" actId="313"/>
          <ac:spMkLst>
            <pc:docMk/>
            <pc:sldMk cId="3281651900" sldId="372"/>
            <ac:spMk id="107" creationId="{8CC61072-2E8C-96E8-F92D-244214329205}"/>
          </ac:spMkLst>
        </pc:spChg>
        <pc:cxnChg chg="mod">
          <ac:chgData name="Dirza Alejandra Salazar Monasterios" userId="0546daba-b49e-4355-85af-809ac9d1c4c2" providerId="ADAL" clId="{FBE2598F-29E2-4F5E-8377-070B618E2D18}" dt="2023-06-30T20:54:05.007" v="296" actId="14100"/>
          <ac:cxnSpMkLst>
            <pc:docMk/>
            <pc:sldMk cId="3281651900" sldId="372"/>
            <ac:cxnSpMk id="106" creationId="{DBC70C5D-F4FC-F3B4-78E0-1659A771A1F0}"/>
          </ac:cxnSpMkLst>
        </pc:cxnChg>
        <pc:cxnChg chg="mod">
          <ac:chgData name="Dirza Alejandra Salazar Monasterios" userId="0546daba-b49e-4355-85af-809ac9d1c4c2" providerId="ADAL" clId="{FBE2598F-29E2-4F5E-8377-070B618E2D18}" dt="2023-06-30T20:54:02.144" v="295" actId="1076"/>
          <ac:cxnSpMkLst>
            <pc:docMk/>
            <pc:sldMk cId="3281651900" sldId="372"/>
            <ac:cxnSpMk id="108" creationId="{A04F5DA3-92EA-73F5-0786-B60603F63522}"/>
          </ac:cxnSpMkLst>
        </pc:cxnChg>
      </pc:sldChg>
      <pc:sldChg chg="modSp mod ord">
        <pc:chgData name="Dirza Alejandra Salazar Monasterios" userId="0546daba-b49e-4355-85af-809ac9d1c4c2" providerId="ADAL" clId="{FBE2598F-29E2-4F5E-8377-070B618E2D18}" dt="2023-06-30T20:47:49.754" v="105" actId="6549"/>
        <pc:sldMkLst>
          <pc:docMk/>
          <pc:sldMk cId="1299648791" sldId="373"/>
        </pc:sldMkLst>
        <pc:spChg chg="mod">
          <ac:chgData name="Dirza Alejandra Salazar Monasterios" userId="0546daba-b49e-4355-85af-809ac9d1c4c2" providerId="ADAL" clId="{FBE2598F-29E2-4F5E-8377-070B618E2D18}" dt="2023-06-30T20:47:49.754" v="105" actId="6549"/>
          <ac:spMkLst>
            <pc:docMk/>
            <pc:sldMk cId="1299648791" sldId="373"/>
            <ac:spMk id="25" creationId="{81D7EA64-DA80-48A1-B5ED-16A2AD304B7E}"/>
          </ac:spMkLst>
        </pc:spChg>
      </pc:sldChg>
      <pc:sldChg chg="modSp del mod">
        <pc:chgData name="Dirza Alejandra Salazar Monasterios" userId="0546daba-b49e-4355-85af-809ac9d1c4c2" providerId="ADAL" clId="{FBE2598F-29E2-4F5E-8377-070B618E2D18}" dt="2023-06-30T20:41:32.856" v="55" actId="47"/>
        <pc:sldMkLst>
          <pc:docMk/>
          <pc:sldMk cId="3860355491" sldId="374"/>
        </pc:sldMkLst>
        <pc:spChg chg="mod">
          <ac:chgData name="Dirza Alejandra Salazar Monasterios" userId="0546daba-b49e-4355-85af-809ac9d1c4c2" providerId="ADAL" clId="{FBE2598F-29E2-4F5E-8377-070B618E2D18}" dt="2023-06-30T20:39:18.828" v="29" actId="20577"/>
          <ac:spMkLst>
            <pc:docMk/>
            <pc:sldMk cId="3860355491" sldId="374"/>
            <ac:spMk id="15" creationId="{4233E1F2-417A-ABF3-7313-1801893B632A}"/>
          </ac:spMkLst>
        </pc:spChg>
      </pc:sldChg>
      <pc:sldChg chg="modSp mod ord">
        <pc:chgData name="Dirza Alejandra Salazar Monasterios" userId="0546daba-b49e-4355-85af-809ac9d1c4c2" providerId="ADAL" clId="{FBE2598F-29E2-4F5E-8377-070B618E2D18}" dt="2023-06-30T20:58:32.217" v="383" actId="313"/>
        <pc:sldMkLst>
          <pc:docMk/>
          <pc:sldMk cId="1001170167" sldId="386"/>
        </pc:sldMkLst>
        <pc:spChg chg="mod">
          <ac:chgData name="Dirza Alejandra Salazar Monasterios" userId="0546daba-b49e-4355-85af-809ac9d1c4c2" providerId="ADAL" clId="{FBE2598F-29E2-4F5E-8377-070B618E2D18}" dt="2023-06-30T20:58:22.579" v="382" actId="14100"/>
          <ac:spMkLst>
            <pc:docMk/>
            <pc:sldMk cId="1001170167" sldId="386"/>
            <ac:spMk id="22" creationId="{769BFA5C-6078-44EF-62F3-681413FAEC7C}"/>
          </ac:spMkLst>
        </pc:spChg>
        <pc:spChg chg="mod">
          <ac:chgData name="Dirza Alejandra Salazar Monasterios" userId="0546daba-b49e-4355-85af-809ac9d1c4c2" providerId="ADAL" clId="{FBE2598F-29E2-4F5E-8377-070B618E2D18}" dt="2023-06-30T20:58:32.217" v="383" actId="313"/>
          <ac:spMkLst>
            <pc:docMk/>
            <pc:sldMk cId="1001170167" sldId="386"/>
            <ac:spMk id="27" creationId="{BDA09821-3A3B-4836-A06A-CDB848A33129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29" creationId="{1A67FB9B-F71C-6C06-997C-32972C789560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31" creationId="{B1E764C4-D619-346F-AAE7-571E6098397A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33" creationId="{69FCAFBA-BCB0-81E4-2B10-DE0C3571286E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34" creationId="{BA5ADA49-449B-E1B8-052F-98082320F264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35" creationId="{4DA90743-E6C5-572C-83E8-80481AEBF93B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36" creationId="{DF95E887-94DB-8C77-706F-2CCB7C9E9BDE}"/>
          </ac:spMkLst>
        </pc:spChg>
        <pc:spChg chg="mod">
          <ac:chgData name="Dirza Alejandra Salazar Monasterios" userId="0546daba-b49e-4355-85af-809ac9d1c4c2" providerId="ADAL" clId="{FBE2598F-29E2-4F5E-8377-070B618E2D18}" dt="2023-06-30T20:58:15.235" v="380" actId="1076"/>
          <ac:spMkLst>
            <pc:docMk/>
            <pc:sldMk cId="1001170167" sldId="386"/>
            <ac:spMk id="37" creationId="{4E8A7267-B418-5FE6-F87B-4D67DE0AB015}"/>
          </ac:spMkLst>
        </pc:spChg>
        <pc:spChg chg="mod">
          <ac:chgData name="Dirza Alejandra Salazar Monasterios" userId="0546daba-b49e-4355-85af-809ac9d1c4c2" providerId="ADAL" clId="{FBE2598F-29E2-4F5E-8377-070B618E2D18}" dt="2023-06-30T20:57:55.321" v="376" actId="1076"/>
          <ac:spMkLst>
            <pc:docMk/>
            <pc:sldMk cId="1001170167" sldId="386"/>
            <ac:spMk id="64" creationId="{803D8E40-EB76-98FB-9F1A-06D60F0B15B2}"/>
          </ac:spMkLst>
        </pc:spChg>
        <pc:spChg chg="mod">
          <ac:chgData name="Dirza Alejandra Salazar Monasterios" userId="0546daba-b49e-4355-85af-809ac9d1c4c2" providerId="ADAL" clId="{FBE2598F-29E2-4F5E-8377-070B618E2D18}" dt="2023-06-30T20:57:55.321" v="376" actId="1076"/>
          <ac:spMkLst>
            <pc:docMk/>
            <pc:sldMk cId="1001170167" sldId="386"/>
            <ac:spMk id="65" creationId="{576EE4DF-4684-7D30-4B65-FA11C5CD24A5}"/>
          </ac:spMkLst>
        </pc:spChg>
        <pc:spChg chg="mod">
          <ac:chgData name="Dirza Alejandra Salazar Monasterios" userId="0546daba-b49e-4355-85af-809ac9d1c4c2" providerId="ADAL" clId="{FBE2598F-29E2-4F5E-8377-070B618E2D18}" dt="2023-06-30T20:57:55.321" v="376" actId="1076"/>
          <ac:spMkLst>
            <pc:docMk/>
            <pc:sldMk cId="1001170167" sldId="386"/>
            <ac:spMk id="66" creationId="{50295927-A58C-CEE3-62E0-F3986C26E46E}"/>
          </ac:spMkLst>
        </pc:spChg>
        <pc:spChg chg="mod">
          <ac:chgData name="Dirza Alejandra Salazar Monasterios" userId="0546daba-b49e-4355-85af-809ac9d1c4c2" providerId="ADAL" clId="{FBE2598F-29E2-4F5E-8377-070B618E2D18}" dt="2023-06-30T20:57:55.321" v="376" actId="1076"/>
          <ac:spMkLst>
            <pc:docMk/>
            <pc:sldMk cId="1001170167" sldId="386"/>
            <ac:spMk id="67" creationId="{8C4850BB-B10B-4369-330E-AF55E54CDE20}"/>
          </ac:spMkLst>
        </pc:spChg>
        <pc:spChg chg="mod">
          <ac:chgData name="Dirza Alejandra Salazar Monasterios" userId="0546daba-b49e-4355-85af-809ac9d1c4c2" providerId="ADAL" clId="{FBE2598F-29E2-4F5E-8377-070B618E2D18}" dt="2023-06-30T20:57:55.321" v="376" actId="1076"/>
          <ac:spMkLst>
            <pc:docMk/>
            <pc:sldMk cId="1001170167" sldId="386"/>
            <ac:spMk id="68" creationId="{852A4C38-631B-A7D3-5D08-8E42B982FFD0}"/>
          </ac:spMkLst>
        </pc:spChg>
        <pc:grpChg chg="mod">
          <ac:chgData name="Dirza Alejandra Salazar Monasterios" userId="0546daba-b49e-4355-85af-809ac9d1c4c2" providerId="ADAL" clId="{FBE2598F-29E2-4F5E-8377-070B618E2D18}" dt="2023-06-30T20:58:15.235" v="380" actId="1076"/>
          <ac:grpSpMkLst>
            <pc:docMk/>
            <pc:sldMk cId="1001170167" sldId="386"/>
            <ac:grpSpMk id="28" creationId="{31AF29C2-45B6-3C60-4222-F636E450A8D0}"/>
          </ac:grpSpMkLst>
        </pc:grpChg>
        <pc:grpChg chg="mod">
          <ac:chgData name="Dirza Alejandra Salazar Monasterios" userId="0546daba-b49e-4355-85af-809ac9d1c4c2" providerId="ADAL" clId="{FBE2598F-29E2-4F5E-8377-070B618E2D18}" dt="2023-06-30T20:58:15.235" v="380" actId="1076"/>
          <ac:grpSpMkLst>
            <pc:docMk/>
            <pc:sldMk cId="1001170167" sldId="386"/>
            <ac:grpSpMk id="30" creationId="{0F20F128-5582-8C0D-AE00-EF289BE2E00C}"/>
          </ac:grpSpMkLst>
        </pc:grpChg>
        <pc:grpChg chg="mod">
          <ac:chgData name="Dirza Alejandra Salazar Monasterios" userId="0546daba-b49e-4355-85af-809ac9d1c4c2" providerId="ADAL" clId="{FBE2598F-29E2-4F5E-8377-070B618E2D18}" dt="2023-06-30T20:58:15.235" v="380" actId="1076"/>
          <ac:grpSpMkLst>
            <pc:docMk/>
            <pc:sldMk cId="1001170167" sldId="386"/>
            <ac:grpSpMk id="32" creationId="{DCF51567-387C-91FD-1CE1-8CAF9CF542D7}"/>
          </ac:grpSpMkLst>
        </pc:grpChg>
        <pc:grpChg chg="mod">
          <ac:chgData name="Dirza Alejandra Salazar Monasterios" userId="0546daba-b49e-4355-85af-809ac9d1c4c2" providerId="ADAL" clId="{FBE2598F-29E2-4F5E-8377-070B618E2D18}" dt="2023-06-30T20:57:55.321" v="376" actId="1076"/>
          <ac:grpSpMkLst>
            <pc:docMk/>
            <pc:sldMk cId="1001170167" sldId="386"/>
            <ac:grpSpMk id="63" creationId="{DC928035-D7E3-6F0F-77B7-C7ED8679E015}"/>
          </ac:grpSpMkLst>
        </pc:grpChg>
      </pc:sldChg>
      <pc:sldChg chg="modSp mod">
        <pc:chgData name="Dirza Alejandra Salazar Monasterios" userId="0546daba-b49e-4355-85af-809ac9d1c4c2" providerId="ADAL" clId="{FBE2598F-29E2-4F5E-8377-070B618E2D18}" dt="2023-06-30T20:40:02.927" v="37" actId="207"/>
        <pc:sldMkLst>
          <pc:docMk/>
          <pc:sldMk cId="2314302281" sldId="387"/>
        </pc:sldMkLst>
        <pc:spChg chg="mod">
          <ac:chgData name="Dirza Alejandra Salazar Monasterios" userId="0546daba-b49e-4355-85af-809ac9d1c4c2" providerId="ADAL" clId="{FBE2598F-29E2-4F5E-8377-070B618E2D18}" dt="2023-06-30T20:40:02.927" v="37" actId="207"/>
          <ac:spMkLst>
            <pc:docMk/>
            <pc:sldMk cId="2314302281" sldId="387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FBE2598F-29E2-4F5E-8377-070B618E2D18}" dt="2023-06-30T20:39:45.752" v="34" actId="207"/>
          <ac:spMkLst>
            <pc:docMk/>
            <pc:sldMk cId="2314302281" sldId="387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FBE2598F-29E2-4F5E-8377-070B618E2D18}" dt="2023-06-30T20:40:02.927" v="37" actId="207"/>
          <ac:spMkLst>
            <pc:docMk/>
            <pc:sldMk cId="2314302281" sldId="387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FBE2598F-29E2-4F5E-8377-070B618E2D18}" dt="2023-06-30T20:39:45.752" v="34" actId="207"/>
          <ac:spMkLst>
            <pc:docMk/>
            <pc:sldMk cId="2314302281" sldId="387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FBE2598F-29E2-4F5E-8377-070B618E2D18}" dt="2023-06-30T20:40:02.927" v="37" actId="207"/>
          <ac:spMkLst>
            <pc:docMk/>
            <pc:sldMk cId="2314302281" sldId="387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FBE2598F-29E2-4F5E-8377-070B618E2D18}" dt="2023-06-30T20:39:45.752" v="34" actId="207"/>
          <ac:spMkLst>
            <pc:docMk/>
            <pc:sldMk cId="2314302281" sldId="387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FBE2598F-29E2-4F5E-8377-070B618E2D18}" dt="2023-06-30T20:39:45.752" v="34" actId="207"/>
          <ac:spMkLst>
            <pc:docMk/>
            <pc:sldMk cId="2314302281" sldId="387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FBE2598F-29E2-4F5E-8377-070B618E2D18}" dt="2023-06-30T20:39:45.752" v="34" actId="207"/>
          <ac:spMkLst>
            <pc:docMk/>
            <pc:sldMk cId="2314302281" sldId="387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FBE2598F-29E2-4F5E-8377-070B618E2D18}" dt="2023-06-30T20:39:45.752" v="34" actId="207"/>
          <ac:spMkLst>
            <pc:docMk/>
            <pc:sldMk cId="2314302281" sldId="387"/>
            <ac:spMk id="15" creationId="{4233E1F2-417A-ABF3-7313-1801893B632A}"/>
          </ac:spMkLst>
        </pc:spChg>
      </pc:sldChg>
      <pc:sldChg chg="del">
        <pc:chgData name="Dirza Alejandra Salazar Monasterios" userId="0546daba-b49e-4355-85af-809ac9d1c4c2" providerId="ADAL" clId="{FBE2598F-29E2-4F5E-8377-070B618E2D18}" dt="2023-06-30T20:51:41.905" v="125" actId="47"/>
        <pc:sldMkLst>
          <pc:docMk/>
          <pc:sldMk cId="2126842607" sldId="388"/>
        </pc:sldMkLst>
      </pc:sldChg>
      <pc:sldChg chg="del">
        <pc:chgData name="Dirza Alejandra Salazar Monasterios" userId="0546daba-b49e-4355-85af-809ac9d1c4c2" providerId="ADAL" clId="{FBE2598F-29E2-4F5E-8377-070B618E2D18}" dt="2023-06-30T20:51:45.414" v="126" actId="47"/>
        <pc:sldMkLst>
          <pc:docMk/>
          <pc:sldMk cId="2876190336" sldId="389"/>
        </pc:sldMkLst>
      </pc:sldChg>
      <pc:sldChg chg="del">
        <pc:chgData name="Dirza Alejandra Salazar Monasterios" userId="0546daba-b49e-4355-85af-809ac9d1c4c2" providerId="ADAL" clId="{FBE2598F-29E2-4F5E-8377-070B618E2D18}" dt="2023-06-30T20:52:19.426" v="131" actId="47"/>
        <pc:sldMkLst>
          <pc:docMk/>
          <pc:sldMk cId="501968687" sldId="390"/>
        </pc:sldMkLst>
      </pc:sldChg>
      <pc:sldChg chg="addSp delSp modSp add del mod">
        <pc:chgData name="Dirza Alejandra Salazar Monasterios" userId="0546daba-b49e-4355-85af-809ac9d1c4c2" providerId="ADAL" clId="{FBE2598F-29E2-4F5E-8377-070B618E2D18}" dt="2023-06-30T20:50:57.465" v="120" actId="47"/>
        <pc:sldMkLst>
          <pc:docMk/>
          <pc:sldMk cId="1280292614" sldId="391"/>
        </pc:sldMkLst>
        <pc:spChg chg="mod">
          <ac:chgData name="Dirza Alejandra Salazar Monasterios" userId="0546daba-b49e-4355-85af-809ac9d1c4c2" providerId="ADAL" clId="{FBE2598F-29E2-4F5E-8377-070B618E2D18}" dt="2023-06-30T20:40:56.004" v="50"/>
          <ac:spMkLst>
            <pc:docMk/>
            <pc:sldMk cId="1280292614" sldId="391"/>
            <ac:spMk id="2" creationId="{BCF80860-3261-5914-564F-C5784E1B338F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3" creationId="{721A8816-0336-4352-9979-97F9027D8E77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4" creationId="{A70E150D-7653-4C91-82E5-1AD4ED61011C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5" creationId="{54ACD3E8-0ECC-4E3E-98BC-62003B692C10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6" creationId="{38018F03-542E-6A57-8D89-FC02ABAC8CCC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8" creationId="{0A119246-024D-933F-7576-F4BCF1B5FA31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9" creationId="{D5DFC047-BE1A-72CC-D8BF-9C50385AF870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0" creationId="{203D9B22-42DD-D8FF-6774-BC5BC3AB9D14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1" creationId="{84874790-39F1-35A6-4541-32BE346D4BEE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4" creationId="{2D2810E3-85F2-912A-1AFF-9CCE192EF817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5" creationId="{A898A1A1-B6A5-22A6-1DB7-6C0043E8684F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6" creationId="{8BC83FBC-6097-A130-9516-B0FF3B8115E5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7" creationId="{9FE3262F-E410-BF39-F0C4-3EC8E71950D9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18" creationId="{78337D83-6A25-BA28-C97A-C72262F2CE2E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20" creationId="{13272CFB-2EE7-617F-0877-C66C0CB05B46}"/>
          </ac:spMkLst>
        </pc:spChg>
        <pc:spChg chg="add mod">
          <ac:chgData name="Dirza Alejandra Salazar Monasterios" userId="0546daba-b49e-4355-85af-809ac9d1c4c2" providerId="ADAL" clId="{FBE2598F-29E2-4F5E-8377-070B618E2D18}" dt="2023-06-30T20:40:35.375" v="45" actId="1076"/>
          <ac:spMkLst>
            <pc:docMk/>
            <pc:sldMk cId="1280292614" sldId="391"/>
            <ac:spMk id="21" creationId="{A59892BF-48DC-4679-22BD-1B83C969B237}"/>
          </ac:spMkLst>
        </pc:spChg>
        <pc:spChg chg="add mod">
          <ac:chgData name="Dirza Alejandra Salazar Monasterios" userId="0546daba-b49e-4355-85af-809ac9d1c4c2" providerId="ADAL" clId="{FBE2598F-29E2-4F5E-8377-070B618E2D18}" dt="2023-06-30T20:40:42.791" v="47" actId="1076"/>
          <ac:spMkLst>
            <pc:docMk/>
            <pc:sldMk cId="1280292614" sldId="391"/>
            <ac:spMk id="23" creationId="{6F44B53F-4931-80A1-9A3D-78D52B569759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24" creationId="{00650D8D-085D-4DE4-BFFF-509762E50222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25" creationId="{81D7EA64-DA80-48A1-B5ED-16A2AD304B7E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27" creationId="{648676E9-B8C5-4BE6-BD3C-B598D97630DD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28" creationId="{D36200AD-15C5-482C-88E1-4617B5564193}"/>
          </ac:spMkLst>
        </pc:spChg>
        <pc:spChg chg="del">
          <ac:chgData name="Dirza Alejandra Salazar Monasterios" userId="0546daba-b49e-4355-85af-809ac9d1c4c2" providerId="ADAL" clId="{FBE2598F-29E2-4F5E-8377-070B618E2D18}" dt="2023-06-30T20:40:20.957" v="43" actId="478"/>
          <ac:spMkLst>
            <pc:docMk/>
            <pc:sldMk cId="1280292614" sldId="391"/>
            <ac:spMk id="30" creationId="{2C50ACD3-7C8A-486B-8F07-9E84EB9AF3D6}"/>
          </ac:spMkLst>
        </pc:spChg>
        <pc:spChg chg="del mod">
          <ac:chgData name="Dirza Alejandra Salazar Monasterios" userId="0546daba-b49e-4355-85af-809ac9d1c4c2" providerId="ADAL" clId="{FBE2598F-29E2-4F5E-8377-070B618E2D18}" dt="2023-06-30T20:40:20.381" v="42" actId="478"/>
          <ac:spMkLst>
            <pc:docMk/>
            <pc:sldMk cId="1280292614" sldId="391"/>
            <ac:spMk id="56" creationId="{ED25A958-1180-7584-31D8-103F57A8D70F}"/>
          </ac:spMkLst>
        </pc:spChg>
        <pc:spChg chg="del">
          <ac:chgData name="Dirza Alejandra Salazar Monasterios" userId="0546daba-b49e-4355-85af-809ac9d1c4c2" providerId="ADAL" clId="{FBE2598F-29E2-4F5E-8377-070B618E2D18}" dt="2023-06-30T20:40:17.646" v="39" actId="478"/>
          <ac:spMkLst>
            <pc:docMk/>
            <pc:sldMk cId="1280292614" sldId="391"/>
            <ac:spMk id="57" creationId="{BC0191FD-67E5-3D5A-A118-0373D5A98DD3}"/>
          </ac:spMkLst>
        </pc:spChg>
        <pc:picChg chg="del">
          <ac:chgData name="Dirza Alejandra Salazar Monasterios" userId="0546daba-b49e-4355-85af-809ac9d1c4c2" providerId="ADAL" clId="{FBE2598F-29E2-4F5E-8377-070B618E2D18}" dt="2023-06-30T20:40:17.646" v="39" actId="478"/>
          <ac:picMkLst>
            <pc:docMk/>
            <pc:sldMk cId="1280292614" sldId="391"/>
            <ac:picMk id="7" creationId="{BCD4BA80-5135-1EBD-C341-7119D89150E4}"/>
          </ac:picMkLst>
        </pc:picChg>
        <pc:picChg chg="del">
          <ac:chgData name="Dirza Alejandra Salazar Monasterios" userId="0546daba-b49e-4355-85af-809ac9d1c4c2" providerId="ADAL" clId="{FBE2598F-29E2-4F5E-8377-070B618E2D18}" dt="2023-06-30T20:40:17.646" v="39" actId="478"/>
          <ac:picMkLst>
            <pc:docMk/>
            <pc:sldMk cId="1280292614" sldId="391"/>
            <ac:picMk id="13" creationId="{F88D82A0-E345-5C21-455C-58FF7718E4B0}"/>
          </ac:picMkLst>
        </pc:picChg>
        <pc:picChg chg="add mod">
          <ac:chgData name="Dirza Alejandra Salazar Monasterios" userId="0546daba-b49e-4355-85af-809ac9d1c4c2" providerId="ADAL" clId="{FBE2598F-29E2-4F5E-8377-070B618E2D18}" dt="2023-06-30T20:40:47.044" v="49" actId="1076"/>
          <ac:picMkLst>
            <pc:docMk/>
            <pc:sldMk cId="1280292614" sldId="391"/>
            <ac:picMk id="22" creationId="{30D3AEB9-964E-5E3F-4014-9134B5EEAEE8}"/>
          </ac:picMkLst>
        </pc:picChg>
      </pc:sldChg>
      <pc:sldChg chg="modSp add mod ord">
        <pc:chgData name="Dirza Alejandra Salazar Monasterios" userId="0546daba-b49e-4355-85af-809ac9d1c4c2" providerId="ADAL" clId="{FBE2598F-29E2-4F5E-8377-070B618E2D18}" dt="2023-06-30T20:51:35.368" v="124" actId="207"/>
        <pc:sldMkLst>
          <pc:docMk/>
          <pc:sldMk cId="1462374585" sldId="392"/>
        </pc:sldMkLst>
        <pc:spChg chg="mod">
          <ac:chgData name="Dirza Alejandra Salazar Monasterios" userId="0546daba-b49e-4355-85af-809ac9d1c4c2" providerId="ADAL" clId="{FBE2598F-29E2-4F5E-8377-070B618E2D18}" dt="2023-06-30T20:51:21.108" v="122" actId="207"/>
          <ac:spMkLst>
            <pc:docMk/>
            <pc:sldMk cId="1462374585" sldId="392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FBE2598F-29E2-4F5E-8377-070B618E2D18}" dt="2023-06-30T20:51:35.368" v="124" actId="207"/>
          <ac:spMkLst>
            <pc:docMk/>
            <pc:sldMk cId="1462374585" sldId="392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FBE2598F-29E2-4F5E-8377-070B618E2D18}" dt="2023-06-30T20:51:21.108" v="122" actId="207"/>
          <ac:spMkLst>
            <pc:docMk/>
            <pc:sldMk cId="1462374585" sldId="392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FBE2598F-29E2-4F5E-8377-070B618E2D18}" dt="2023-06-30T20:51:33.107" v="123" actId="207"/>
          <ac:spMkLst>
            <pc:docMk/>
            <pc:sldMk cId="1462374585" sldId="392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FBE2598F-29E2-4F5E-8377-070B618E2D18}" dt="2023-06-30T20:51:08.213" v="121" actId="207"/>
          <ac:spMkLst>
            <pc:docMk/>
            <pc:sldMk cId="1462374585" sldId="392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FBE2598F-29E2-4F5E-8377-070B618E2D18}" dt="2023-06-30T20:51:21.108" v="122" actId="207"/>
          <ac:spMkLst>
            <pc:docMk/>
            <pc:sldMk cId="1462374585" sldId="392"/>
            <ac:spMk id="21" creationId="{37D1D963-F61B-F1D0-E289-C6A07F11509A}"/>
          </ac:spMkLst>
        </pc:spChg>
      </pc:sldChg>
      <pc:sldChg chg="modSp add mod">
        <pc:chgData name="Dirza Alejandra Salazar Monasterios" userId="0546daba-b49e-4355-85af-809ac9d1c4c2" providerId="ADAL" clId="{FBE2598F-29E2-4F5E-8377-070B618E2D18}" dt="2023-06-30T20:48:45.824" v="112" actId="207"/>
        <pc:sldMkLst>
          <pc:docMk/>
          <pc:sldMk cId="1416297142" sldId="393"/>
        </pc:sldMkLst>
        <pc:spChg chg="mod">
          <ac:chgData name="Dirza Alejandra Salazar Monasterios" userId="0546daba-b49e-4355-85af-809ac9d1c4c2" providerId="ADAL" clId="{FBE2598F-29E2-4F5E-8377-070B618E2D18}" dt="2023-06-30T20:48:45.824" v="112" actId="207"/>
          <ac:spMkLst>
            <pc:docMk/>
            <pc:sldMk cId="1416297142" sldId="393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FBE2598F-29E2-4F5E-8377-070B618E2D18}" dt="2023-06-30T20:48:30.170" v="109" actId="207"/>
          <ac:spMkLst>
            <pc:docMk/>
            <pc:sldMk cId="1416297142" sldId="393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FBE2598F-29E2-4F5E-8377-070B618E2D18}" dt="2023-06-30T20:41:59.173" v="58" actId="207"/>
          <ac:spMkLst>
            <pc:docMk/>
            <pc:sldMk cId="1416297142" sldId="393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FBE2598F-29E2-4F5E-8377-070B618E2D18}" dt="2023-06-30T20:41:46.441" v="57" actId="207"/>
          <ac:spMkLst>
            <pc:docMk/>
            <pc:sldMk cId="1416297142" sldId="393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FBE2598F-29E2-4F5E-8377-070B618E2D18}" dt="2023-06-30T20:41:59.173" v="58" actId="207"/>
          <ac:spMkLst>
            <pc:docMk/>
            <pc:sldMk cId="1416297142" sldId="393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FBE2598F-29E2-4F5E-8377-070B618E2D18}" dt="2023-06-30T20:48:30.170" v="109" actId="207"/>
          <ac:spMkLst>
            <pc:docMk/>
            <pc:sldMk cId="1416297142" sldId="393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FBE2598F-29E2-4F5E-8377-070B618E2D18}" dt="2023-06-30T20:41:46.441" v="57" actId="207"/>
          <ac:spMkLst>
            <pc:docMk/>
            <pc:sldMk cId="1416297142" sldId="393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FBE2598F-29E2-4F5E-8377-070B618E2D18}" dt="2023-06-30T20:41:46.441" v="57" actId="207"/>
          <ac:spMkLst>
            <pc:docMk/>
            <pc:sldMk cId="1416297142" sldId="393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FBE2598F-29E2-4F5E-8377-070B618E2D18}" dt="2023-06-30T20:41:46.441" v="57" actId="207"/>
          <ac:spMkLst>
            <pc:docMk/>
            <pc:sldMk cId="1416297142" sldId="393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FBE2598F-29E2-4F5E-8377-070B618E2D18}" dt="2023-06-30T20:47:58.414" v="107" actId="207"/>
          <ac:spMkLst>
            <pc:docMk/>
            <pc:sldMk cId="1416297142" sldId="393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FBE2598F-29E2-4F5E-8377-070B618E2D18}" dt="2023-06-30T20:47:50.793" v="106" actId="207"/>
          <ac:spMkLst>
            <pc:docMk/>
            <pc:sldMk cId="1416297142" sldId="393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FBE2598F-29E2-4F5E-8377-070B618E2D18}" dt="2023-06-30T20:48:02.722" v="108" actId="207"/>
          <ac:spMkLst>
            <pc:docMk/>
            <pc:sldMk cId="1416297142" sldId="393"/>
            <ac:spMk id="21" creationId="{37D1D963-F61B-F1D0-E289-C6A07F11509A}"/>
          </ac:spMkLst>
        </pc:spChg>
      </pc:sldChg>
      <pc:sldChg chg="modSp add mod ord">
        <pc:chgData name="Dirza Alejandra Salazar Monasterios" userId="0546daba-b49e-4355-85af-809ac9d1c4c2" providerId="ADAL" clId="{FBE2598F-29E2-4F5E-8377-070B618E2D18}" dt="2023-06-30T21:00:14.929" v="391" actId="207"/>
        <pc:sldMkLst>
          <pc:docMk/>
          <pc:sldMk cId="2938724671" sldId="394"/>
        </pc:sldMkLst>
        <pc:spChg chg="mod">
          <ac:chgData name="Dirza Alejandra Salazar Monasterios" userId="0546daba-b49e-4355-85af-809ac9d1c4c2" providerId="ADAL" clId="{FBE2598F-29E2-4F5E-8377-070B618E2D18}" dt="2023-06-30T20:59:25.486" v="386" actId="207"/>
          <ac:spMkLst>
            <pc:docMk/>
            <pc:sldMk cId="2938724671" sldId="394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FBE2598F-29E2-4F5E-8377-070B618E2D18}" dt="2023-06-30T20:59:25.486" v="386" actId="207"/>
          <ac:spMkLst>
            <pc:docMk/>
            <pc:sldMk cId="2938724671" sldId="394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FBE2598F-29E2-4F5E-8377-070B618E2D18}" dt="2023-06-30T21:00:01.068" v="389" actId="207"/>
          <ac:spMkLst>
            <pc:docMk/>
            <pc:sldMk cId="2938724671" sldId="394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FBE2598F-29E2-4F5E-8377-070B618E2D18}" dt="2023-06-30T20:59:25.486" v="386" actId="207"/>
          <ac:spMkLst>
            <pc:docMk/>
            <pc:sldMk cId="2938724671" sldId="394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FBE2598F-29E2-4F5E-8377-070B618E2D18}" dt="2023-06-30T21:00:06.210" v="390" actId="207"/>
          <ac:spMkLst>
            <pc:docMk/>
            <pc:sldMk cId="2938724671" sldId="394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FBE2598F-29E2-4F5E-8377-070B618E2D18}" dt="2023-06-30T20:59:25.486" v="386" actId="207"/>
          <ac:spMkLst>
            <pc:docMk/>
            <pc:sldMk cId="2938724671" sldId="394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FBE2598F-29E2-4F5E-8377-070B618E2D18}" dt="2023-06-30T21:00:14.929" v="391" actId="207"/>
          <ac:spMkLst>
            <pc:docMk/>
            <pc:sldMk cId="2938724671" sldId="394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FBE2598F-29E2-4F5E-8377-070B618E2D18}" dt="2023-06-30T21:00:14.929" v="391" actId="207"/>
          <ac:spMkLst>
            <pc:docMk/>
            <pc:sldMk cId="2938724671" sldId="394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FBE2598F-29E2-4F5E-8377-070B618E2D18}" dt="2023-06-30T20:59:30.153" v="387" actId="207"/>
          <ac:spMkLst>
            <pc:docMk/>
            <pc:sldMk cId="2938724671" sldId="394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FBE2598F-29E2-4F5E-8377-070B618E2D18}" dt="2023-06-30T20:59:25.486" v="386" actId="207"/>
          <ac:spMkLst>
            <pc:docMk/>
            <pc:sldMk cId="2938724671" sldId="394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FBE2598F-29E2-4F5E-8377-070B618E2D18}" dt="2023-06-30T20:59:25.486" v="386" actId="207"/>
          <ac:spMkLst>
            <pc:docMk/>
            <pc:sldMk cId="2938724671" sldId="394"/>
            <ac:spMk id="21" creationId="{37D1D963-F61B-F1D0-E289-C6A07F11509A}"/>
          </ac:spMkLst>
        </pc:spChg>
      </pc:sldChg>
    </pc:docChg>
  </pc:docChgLst>
  <pc:docChgLst>
    <pc:chgData name="Dirza Alejandra Salazar Monasterios" userId="0546daba-b49e-4355-85af-809ac9d1c4c2" providerId="ADAL" clId="{8C0D04A5-FF87-4BFC-87E4-B443C177F64C}"/>
    <pc:docChg chg="undo custSel addSld delSld modSld sldOrd">
      <pc:chgData name="Dirza Alejandra Salazar Monasterios" userId="0546daba-b49e-4355-85af-809ac9d1c4c2" providerId="ADAL" clId="{8C0D04A5-FF87-4BFC-87E4-B443C177F64C}" dt="2023-04-19T02:21:15.554" v="1290" actId="47"/>
      <pc:docMkLst>
        <pc:docMk/>
      </pc:docMkLst>
      <pc:sldChg chg="modSp mod">
        <pc:chgData name="Dirza Alejandra Salazar Monasterios" userId="0546daba-b49e-4355-85af-809ac9d1c4c2" providerId="ADAL" clId="{8C0D04A5-FF87-4BFC-87E4-B443C177F64C}" dt="2023-04-14T15:25:27.252" v="3" actId="14100"/>
        <pc:sldMkLst>
          <pc:docMk/>
          <pc:sldMk cId="1418897321" sldId="322"/>
        </pc:sldMkLst>
        <pc:spChg chg="mod">
          <ac:chgData name="Dirza Alejandra Salazar Monasterios" userId="0546daba-b49e-4355-85af-809ac9d1c4c2" providerId="ADAL" clId="{8C0D04A5-FF87-4BFC-87E4-B443C177F64C}" dt="2023-04-14T15:25:12.953" v="0" actId="1076"/>
          <ac:spMkLst>
            <pc:docMk/>
            <pc:sldMk cId="1418897321" sldId="322"/>
            <ac:spMk id="2" creationId="{6A01804E-932C-955C-5389-E0A8538FA0D7}"/>
          </ac:spMkLst>
        </pc:spChg>
        <pc:spChg chg="mod">
          <ac:chgData name="Dirza Alejandra Salazar Monasterios" userId="0546daba-b49e-4355-85af-809ac9d1c4c2" providerId="ADAL" clId="{8C0D04A5-FF87-4BFC-87E4-B443C177F64C}" dt="2023-04-14T15:25:27.252" v="3" actId="14100"/>
          <ac:spMkLst>
            <pc:docMk/>
            <pc:sldMk cId="1418897321" sldId="322"/>
            <ac:spMk id="3" creationId="{FF4594A0-54A2-7578-6C74-BFCAC6440810}"/>
          </ac:spMkLst>
        </pc:spChg>
        <pc:cxnChg chg="mod">
          <ac:chgData name="Dirza Alejandra Salazar Monasterios" userId="0546daba-b49e-4355-85af-809ac9d1c4c2" providerId="ADAL" clId="{8C0D04A5-FF87-4BFC-87E4-B443C177F64C}" dt="2023-04-14T15:25:18.164" v="1" actId="1076"/>
          <ac:cxnSpMkLst>
            <pc:docMk/>
            <pc:sldMk cId="1418897321" sldId="322"/>
            <ac:cxnSpMk id="4" creationId="{26E236DB-C82E-B4EF-816E-6BE87CC95BC9}"/>
          </ac:cxnSpMkLst>
        </pc:cxnChg>
      </pc:sldChg>
      <pc:sldChg chg="addSp delSp modSp mod ord">
        <pc:chgData name="Dirza Alejandra Salazar Monasterios" userId="0546daba-b49e-4355-85af-809ac9d1c4c2" providerId="ADAL" clId="{8C0D04A5-FF87-4BFC-87E4-B443C177F64C}" dt="2023-04-19T00:45:07.442" v="333" actId="20577"/>
        <pc:sldMkLst>
          <pc:docMk/>
          <pc:sldMk cId="3632481080" sldId="348"/>
        </pc:sldMkLst>
        <pc:spChg chg="mod">
          <ac:chgData name="Dirza Alejandra Salazar Monasterios" userId="0546daba-b49e-4355-85af-809ac9d1c4c2" providerId="ADAL" clId="{8C0D04A5-FF87-4BFC-87E4-B443C177F64C}" dt="2023-04-19T00:45:07.442" v="333" actId="20577"/>
          <ac:spMkLst>
            <pc:docMk/>
            <pc:sldMk cId="3632481080" sldId="348"/>
            <ac:spMk id="2" creationId="{378D0C2E-FAC2-D1DD-2043-A0AA435BD395}"/>
          </ac:spMkLst>
        </pc:spChg>
        <pc:graphicFrameChg chg="del mod">
          <ac:chgData name="Dirza Alejandra Salazar Monasterios" userId="0546daba-b49e-4355-85af-809ac9d1c4c2" providerId="ADAL" clId="{8C0D04A5-FF87-4BFC-87E4-B443C177F64C}" dt="2023-04-19T00:32:11.864" v="184" actId="478"/>
          <ac:graphicFrameMkLst>
            <pc:docMk/>
            <pc:sldMk cId="3632481080" sldId="348"/>
            <ac:graphicFrameMk id="3" creationId="{FA88E013-2431-ED62-1ED6-78AD7BC99302}"/>
          </ac:graphicFrameMkLst>
        </pc:graphicFrameChg>
        <pc:graphicFrameChg chg="add mod">
          <ac:chgData name="Dirza Alejandra Salazar Monasterios" userId="0546daba-b49e-4355-85af-809ac9d1c4c2" providerId="ADAL" clId="{8C0D04A5-FF87-4BFC-87E4-B443C177F64C}" dt="2023-04-19T00:33:26.364" v="195" actId="207"/>
          <ac:graphicFrameMkLst>
            <pc:docMk/>
            <pc:sldMk cId="3632481080" sldId="348"/>
            <ac:graphicFrameMk id="7" creationId="{FA88E013-2431-ED62-1ED6-78AD7BC99302}"/>
          </ac:graphicFrameMkLst>
        </pc:graphicFrameChg>
        <pc:picChg chg="add mod">
          <ac:chgData name="Dirza Alejandra Salazar Monasterios" userId="0546daba-b49e-4355-85af-809ac9d1c4c2" providerId="ADAL" clId="{8C0D04A5-FF87-4BFC-87E4-B443C177F64C}" dt="2023-04-19T00:33:33.416" v="197" actId="1076"/>
          <ac:picMkLst>
            <pc:docMk/>
            <pc:sldMk cId="3632481080" sldId="348"/>
            <ac:picMk id="5" creationId="{F8543215-1BAC-38A9-0925-6EE9C687A6C6}"/>
          </ac:picMkLst>
        </pc:picChg>
        <pc:picChg chg="del mod">
          <ac:chgData name="Dirza Alejandra Salazar Monasterios" userId="0546daba-b49e-4355-85af-809ac9d1c4c2" providerId="ADAL" clId="{8C0D04A5-FF87-4BFC-87E4-B443C177F64C}" dt="2023-04-19T00:31:16.480" v="173" actId="478"/>
          <ac:picMkLst>
            <pc:docMk/>
            <pc:sldMk cId="3632481080" sldId="348"/>
            <ac:picMk id="17" creationId="{4A21CD72-BB63-D1ED-C989-4451FE41CB9F}"/>
          </ac:picMkLst>
        </pc:picChg>
      </pc:sldChg>
      <pc:sldChg chg="del">
        <pc:chgData name="Dirza Alejandra Salazar Monasterios" userId="0546daba-b49e-4355-85af-809ac9d1c4c2" providerId="ADAL" clId="{8C0D04A5-FF87-4BFC-87E4-B443C177F64C}" dt="2023-04-19T00:14:17.722" v="39" actId="47"/>
        <pc:sldMkLst>
          <pc:docMk/>
          <pc:sldMk cId="2646106657" sldId="352"/>
        </pc:sldMkLst>
      </pc:sldChg>
      <pc:sldChg chg="del">
        <pc:chgData name="Dirza Alejandra Salazar Monasterios" userId="0546daba-b49e-4355-85af-809ac9d1c4c2" providerId="ADAL" clId="{8C0D04A5-FF87-4BFC-87E4-B443C177F64C}" dt="2023-04-19T01:05:49.476" v="860" actId="47"/>
        <pc:sldMkLst>
          <pc:docMk/>
          <pc:sldMk cId="2141428492" sldId="356"/>
        </pc:sldMkLst>
      </pc:sldChg>
      <pc:sldChg chg="addSp modSp del mod">
        <pc:chgData name="Dirza Alejandra Salazar Monasterios" userId="0546daba-b49e-4355-85af-809ac9d1c4c2" providerId="ADAL" clId="{8C0D04A5-FF87-4BFC-87E4-B443C177F64C}" dt="2023-04-19T01:01:10.469" v="819" actId="47"/>
        <pc:sldMkLst>
          <pc:docMk/>
          <pc:sldMk cId="503350497" sldId="360"/>
        </pc:sldMkLst>
        <pc:picChg chg="add mod">
          <ac:chgData name="Dirza Alejandra Salazar Monasterios" userId="0546daba-b49e-4355-85af-809ac9d1c4c2" providerId="ADAL" clId="{8C0D04A5-FF87-4BFC-87E4-B443C177F64C}" dt="2023-04-19T00:50:56.247" v="413" actId="1076"/>
          <ac:picMkLst>
            <pc:docMk/>
            <pc:sldMk cId="503350497" sldId="360"/>
            <ac:picMk id="15" creationId="{18DB9624-93FA-DB7C-7572-016F7C5253E0}"/>
          </ac:picMkLst>
        </pc:picChg>
      </pc:sldChg>
      <pc:sldChg chg="del">
        <pc:chgData name="Dirza Alejandra Salazar Monasterios" userId="0546daba-b49e-4355-85af-809ac9d1c4c2" providerId="ADAL" clId="{8C0D04A5-FF87-4BFC-87E4-B443C177F64C}" dt="2023-04-19T01:01:31.258" v="820" actId="47"/>
        <pc:sldMkLst>
          <pc:docMk/>
          <pc:sldMk cId="4153953470" sldId="361"/>
        </pc:sldMkLst>
      </pc:sldChg>
      <pc:sldChg chg="addSp delSp modSp mod">
        <pc:chgData name="Dirza Alejandra Salazar Monasterios" userId="0546daba-b49e-4355-85af-809ac9d1c4c2" providerId="ADAL" clId="{8C0D04A5-FF87-4BFC-87E4-B443C177F64C}" dt="2023-04-19T01:10:22.528" v="928"/>
        <pc:sldMkLst>
          <pc:docMk/>
          <pc:sldMk cId="2447097556" sldId="366"/>
        </pc:sldMkLst>
        <pc:spChg chg="mod">
          <ac:chgData name="Dirza Alejandra Salazar Monasterios" userId="0546daba-b49e-4355-85af-809ac9d1c4c2" providerId="ADAL" clId="{8C0D04A5-FF87-4BFC-87E4-B443C177F64C}" dt="2023-04-19T01:10:22.528" v="928"/>
          <ac:spMkLst>
            <pc:docMk/>
            <pc:sldMk cId="2447097556" sldId="366"/>
            <ac:spMk id="2" creationId="{AC6F00D7-1810-54E1-FE27-044825816A96}"/>
          </ac:spMkLst>
        </pc:spChg>
        <pc:picChg chg="add del mod">
          <ac:chgData name="Dirza Alejandra Salazar Monasterios" userId="0546daba-b49e-4355-85af-809ac9d1c4c2" providerId="ADAL" clId="{8C0D04A5-FF87-4BFC-87E4-B443C177F64C}" dt="2023-04-19T00:31:39.956" v="179" actId="478"/>
          <ac:picMkLst>
            <pc:docMk/>
            <pc:sldMk cId="2447097556" sldId="366"/>
            <ac:picMk id="4" creationId="{4B7B55D2-7757-0B3F-0DE6-92E55F6553DD}"/>
          </ac:picMkLst>
        </pc:picChg>
      </pc:sldChg>
      <pc:sldChg chg="del ord">
        <pc:chgData name="Dirza Alejandra Salazar Monasterios" userId="0546daba-b49e-4355-85af-809ac9d1c4c2" providerId="ADAL" clId="{8C0D04A5-FF87-4BFC-87E4-B443C177F64C}" dt="2023-04-19T00:45:40.690" v="334" actId="47"/>
        <pc:sldMkLst>
          <pc:docMk/>
          <pc:sldMk cId="4202414175" sldId="367"/>
        </pc:sldMkLst>
      </pc:sldChg>
      <pc:sldChg chg="del">
        <pc:chgData name="Dirza Alejandra Salazar Monasterios" userId="0546daba-b49e-4355-85af-809ac9d1c4c2" providerId="ADAL" clId="{8C0D04A5-FF87-4BFC-87E4-B443C177F64C}" dt="2023-04-19T01:06:28.055" v="869" actId="47"/>
        <pc:sldMkLst>
          <pc:docMk/>
          <pc:sldMk cId="1900042335" sldId="368"/>
        </pc:sldMkLst>
      </pc:sldChg>
      <pc:sldChg chg="ord">
        <pc:chgData name="Dirza Alejandra Salazar Monasterios" userId="0546daba-b49e-4355-85af-809ac9d1c4c2" providerId="ADAL" clId="{8C0D04A5-FF87-4BFC-87E4-B443C177F64C}" dt="2023-04-19T01:06:23.739" v="867"/>
        <pc:sldMkLst>
          <pc:docMk/>
          <pc:sldMk cId="2900468941" sldId="370"/>
        </pc:sldMkLst>
      </pc:sldChg>
      <pc:sldChg chg="ord">
        <pc:chgData name="Dirza Alejandra Salazar Monasterios" userId="0546daba-b49e-4355-85af-809ac9d1c4c2" providerId="ADAL" clId="{8C0D04A5-FF87-4BFC-87E4-B443C177F64C}" dt="2023-04-19T01:06:20.058" v="865"/>
        <pc:sldMkLst>
          <pc:docMk/>
          <pc:sldMk cId="3454766966" sldId="371"/>
        </pc:sldMkLst>
      </pc:sldChg>
      <pc:sldChg chg="modSp mod">
        <pc:chgData name="Dirza Alejandra Salazar Monasterios" userId="0546daba-b49e-4355-85af-809ac9d1c4c2" providerId="ADAL" clId="{8C0D04A5-FF87-4BFC-87E4-B443C177F64C}" dt="2023-04-19T01:09:58.379" v="927" actId="20577"/>
        <pc:sldMkLst>
          <pc:docMk/>
          <pc:sldMk cId="3281651900" sldId="372"/>
        </pc:sldMkLst>
        <pc:spChg chg="mod">
          <ac:chgData name="Dirza Alejandra Salazar Monasterios" userId="0546daba-b49e-4355-85af-809ac9d1c4c2" providerId="ADAL" clId="{8C0D04A5-FF87-4BFC-87E4-B443C177F64C}" dt="2023-04-19T01:09:58.379" v="927" actId="20577"/>
          <ac:spMkLst>
            <pc:docMk/>
            <pc:sldMk cId="3281651900" sldId="372"/>
            <ac:spMk id="6" creationId="{55168767-7E00-EC89-77E1-4AD9855489AB}"/>
          </ac:spMkLst>
        </pc:spChg>
      </pc:sldChg>
      <pc:sldChg chg="addSp delSp modSp mod">
        <pc:chgData name="Dirza Alejandra Salazar Monasterios" userId="0546daba-b49e-4355-85af-809ac9d1c4c2" providerId="ADAL" clId="{8C0D04A5-FF87-4BFC-87E4-B443C177F64C}" dt="2023-04-19T02:21:09.033" v="1289" actId="1076"/>
        <pc:sldMkLst>
          <pc:docMk/>
          <pc:sldMk cId="1299648791" sldId="373"/>
        </pc:sldMkLst>
        <pc:spChg chg="del">
          <ac:chgData name="Dirza Alejandra Salazar Monasterios" userId="0546daba-b49e-4355-85af-809ac9d1c4c2" providerId="ADAL" clId="{8C0D04A5-FF87-4BFC-87E4-B443C177F64C}" dt="2023-04-19T02:20:12.534" v="1276" actId="478"/>
          <ac:spMkLst>
            <pc:docMk/>
            <pc:sldMk cId="1299648791" sldId="373"/>
            <ac:spMk id="3" creationId="{483DF391-1CCE-EB34-9AD9-717F32836133}"/>
          </ac:spMkLst>
        </pc:spChg>
        <pc:spChg chg="del">
          <ac:chgData name="Dirza Alejandra Salazar Monasterios" userId="0546daba-b49e-4355-85af-809ac9d1c4c2" providerId="ADAL" clId="{8C0D04A5-FF87-4BFC-87E4-B443C177F64C}" dt="2023-04-19T02:20:12.534" v="1276" actId="478"/>
          <ac:spMkLst>
            <pc:docMk/>
            <pc:sldMk cId="1299648791" sldId="373"/>
            <ac:spMk id="4" creationId="{98BC5697-A5B3-7788-6687-2C63AB1D89F2}"/>
          </ac:spMkLst>
        </pc:spChg>
        <pc:spChg chg="del">
          <ac:chgData name="Dirza Alejandra Salazar Monasterios" userId="0546daba-b49e-4355-85af-809ac9d1c4c2" providerId="ADAL" clId="{8C0D04A5-FF87-4BFC-87E4-B443C177F64C}" dt="2023-04-19T02:20:12.534" v="1276" actId="478"/>
          <ac:spMkLst>
            <pc:docMk/>
            <pc:sldMk cId="1299648791" sldId="373"/>
            <ac:spMk id="5" creationId="{E23836A3-FB2C-2FA7-A706-36D23F28B0AE}"/>
          </ac:spMkLst>
        </pc:spChg>
        <pc:spChg chg="add mod">
          <ac:chgData name="Dirza Alejandra Salazar Monasterios" userId="0546daba-b49e-4355-85af-809ac9d1c4c2" providerId="ADAL" clId="{8C0D04A5-FF87-4BFC-87E4-B443C177F64C}" dt="2023-04-19T02:20:28.003" v="1279" actId="1076"/>
          <ac:spMkLst>
            <pc:docMk/>
            <pc:sldMk cId="1299648791" sldId="373"/>
            <ac:spMk id="7" creationId="{C4DCA4A0-CB59-399B-2A8A-710A6CF9282B}"/>
          </ac:spMkLst>
        </pc:spChg>
        <pc:spChg chg="add mod">
          <ac:chgData name="Dirza Alejandra Salazar Monasterios" userId="0546daba-b49e-4355-85af-809ac9d1c4c2" providerId="ADAL" clId="{8C0D04A5-FF87-4BFC-87E4-B443C177F64C}" dt="2023-04-19T02:20:59.038" v="1286" actId="1076"/>
          <ac:spMkLst>
            <pc:docMk/>
            <pc:sldMk cId="1299648791" sldId="373"/>
            <ac:spMk id="9" creationId="{BAFED7F8-0918-EA67-AADA-3F33BA3DDB42}"/>
          </ac:spMkLst>
        </pc:spChg>
        <pc:spChg chg="add mod">
          <ac:chgData name="Dirza Alejandra Salazar Monasterios" userId="0546daba-b49e-4355-85af-809ac9d1c4c2" providerId="ADAL" clId="{8C0D04A5-FF87-4BFC-87E4-B443C177F64C}" dt="2023-04-19T02:20:54.659" v="1285" actId="1076"/>
          <ac:spMkLst>
            <pc:docMk/>
            <pc:sldMk cId="1299648791" sldId="373"/>
            <ac:spMk id="10" creationId="{DF75061E-916B-D447-42F4-34DD043FFA11}"/>
          </ac:spMkLst>
        </pc:spChg>
        <pc:spChg chg="add mod">
          <ac:chgData name="Dirza Alejandra Salazar Monasterios" userId="0546daba-b49e-4355-85af-809ac9d1c4c2" providerId="ADAL" clId="{8C0D04A5-FF87-4BFC-87E4-B443C177F64C}" dt="2023-04-19T02:20:50.515" v="1284" actId="1076"/>
          <ac:spMkLst>
            <pc:docMk/>
            <pc:sldMk cId="1299648791" sldId="373"/>
            <ac:spMk id="13" creationId="{3D79D87B-7857-79C6-418F-B74CF7433F71}"/>
          </ac:spMkLst>
        </pc:spChg>
        <pc:spChg chg="add mod">
          <ac:chgData name="Dirza Alejandra Salazar Monasterios" userId="0546daba-b49e-4355-85af-809ac9d1c4c2" providerId="ADAL" clId="{8C0D04A5-FF87-4BFC-87E4-B443C177F64C}" dt="2023-04-19T02:20:46.095" v="1283" actId="1076"/>
          <ac:spMkLst>
            <pc:docMk/>
            <pc:sldMk cId="1299648791" sldId="373"/>
            <ac:spMk id="14" creationId="{3D158D07-333B-0F0A-F9AC-6ED993DA377B}"/>
          </ac:spMkLst>
        </pc:spChg>
        <pc:spChg chg="add mod">
          <ac:chgData name="Dirza Alejandra Salazar Monasterios" userId="0546daba-b49e-4355-85af-809ac9d1c4c2" providerId="ADAL" clId="{8C0D04A5-FF87-4BFC-87E4-B443C177F64C}" dt="2023-04-19T02:20:28.003" v="1279" actId="1076"/>
          <ac:spMkLst>
            <pc:docMk/>
            <pc:sldMk cId="1299648791" sldId="373"/>
            <ac:spMk id="17" creationId="{6F01DEAC-534F-2F59-206A-4A593B9C2A37}"/>
          </ac:spMkLst>
        </pc:spChg>
        <pc:spChg chg="add mod">
          <ac:chgData name="Dirza Alejandra Salazar Monasterios" userId="0546daba-b49e-4355-85af-809ac9d1c4c2" providerId="ADAL" clId="{8C0D04A5-FF87-4BFC-87E4-B443C177F64C}" dt="2023-04-19T02:20:33.355" v="1280" actId="14100"/>
          <ac:spMkLst>
            <pc:docMk/>
            <pc:sldMk cId="1299648791" sldId="373"/>
            <ac:spMk id="18" creationId="{71C3A78C-3F0E-79C1-5DFD-1E687ACA4BBA}"/>
          </ac:spMkLst>
        </pc:spChg>
        <pc:spChg chg="add mod">
          <ac:chgData name="Dirza Alejandra Salazar Monasterios" userId="0546daba-b49e-4355-85af-809ac9d1c4c2" providerId="ADAL" clId="{8C0D04A5-FF87-4BFC-87E4-B443C177F64C}" dt="2023-04-19T02:20:37.109" v="1281" actId="1076"/>
          <ac:spMkLst>
            <pc:docMk/>
            <pc:sldMk cId="1299648791" sldId="373"/>
            <ac:spMk id="20" creationId="{C518B7F9-B83E-0107-2A78-FFB802F85550}"/>
          </ac:spMkLst>
        </pc:spChg>
        <pc:picChg chg="add mod">
          <ac:chgData name="Dirza Alejandra Salazar Monasterios" userId="0546daba-b49e-4355-85af-809ac9d1c4c2" providerId="ADAL" clId="{8C0D04A5-FF87-4BFC-87E4-B443C177F64C}" dt="2023-04-19T02:20:42.292" v="1282" actId="14100"/>
          <ac:picMkLst>
            <pc:docMk/>
            <pc:sldMk cId="1299648791" sldId="373"/>
            <ac:picMk id="8" creationId="{05D5EA6B-3F0A-AD7F-2C25-CC2BF129A891}"/>
          </ac:picMkLst>
        </pc:picChg>
        <pc:picChg chg="add mod">
          <ac:chgData name="Dirza Alejandra Salazar Monasterios" userId="0546daba-b49e-4355-85af-809ac9d1c4c2" providerId="ADAL" clId="{8C0D04A5-FF87-4BFC-87E4-B443C177F64C}" dt="2023-04-19T02:21:09.033" v="1289" actId="1076"/>
          <ac:picMkLst>
            <pc:docMk/>
            <pc:sldMk cId="1299648791" sldId="373"/>
            <ac:picMk id="15" creationId="{A0B67013-F34B-DDA0-C104-21BE37C19B0C}"/>
          </ac:picMkLst>
        </pc:picChg>
        <pc:picChg chg="add mod">
          <ac:chgData name="Dirza Alejandra Salazar Monasterios" userId="0546daba-b49e-4355-85af-809ac9d1c4c2" providerId="ADAL" clId="{8C0D04A5-FF87-4BFC-87E4-B443C177F64C}" dt="2023-04-19T02:21:04.460" v="1287" actId="1076"/>
          <ac:picMkLst>
            <pc:docMk/>
            <pc:sldMk cId="1299648791" sldId="373"/>
            <ac:picMk id="16" creationId="{231D0F18-0876-6169-B0AE-D9046E270C8A}"/>
          </ac:picMkLst>
        </pc:picChg>
        <pc:picChg chg="add mod">
          <ac:chgData name="Dirza Alejandra Salazar Monasterios" userId="0546daba-b49e-4355-85af-809ac9d1c4c2" providerId="ADAL" clId="{8C0D04A5-FF87-4BFC-87E4-B443C177F64C}" dt="2023-04-19T02:21:06.982" v="1288" actId="1076"/>
          <ac:picMkLst>
            <pc:docMk/>
            <pc:sldMk cId="1299648791" sldId="373"/>
            <ac:picMk id="21" creationId="{E395EDA3-7655-691D-8439-F20DEB256C6C}"/>
          </ac:picMkLst>
        </pc:picChg>
        <pc:picChg chg="add mod">
          <ac:chgData name="Dirza Alejandra Salazar Monasterios" userId="0546daba-b49e-4355-85af-809ac9d1c4c2" providerId="ADAL" clId="{8C0D04A5-FF87-4BFC-87E4-B443C177F64C}" dt="2023-04-19T02:20:28.003" v="1279" actId="1076"/>
          <ac:picMkLst>
            <pc:docMk/>
            <pc:sldMk cId="1299648791" sldId="373"/>
            <ac:picMk id="22" creationId="{A8DCB300-4BB0-F05E-6D09-5671B7D067A1}"/>
          </ac:picMkLst>
        </pc:picChg>
        <pc:cxnChg chg="del">
          <ac:chgData name="Dirza Alejandra Salazar Monasterios" userId="0546daba-b49e-4355-85af-809ac9d1c4c2" providerId="ADAL" clId="{8C0D04A5-FF87-4BFC-87E4-B443C177F64C}" dt="2023-04-19T02:20:12.534" v="1276" actId="478"/>
          <ac:cxnSpMkLst>
            <pc:docMk/>
            <pc:sldMk cId="1299648791" sldId="373"/>
            <ac:cxnSpMk id="6" creationId="{F11BA88C-AF58-4209-E8DA-9174A3CF483B}"/>
          </ac:cxnSpMkLst>
        </pc:cxnChg>
      </pc:sldChg>
      <pc:sldChg chg="delSp modSp mod">
        <pc:chgData name="Dirza Alejandra Salazar Monasterios" userId="0546daba-b49e-4355-85af-809ac9d1c4c2" providerId="ADAL" clId="{8C0D04A5-FF87-4BFC-87E4-B443C177F64C}" dt="2023-04-19T01:03:41.227" v="842" actId="1036"/>
        <pc:sldMkLst>
          <pc:docMk/>
          <pc:sldMk cId="3860355491" sldId="374"/>
        </pc:sldMkLst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8C0D04A5-FF87-4BFC-87E4-B443C177F64C}" dt="2023-04-19T01:03:41.227" v="842" actId="1036"/>
          <ac:spMkLst>
            <pc:docMk/>
            <pc:sldMk cId="3860355491" sldId="374"/>
            <ac:spMk id="8" creationId="{E0AB7342-0703-31A9-885A-571A80687AFC}"/>
          </ac:spMkLst>
        </pc:spChg>
        <pc:spChg chg="del mod">
          <ac:chgData name="Dirza Alejandra Salazar Monasterios" userId="0546daba-b49e-4355-85af-809ac9d1c4c2" providerId="ADAL" clId="{8C0D04A5-FF87-4BFC-87E4-B443C177F64C}" dt="2023-04-19T01:02:24.409" v="825" actId="478"/>
          <ac:spMkLst>
            <pc:docMk/>
            <pc:sldMk cId="3860355491" sldId="374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10" creationId="{6BC911FA-796D-91B4-02EA-71B9CD648A62}"/>
          </ac:spMkLst>
        </pc:spChg>
        <pc:spChg chg="del mod">
          <ac:chgData name="Dirza Alejandra Salazar Monasterios" userId="0546daba-b49e-4355-85af-809ac9d1c4c2" providerId="ADAL" clId="{8C0D04A5-FF87-4BFC-87E4-B443C177F64C}" dt="2023-04-19T01:02:22.421" v="823" actId="478"/>
          <ac:spMkLst>
            <pc:docMk/>
            <pc:sldMk cId="3860355491" sldId="374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8C0D04A5-FF87-4BFC-87E4-B443C177F64C}" dt="2023-04-19T01:03:41.227" v="842" actId="1036"/>
          <ac:spMkLst>
            <pc:docMk/>
            <pc:sldMk cId="3860355491" sldId="374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8C0D04A5-FF87-4BFC-87E4-B443C177F64C}" dt="2023-04-19T01:03:41.227" v="842" actId="1036"/>
          <ac:spMkLst>
            <pc:docMk/>
            <pc:sldMk cId="3860355491" sldId="374"/>
            <ac:spMk id="13" creationId="{D8B932EE-AE9C-6E06-195B-F0A3CA814689}"/>
          </ac:spMkLst>
        </pc:spChg>
        <pc:spChg chg="del">
          <ac:chgData name="Dirza Alejandra Salazar Monasterios" userId="0546daba-b49e-4355-85af-809ac9d1c4c2" providerId="ADAL" clId="{8C0D04A5-FF87-4BFC-87E4-B443C177F64C}" dt="2023-04-19T01:02:20.121" v="821" actId="478"/>
          <ac:spMkLst>
            <pc:docMk/>
            <pc:sldMk cId="3860355491" sldId="374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8C0D04A5-FF87-4BFC-87E4-B443C177F64C}" dt="2023-04-19T01:02:43.776" v="828" actId="1076"/>
          <ac:spMkLst>
            <pc:docMk/>
            <pc:sldMk cId="3860355491" sldId="374"/>
            <ac:spMk id="21" creationId="{37D1D963-F61B-F1D0-E289-C6A07F11509A}"/>
          </ac:spMkLst>
        </pc:spChg>
      </pc:sldChg>
      <pc:sldChg chg="delSp modSp del mod">
        <pc:chgData name="Dirza Alejandra Salazar Monasterios" userId="0546daba-b49e-4355-85af-809ac9d1c4c2" providerId="ADAL" clId="{8C0D04A5-FF87-4BFC-87E4-B443C177F64C}" dt="2023-04-19T01:03:46.997" v="843" actId="47"/>
        <pc:sldMkLst>
          <pc:docMk/>
          <pc:sldMk cId="1369784087" sldId="378"/>
        </pc:sldMkLst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7" creationId="{81C837B0-6019-EB6E-60FE-218375ABFB5B}"/>
          </ac:spMkLst>
        </pc:spChg>
        <pc:spChg chg="del">
          <ac:chgData name="Dirza Alejandra Salazar Monasterios" userId="0546daba-b49e-4355-85af-809ac9d1c4c2" providerId="ADAL" clId="{8C0D04A5-FF87-4BFC-87E4-B443C177F64C}" dt="2023-04-19T01:02:49.109" v="829" actId="478"/>
          <ac:spMkLst>
            <pc:docMk/>
            <pc:sldMk cId="1369784087" sldId="378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9" creationId="{193D8D82-E8E5-C034-5B46-3823CCD90D73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10" creationId="{6BC911FA-796D-91B4-02EA-71B9CD648A62}"/>
          </ac:spMkLst>
        </pc:spChg>
        <pc:spChg chg="del">
          <ac:chgData name="Dirza Alejandra Salazar Monasterios" userId="0546daba-b49e-4355-85af-809ac9d1c4c2" providerId="ADAL" clId="{8C0D04A5-FF87-4BFC-87E4-B443C177F64C}" dt="2023-04-19T01:02:52.848" v="830" actId="478"/>
          <ac:spMkLst>
            <pc:docMk/>
            <pc:sldMk cId="1369784087" sldId="378"/>
            <ac:spMk id="11" creationId="{4111A6BF-CAC9-DE1A-E95D-86A6B3090218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12" creationId="{577F8ADF-7A07-C426-D2F2-BA2381F3EFE5}"/>
          </ac:spMkLst>
        </pc:spChg>
        <pc:spChg chg="del">
          <ac:chgData name="Dirza Alejandra Salazar Monasterios" userId="0546daba-b49e-4355-85af-809ac9d1c4c2" providerId="ADAL" clId="{8C0D04A5-FF87-4BFC-87E4-B443C177F64C}" dt="2023-04-19T01:02:49.109" v="829" actId="478"/>
          <ac:spMkLst>
            <pc:docMk/>
            <pc:sldMk cId="1369784087" sldId="378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14" creationId="{E36302DA-661F-5D02-8B21-55885C0ADE6E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15" creationId="{4233E1F2-417A-ABF3-7313-1801893B632A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8C0D04A5-FF87-4BFC-87E4-B443C177F64C}" dt="2023-04-19T01:03:18.613" v="834" actId="1076"/>
          <ac:spMkLst>
            <pc:docMk/>
            <pc:sldMk cId="1369784087" sldId="378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8C0D04A5-FF87-4BFC-87E4-B443C177F64C}" dt="2023-04-19T01:03:00.428" v="832" actId="1076"/>
          <ac:spMkLst>
            <pc:docMk/>
            <pc:sldMk cId="1369784087" sldId="378"/>
            <ac:spMk id="21" creationId="{37D1D963-F61B-F1D0-E289-C6A07F11509A}"/>
          </ac:spMkLst>
        </pc:spChg>
      </pc:sldChg>
      <pc:sldChg chg="del">
        <pc:chgData name="Dirza Alejandra Salazar Monasterios" userId="0546daba-b49e-4355-85af-809ac9d1c4c2" providerId="ADAL" clId="{8C0D04A5-FF87-4BFC-87E4-B443C177F64C}" dt="2023-04-19T01:04:47.233" v="854" actId="47"/>
        <pc:sldMkLst>
          <pc:docMk/>
          <pc:sldMk cId="1066866886" sldId="379"/>
        </pc:sldMkLst>
      </pc:sldChg>
      <pc:sldChg chg="del">
        <pc:chgData name="Dirza Alejandra Salazar Monasterios" userId="0546daba-b49e-4355-85af-809ac9d1c4c2" providerId="ADAL" clId="{8C0D04A5-FF87-4BFC-87E4-B443C177F64C}" dt="2023-04-19T01:06:43.438" v="873" actId="47"/>
        <pc:sldMkLst>
          <pc:docMk/>
          <pc:sldMk cId="2937626295" sldId="380"/>
        </pc:sldMkLst>
      </pc:sldChg>
      <pc:sldChg chg="del">
        <pc:chgData name="Dirza Alejandra Salazar Monasterios" userId="0546daba-b49e-4355-85af-809ac9d1c4c2" providerId="ADAL" clId="{8C0D04A5-FF87-4BFC-87E4-B443C177F64C}" dt="2023-04-19T01:06:26.980" v="868" actId="47"/>
        <pc:sldMkLst>
          <pc:docMk/>
          <pc:sldMk cId="3641898013" sldId="381"/>
        </pc:sldMkLst>
      </pc:sldChg>
      <pc:sldChg chg="del">
        <pc:chgData name="Dirza Alejandra Salazar Monasterios" userId="0546daba-b49e-4355-85af-809ac9d1c4c2" providerId="ADAL" clId="{8C0D04A5-FF87-4BFC-87E4-B443C177F64C}" dt="2023-04-19T01:05:46.307" v="859" actId="47"/>
        <pc:sldMkLst>
          <pc:docMk/>
          <pc:sldMk cId="1712458092" sldId="382"/>
        </pc:sldMkLst>
      </pc:sldChg>
      <pc:sldChg chg="addSp delSp modSp add del mod ord">
        <pc:chgData name="Dirza Alejandra Salazar Monasterios" userId="0546daba-b49e-4355-85af-809ac9d1c4c2" providerId="ADAL" clId="{8C0D04A5-FF87-4BFC-87E4-B443C177F64C}" dt="2023-04-19T02:21:15.554" v="1290" actId="47"/>
        <pc:sldMkLst>
          <pc:docMk/>
          <pc:sldMk cId="3851072202" sldId="383"/>
        </pc:sldMkLst>
        <pc:spChg chg="mod">
          <ac:chgData name="Dirza Alejandra Salazar Monasterios" userId="0546daba-b49e-4355-85af-809ac9d1c4c2" providerId="ADAL" clId="{8C0D04A5-FF87-4BFC-87E4-B443C177F64C}" dt="2023-04-19T01:22:34.364" v="1275"/>
          <ac:spMkLst>
            <pc:docMk/>
            <pc:sldMk cId="3851072202" sldId="383"/>
            <ac:spMk id="2" creationId="{BCF80860-3261-5914-564F-C5784E1B338F}"/>
          </ac:spMkLst>
        </pc:spChg>
        <pc:spChg chg="del">
          <ac:chgData name="Dirza Alejandra Salazar Monasterios" userId="0546daba-b49e-4355-85af-809ac9d1c4c2" providerId="ADAL" clId="{8C0D04A5-FF87-4BFC-87E4-B443C177F64C}" dt="2023-04-17T16:58:39.579" v="8" actId="478"/>
          <ac:spMkLst>
            <pc:docMk/>
            <pc:sldMk cId="3851072202" sldId="383"/>
            <ac:spMk id="3" creationId="{483DF391-1CCE-EB34-9AD9-717F32836133}"/>
          </ac:spMkLst>
        </pc:spChg>
        <pc:spChg chg="del">
          <ac:chgData name="Dirza Alejandra Salazar Monasterios" userId="0546daba-b49e-4355-85af-809ac9d1c4c2" providerId="ADAL" clId="{8C0D04A5-FF87-4BFC-87E4-B443C177F64C}" dt="2023-04-17T16:58:35.458" v="5" actId="478"/>
          <ac:spMkLst>
            <pc:docMk/>
            <pc:sldMk cId="3851072202" sldId="383"/>
            <ac:spMk id="4" creationId="{98BC5697-A5B3-7788-6687-2C63AB1D89F2}"/>
          </ac:spMkLst>
        </pc:spChg>
        <pc:spChg chg="del">
          <ac:chgData name="Dirza Alejandra Salazar Monasterios" userId="0546daba-b49e-4355-85af-809ac9d1c4c2" providerId="ADAL" clId="{8C0D04A5-FF87-4BFC-87E4-B443C177F64C}" dt="2023-04-17T16:58:36.791" v="6" actId="478"/>
          <ac:spMkLst>
            <pc:docMk/>
            <pc:sldMk cId="3851072202" sldId="383"/>
            <ac:spMk id="5" creationId="{E23836A3-FB2C-2FA7-A706-36D23F28B0AE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1.296" v="1175" actId="478"/>
          <ac:spMkLst>
            <pc:docMk/>
            <pc:sldMk cId="3851072202" sldId="383"/>
            <ac:spMk id="8" creationId="{2925DD16-16D2-4F7B-8AD4-DBF436E68443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1.296" v="1175" actId="478"/>
          <ac:spMkLst>
            <pc:docMk/>
            <pc:sldMk cId="3851072202" sldId="383"/>
            <ac:spMk id="9" creationId="{132A7D8B-F111-487D-8988-55EBAE73B5EE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9.447" v="1179" actId="478"/>
          <ac:spMkLst>
            <pc:docMk/>
            <pc:sldMk cId="3851072202" sldId="383"/>
            <ac:spMk id="10" creationId="{50A2DA1A-EDA0-4F4A-B49E-1BDA252D8B41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1.296" v="1175" actId="478"/>
          <ac:spMkLst>
            <pc:docMk/>
            <pc:sldMk cId="3851072202" sldId="383"/>
            <ac:spMk id="13" creationId="{0870233F-39B9-4300-955D-92B465812E94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8:06.148" v="1181" actId="478"/>
          <ac:spMkLst>
            <pc:docMk/>
            <pc:sldMk cId="3851072202" sldId="383"/>
            <ac:spMk id="14" creationId="{2B56ACC9-3293-4DBB-AF4D-23001D060B14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1.296" v="1175" actId="478"/>
          <ac:spMkLst>
            <pc:docMk/>
            <pc:sldMk cId="3851072202" sldId="383"/>
            <ac:spMk id="15" creationId="{22FB4CC0-9635-4C73-8DD3-C509BE68A3B4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8:02.784" v="1180" actId="478"/>
          <ac:spMkLst>
            <pc:docMk/>
            <pc:sldMk cId="3851072202" sldId="383"/>
            <ac:spMk id="16" creationId="{C0884020-DBFF-4A76-95F1-E8AA9A9C67F5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1.296" v="1175" actId="478"/>
          <ac:spMkLst>
            <pc:docMk/>
            <pc:sldMk cId="3851072202" sldId="383"/>
            <ac:spMk id="17" creationId="{33285779-EB5B-469E-BB14-80A03B9C9FB6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18" creationId="{0F8BFAFE-33CA-4C49-B8F3-C3E37B0A9953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0" creationId="{0AE8EEAE-BD11-463C-B94D-83B758488538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1" creationId="{C4E82318-75E1-4EE1-8B34-A8A8C63ACFF3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2" creationId="{8DC22824-3F72-41F6-A2A6-4E4F83EE6B55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3" creationId="{04FEEF12-26F8-406B-89E2-07FC64D42681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4" creationId="{23F3DCDF-6FED-44E7-BD7F-F5B6BE12A1CE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5" creationId="{3B93253A-A4BA-4A65-BC0C-6016BA12C212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6" creationId="{D889CDCF-1F93-4E51-83F0-150E0E0B72D6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7" creationId="{963144F6-4812-46A9-B5E9-EC571753F8A4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8" creationId="{22B6A5DA-B1D1-4DC0-AB1F-F5990C6AF8FE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29" creationId="{B2FA6102-4112-4E61-B822-892B0C2E6BF2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30" creationId="{C43AC5D0-6531-46A0-A583-BAFE60C25116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31" creationId="{5A627D79-5616-4E38-B258-40A4BCAC9489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32" creationId="{AD63B175-823E-41B9-9845-15478C0ADA43}"/>
          </ac:spMkLst>
        </pc:spChg>
        <pc:spChg chg="add mod">
          <ac:chgData name="Dirza Alejandra Salazar Monasterios" userId="0546daba-b49e-4355-85af-809ac9d1c4c2" providerId="ADAL" clId="{8C0D04A5-FF87-4BFC-87E4-B443C177F64C}" dt="2023-04-19T01:14:10.890" v="981" actId="14100"/>
          <ac:spMkLst>
            <pc:docMk/>
            <pc:sldMk cId="3851072202" sldId="383"/>
            <ac:spMk id="33" creationId="{D0A44F8F-7D0D-42FC-90BD-459C6E3BBC6C}"/>
          </ac:spMkLst>
        </pc:spChg>
        <pc:spChg chg="add mod">
          <ac:chgData name="Dirza Alejandra Salazar Monasterios" userId="0546daba-b49e-4355-85af-809ac9d1c4c2" providerId="ADAL" clId="{8C0D04A5-FF87-4BFC-87E4-B443C177F64C}" dt="2023-04-19T01:14:10.890" v="981" actId="14100"/>
          <ac:spMkLst>
            <pc:docMk/>
            <pc:sldMk cId="3851072202" sldId="383"/>
            <ac:spMk id="34" creationId="{C70BBC6B-B1B0-483B-928B-CDEA692DFAF0}"/>
          </ac:spMkLst>
        </pc:spChg>
        <pc:spChg chg="add mod">
          <ac:chgData name="Dirza Alejandra Salazar Monasterios" userId="0546daba-b49e-4355-85af-809ac9d1c4c2" providerId="ADAL" clId="{8C0D04A5-FF87-4BFC-87E4-B443C177F64C}" dt="2023-04-19T01:14:10.890" v="981" actId="14100"/>
          <ac:spMkLst>
            <pc:docMk/>
            <pc:sldMk cId="3851072202" sldId="383"/>
            <ac:spMk id="35" creationId="{A1926DEF-D6A4-4A8F-AA6D-7B12C30EDAB0}"/>
          </ac:spMkLst>
        </pc:spChg>
        <pc:spChg chg="add mod">
          <ac:chgData name="Dirza Alejandra Salazar Monasterios" userId="0546daba-b49e-4355-85af-809ac9d1c4c2" providerId="ADAL" clId="{8C0D04A5-FF87-4BFC-87E4-B443C177F64C}" dt="2023-04-19T01:14:10.890" v="981" actId="14100"/>
          <ac:spMkLst>
            <pc:docMk/>
            <pc:sldMk cId="3851072202" sldId="383"/>
            <ac:spMk id="36" creationId="{6BA5862D-988F-46FF-9573-EEB8EDA4BC12}"/>
          </ac:spMkLst>
        </pc:spChg>
        <pc:spChg chg="add mod">
          <ac:chgData name="Dirza Alejandra Salazar Monasterios" userId="0546daba-b49e-4355-85af-809ac9d1c4c2" providerId="ADAL" clId="{8C0D04A5-FF87-4BFC-87E4-B443C177F64C}" dt="2023-04-19T01:14:10.890" v="981" actId="14100"/>
          <ac:spMkLst>
            <pc:docMk/>
            <pc:sldMk cId="3851072202" sldId="383"/>
            <ac:spMk id="37" creationId="{B01A55F4-1FA4-41F1-817E-E221E530E9BE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38" creationId="{4D0B16C1-4074-4BC9-B24D-00F003D13EE2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39" creationId="{83925D22-579F-4D22-8B01-A766409A5F46}"/>
          </ac:spMkLst>
        </pc:spChg>
        <pc:spChg chg="add mod">
          <ac:chgData name="Dirza Alejandra Salazar Monasterios" userId="0546daba-b49e-4355-85af-809ac9d1c4c2" providerId="ADAL" clId="{8C0D04A5-FF87-4BFC-87E4-B443C177F64C}" dt="2023-04-19T00:07:34.608" v="10" actId="1076"/>
          <ac:spMkLst>
            <pc:docMk/>
            <pc:sldMk cId="3851072202" sldId="383"/>
            <ac:spMk id="40" creationId="{F1D3D857-44D0-4D74-B815-0DECEAA467C6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1" creationId="{6A8F7EA0-ED21-402D-969F-A3F505178CE8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2" creationId="{B79609B3-10D8-4FD3-BC65-380C04119D0A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3" creationId="{3E6CEBBB-93F3-4688-B525-424B955ACADE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4" creationId="{636B4A9B-7647-47F9-807C-8599571F851C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5" creationId="{AC964CCE-9B42-4B93-8A39-09BC124F44F0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6" creationId="{25735822-7718-43E3-8A9F-350C7B462986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7" creationId="{1E5995FD-65BE-4B25-B788-D8D5E151582C}"/>
          </ac:spMkLst>
        </pc:spChg>
        <pc:spChg chg="add mod">
          <ac:chgData name="Dirza Alejandra Salazar Monasterios" userId="0546daba-b49e-4355-85af-809ac9d1c4c2" providerId="ADAL" clId="{8C0D04A5-FF87-4BFC-87E4-B443C177F64C}" dt="2023-04-19T01:14:14.526" v="982" actId="1076"/>
          <ac:spMkLst>
            <pc:docMk/>
            <pc:sldMk cId="3851072202" sldId="383"/>
            <ac:spMk id="48" creationId="{9E2875F2-0DEB-4FEE-9692-26887094BF9B}"/>
          </ac:spMkLst>
        </pc:spChg>
        <pc:spChg chg="add mod">
          <ac:chgData name="Dirza Alejandra Salazar Monasterios" userId="0546daba-b49e-4355-85af-809ac9d1c4c2" providerId="ADAL" clId="{8C0D04A5-FF87-4BFC-87E4-B443C177F64C}" dt="2023-04-19T01:13:10.672" v="968" actId="14100"/>
          <ac:spMkLst>
            <pc:docMk/>
            <pc:sldMk cId="3851072202" sldId="383"/>
            <ac:spMk id="49" creationId="{D51B53C0-B67C-46F0-94E5-82948B056209}"/>
          </ac:spMkLst>
        </pc:spChg>
        <pc:spChg chg="add mod">
          <ac:chgData name="Dirza Alejandra Salazar Monasterios" userId="0546daba-b49e-4355-85af-809ac9d1c4c2" providerId="ADAL" clId="{8C0D04A5-FF87-4BFC-87E4-B443C177F64C}" dt="2023-04-19T01:13:14.096" v="969" actId="14100"/>
          <ac:spMkLst>
            <pc:docMk/>
            <pc:sldMk cId="3851072202" sldId="383"/>
            <ac:spMk id="50" creationId="{1E366297-2BAD-493E-A574-F46385B78A82}"/>
          </ac:spMkLst>
        </pc:spChg>
        <pc:spChg chg="add mod">
          <ac:chgData name="Dirza Alejandra Salazar Monasterios" userId="0546daba-b49e-4355-85af-809ac9d1c4c2" providerId="ADAL" clId="{8C0D04A5-FF87-4BFC-87E4-B443C177F64C}" dt="2023-04-19T01:13:16.843" v="970" actId="14100"/>
          <ac:spMkLst>
            <pc:docMk/>
            <pc:sldMk cId="3851072202" sldId="383"/>
            <ac:spMk id="51" creationId="{952C24C6-6A7B-462A-A612-FA31B245B82E}"/>
          </ac:spMkLst>
        </pc:spChg>
        <pc:spChg chg="add mod">
          <ac:chgData name="Dirza Alejandra Salazar Monasterios" userId="0546daba-b49e-4355-85af-809ac9d1c4c2" providerId="ADAL" clId="{8C0D04A5-FF87-4BFC-87E4-B443C177F64C}" dt="2023-04-19T00:10:19.408" v="15" actId="207"/>
          <ac:spMkLst>
            <pc:docMk/>
            <pc:sldMk cId="3851072202" sldId="383"/>
            <ac:spMk id="52" creationId="{E2A1CCBC-BF4B-4A82-B66F-1720FD0831BB}"/>
          </ac:spMkLst>
        </pc:spChg>
        <pc:spChg chg="add mod">
          <ac:chgData name="Dirza Alejandra Salazar Monasterios" userId="0546daba-b49e-4355-85af-809ac9d1c4c2" providerId="ADAL" clId="{8C0D04A5-FF87-4BFC-87E4-B443C177F64C}" dt="2023-04-19T00:11:01.946" v="22" actId="207"/>
          <ac:spMkLst>
            <pc:docMk/>
            <pc:sldMk cId="3851072202" sldId="383"/>
            <ac:spMk id="53" creationId="{C23E272B-783E-47A9-8C90-3032E36EB590}"/>
          </ac:spMkLst>
        </pc:spChg>
        <pc:spChg chg="add mod">
          <ac:chgData name="Dirza Alejandra Salazar Monasterios" userId="0546daba-b49e-4355-85af-809ac9d1c4c2" providerId="ADAL" clId="{8C0D04A5-FF87-4BFC-87E4-B443C177F64C}" dt="2023-04-19T00:11:04.843" v="23" actId="207"/>
          <ac:spMkLst>
            <pc:docMk/>
            <pc:sldMk cId="3851072202" sldId="383"/>
            <ac:spMk id="54" creationId="{1E10B03A-118B-4A16-971E-F31817DA38E8}"/>
          </ac:spMkLst>
        </pc:spChg>
        <pc:spChg chg="add mod">
          <ac:chgData name="Dirza Alejandra Salazar Monasterios" userId="0546daba-b49e-4355-85af-809ac9d1c4c2" providerId="ADAL" clId="{8C0D04A5-FF87-4BFC-87E4-B443C177F64C}" dt="2023-04-19T00:12:04.081" v="34" actId="207"/>
          <ac:spMkLst>
            <pc:docMk/>
            <pc:sldMk cId="3851072202" sldId="383"/>
            <ac:spMk id="55" creationId="{06C58F7E-8188-44D7-831C-4149965166C1}"/>
          </ac:spMkLst>
        </pc:spChg>
        <pc:spChg chg="add mod">
          <ac:chgData name="Dirza Alejandra Salazar Monasterios" userId="0546daba-b49e-4355-85af-809ac9d1c4c2" providerId="ADAL" clId="{8C0D04A5-FF87-4BFC-87E4-B443C177F64C}" dt="2023-04-19T01:13:19.651" v="971" actId="14100"/>
          <ac:spMkLst>
            <pc:docMk/>
            <pc:sldMk cId="3851072202" sldId="383"/>
            <ac:spMk id="56" creationId="{543C351B-F415-4CCB-849C-0E0FD654BFF2}"/>
          </ac:spMkLst>
        </pc:spChg>
        <pc:spChg chg="add mod">
          <ac:chgData name="Dirza Alejandra Salazar Monasterios" userId="0546daba-b49e-4355-85af-809ac9d1c4c2" providerId="ADAL" clId="{8C0D04A5-FF87-4BFC-87E4-B443C177F64C}" dt="2023-04-19T00:11:12.744" v="25" actId="207"/>
          <ac:spMkLst>
            <pc:docMk/>
            <pc:sldMk cId="3851072202" sldId="383"/>
            <ac:spMk id="57" creationId="{08FF1527-7633-4CAB-BC46-D6B24F89407C}"/>
          </ac:spMkLst>
        </pc:spChg>
        <pc:spChg chg="add mod">
          <ac:chgData name="Dirza Alejandra Salazar Monasterios" userId="0546daba-b49e-4355-85af-809ac9d1c4c2" providerId="ADAL" clId="{8C0D04A5-FF87-4BFC-87E4-B443C177F64C}" dt="2023-04-19T00:11:28.273" v="28" actId="207"/>
          <ac:spMkLst>
            <pc:docMk/>
            <pc:sldMk cId="3851072202" sldId="383"/>
            <ac:spMk id="58" creationId="{3CF8AB30-9B69-41BD-B9E6-74D1634AD732}"/>
          </ac:spMkLst>
        </pc:spChg>
        <pc:spChg chg="add mod">
          <ac:chgData name="Dirza Alejandra Salazar Monasterios" userId="0546daba-b49e-4355-85af-809ac9d1c4c2" providerId="ADAL" clId="{8C0D04A5-FF87-4BFC-87E4-B443C177F64C}" dt="2023-04-19T00:11:52.233" v="32" actId="207"/>
          <ac:spMkLst>
            <pc:docMk/>
            <pc:sldMk cId="3851072202" sldId="383"/>
            <ac:spMk id="59" creationId="{98F32189-375D-4C60-8F51-D2BABE2558B4}"/>
          </ac:spMkLst>
        </pc:spChg>
        <pc:spChg chg="add mod">
          <ac:chgData name="Dirza Alejandra Salazar Monasterios" userId="0546daba-b49e-4355-85af-809ac9d1c4c2" providerId="ADAL" clId="{8C0D04A5-FF87-4BFC-87E4-B443C177F64C}" dt="2023-04-19T00:11:39.273" v="30" actId="207"/>
          <ac:spMkLst>
            <pc:docMk/>
            <pc:sldMk cId="3851072202" sldId="383"/>
            <ac:spMk id="60" creationId="{7E5EF8BD-FE0B-4C2D-88B2-0D4C5A9DD7B8}"/>
          </ac:spMkLst>
        </pc:spChg>
        <pc:spChg chg="add mod">
          <ac:chgData name="Dirza Alejandra Salazar Monasterios" userId="0546daba-b49e-4355-85af-809ac9d1c4c2" providerId="ADAL" clId="{8C0D04A5-FF87-4BFC-87E4-B443C177F64C}" dt="2023-04-19T01:13:02.272" v="965" actId="1076"/>
          <ac:spMkLst>
            <pc:docMk/>
            <pc:sldMk cId="3851072202" sldId="383"/>
            <ac:spMk id="62" creationId="{8856F897-16BA-0FAD-62A1-7F82157F534F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63" creationId="{50BF5487-20DC-385F-93C5-1EBF5E674CF8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65" creationId="{5AE13326-481F-73D4-E840-113F462B4D0A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66" creationId="{DF77150C-101C-2D60-B1B5-5518C3FC1D66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67" creationId="{7BE11964-C0B6-A5E0-AA53-483B9497A1A8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68" creationId="{A76A520B-5D39-D7A1-6B0C-ECB6019B309A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73" creationId="{49A6B19E-3F18-9F3B-1615-C7DD40DF062A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74" creationId="{007CAB46-0177-3E95-2D07-A13B1AD8F14A}"/>
          </ac:spMkLst>
        </pc:spChg>
        <pc:spChg chg="add del mod">
          <ac:chgData name="Dirza Alejandra Salazar Monasterios" userId="0546daba-b49e-4355-85af-809ac9d1c4c2" providerId="ADAL" clId="{8C0D04A5-FF87-4BFC-87E4-B443C177F64C}" dt="2023-04-19T01:17:56.835" v="1178"/>
          <ac:spMkLst>
            <pc:docMk/>
            <pc:sldMk cId="3851072202" sldId="383"/>
            <ac:spMk id="75" creationId="{EBC9D2D8-2AC4-AFC8-956E-E8F02756AC28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76" creationId="{4C2888D0-194F-C7FE-3BF6-33DFAA45FBD9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78" creationId="{F0F04A73-CFF0-6BBC-5DB5-D5677A4F5E3E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79" creationId="{C2BCAD00-9D92-EB5F-86B0-4EF38C484C42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80" creationId="{62B80C3A-6322-97E7-2D80-6F62955F8C78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81" creationId="{54974C29-73D6-6CCB-E408-FD1E881FB271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86" creationId="{CDA15C2E-922F-F1DC-4F42-17C2F4CD2454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87" creationId="{B9F96DB7-1EEB-0A3F-5A2D-956354AAA0A6}"/>
          </ac:spMkLst>
        </pc:spChg>
        <pc:spChg chg="add mod">
          <ac:chgData name="Dirza Alejandra Salazar Monasterios" userId="0546daba-b49e-4355-85af-809ac9d1c4c2" providerId="ADAL" clId="{8C0D04A5-FF87-4BFC-87E4-B443C177F64C}" dt="2023-04-19T01:18:10.182" v="1182"/>
          <ac:spMkLst>
            <pc:docMk/>
            <pc:sldMk cId="3851072202" sldId="383"/>
            <ac:spMk id="88" creationId="{D16874E6-1557-F763-A631-4BF109A81E93}"/>
          </ac:spMkLst>
        </pc:spChg>
        <pc:grpChg chg="add del mod">
          <ac:chgData name="Dirza Alejandra Salazar Monasterios" userId="0546daba-b49e-4355-85af-809ac9d1c4c2" providerId="ADAL" clId="{8C0D04A5-FF87-4BFC-87E4-B443C177F64C}" dt="2023-04-19T01:17:53.359" v="1176" actId="478"/>
          <ac:grpSpMkLst>
            <pc:docMk/>
            <pc:sldMk cId="3851072202" sldId="383"/>
            <ac:grpSpMk id="3" creationId="{E3410EEE-053B-4D4E-ABDF-9A3F5E0F9430}"/>
          </ac:grpSpMkLst>
        </pc:grpChg>
        <pc:grpChg chg="add del mod">
          <ac:chgData name="Dirza Alejandra Salazar Monasterios" userId="0546daba-b49e-4355-85af-809ac9d1c4c2" providerId="ADAL" clId="{8C0D04A5-FF87-4BFC-87E4-B443C177F64C}" dt="2023-04-19T01:17:51.296" v="1175" actId="478"/>
          <ac:grpSpMkLst>
            <pc:docMk/>
            <pc:sldMk cId="3851072202" sldId="383"/>
            <ac:grpSpMk id="4" creationId="{2EC6E4C6-4B0C-48BC-87A9-3695BE1A194B}"/>
          </ac:grpSpMkLst>
        </pc:grpChg>
        <pc:grpChg chg="add del mod">
          <ac:chgData name="Dirza Alejandra Salazar Monasterios" userId="0546daba-b49e-4355-85af-809ac9d1c4c2" providerId="ADAL" clId="{8C0D04A5-FF87-4BFC-87E4-B443C177F64C}" dt="2023-04-19T01:17:51.296" v="1175" actId="478"/>
          <ac:grpSpMkLst>
            <pc:docMk/>
            <pc:sldMk cId="3851072202" sldId="383"/>
            <ac:grpSpMk id="5" creationId="{AB1B73B2-C9F7-4B18-8BE7-4FC54001A2FE}"/>
          </ac:grpSpMkLst>
        </pc:grpChg>
        <pc:grpChg chg="add del mod">
          <ac:chgData name="Dirza Alejandra Salazar Monasterios" userId="0546daba-b49e-4355-85af-809ac9d1c4c2" providerId="ADAL" clId="{8C0D04A5-FF87-4BFC-87E4-B443C177F64C}" dt="2023-04-19T01:17:51.296" v="1175" actId="478"/>
          <ac:grpSpMkLst>
            <pc:docMk/>
            <pc:sldMk cId="3851072202" sldId="383"/>
            <ac:grpSpMk id="6" creationId="{0A17BF21-EF18-49F0-86D1-E3AD9919D98F}"/>
          </ac:grpSpMkLst>
        </pc:grpChg>
        <pc:grpChg chg="add del mod">
          <ac:chgData name="Dirza Alejandra Salazar Monasterios" userId="0546daba-b49e-4355-85af-809ac9d1c4c2" providerId="ADAL" clId="{8C0D04A5-FF87-4BFC-87E4-B443C177F64C}" dt="2023-04-19T01:17:51.296" v="1175" actId="478"/>
          <ac:grpSpMkLst>
            <pc:docMk/>
            <pc:sldMk cId="3851072202" sldId="383"/>
            <ac:grpSpMk id="7" creationId="{23F80439-BA9E-4368-BD63-1EB95D0CD9F3}"/>
          </ac:grpSpMkLst>
        </pc:grpChg>
        <pc:picChg chg="add del mod">
          <ac:chgData name="Dirza Alejandra Salazar Monasterios" userId="0546daba-b49e-4355-85af-809ac9d1c4c2" providerId="ADAL" clId="{8C0D04A5-FF87-4BFC-87E4-B443C177F64C}" dt="2023-04-19T00:12:14.334" v="36" actId="478"/>
          <ac:picMkLst>
            <pc:docMk/>
            <pc:sldMk cId="3851072202" sldId="383"/>
            <ac:picMk id="61" creationId="{DA0F2F8B-A260-F78E-0B51-CB8C937F1046}"/>
          </ac:picMkLst>
        </pc:picChg>
        <pc:picChg chg="add del mod">
          <ac:chgData name="Dirza Alejandra Salazar Monasterios" userId="0546daba-b49e-4355-85af-809ac9d1c4c2" providerId="ADAL" clId="{8C0D04A5-FF87-4BFC-87E4-B443C177F64C}" dt="2023-04-19T01:17:56.835" v="1178"/>
          <ac:picMkLst>
            <pc:docMk/>
            <pc:sldMk cId="3851072202" sldId="383"/>
            <ac:picMk id="64" creationId="{AF1E9A28-C583-7517-5C77-90D3BFCF93DE}"/>
          </ac:picMkLst>
        </pc:picChg>
        <pc:picChg chg="add del mod">
          <ac:chgData name="Dirza Alejandra Salazar Monasterios" userId="0546daba-b49e-4355-85af-809ac9d1c4c2" providerId="ADAL" clId="{8C0D04A5-FF87-4BFC-87E4-B443C177F64C}" dt="2023-04-19T01:17:56.835" v="1178"/>
          <ac:picMkLst>
            <pc:docMk/>
            <pc:sldMk cId="3851072202" sldId="383"/>
            <ac:picMk id="69" creationId="{5398BA69-19FF-AE10-303E-A537427DF0CD}"/>
          </ac:picMkLst>
        </pc:picChg>
        <pc:picChg chg="add del mod">
          <ac:chgData name="Dirza Alejandra Salazar Monasterios" userId="0546daba-b49e-4355-85af-809ac9d1c4c2" providerId="ADAL" clId="{8C0D04A5-FF87-4BFC-87E4-B443C177F64C}" dt="2023-04-19T01:17:56.835" v="1178"/>
          <ac:picMkLst>
            <pc:docMk/>
            <pc:sldMk cId="3851072202" sldId="383"/>
            <ac:picMk id="70" creationId="{73BCEBD3-BE3A-7977-DA85-BD916CEF7194}"/>
          </ac:picMkLst>
        </pc:picChg>
        <pc:picChg chg="add del mod">
          <ac:chgData name="Dirza Alejandra Salazar Monasterios" userId="0546daba-b49e-4355-85af-809ac9d1c4c2" providerId="ADAL" clId="{8C0D04A5-FF87-4BFC-87E4-B443C177F64C}" dt="2023-04-19T01:17:56.835" v="1178"/>
          <ac:picMkLst>
            <pc:docMk/>
            <pc:sldMk cId="3851072202" sldId="383"/>
            <ac:picMk id="71" creationId="{5C25538B-C6FB-2CFF-3837-79EB24A633E2}"/>
          </ac:picMkLst>
        </pc:picChg>
        <pc:picChg chg="add del mod">
          <ac:chgData name="Dirza Alejandra Salazar Monasterios" userId="0546daba-b49e-4355-85af-809ac9d1c4c2" providerId="ADAL" clId="{8C0D04A5-FF87-4BFC-87E4-B443C177F64C}" dt="2023-04-19T01:17:56.835" v="1178"/>
          <ac:picMkLst>
            <pc:docMk/>
            <pc:sldMk cId="3851072202" sldId="383"/>
            <ac:picMk id="72" creationId="{A4D2BC3D-C63C-1AF6-8A9C-1A2AF73B2147}"/>
          </ac:picMkLst>
        </pc:picChg>
        <pc:picChg chg="add mod">
          <ac:chgData name="Dirza Alejandra Salazar Monasterios" userId="0546daba-b49e-4355-85af-809ac9d1c4c2" providerId="ADAL" clId="{8C0D04A5-FF87-4BFC-87E4-B443C177F64C}" dt="2023-04-19T01:18:10.182" v="1182"/>
          <ac:picMkLst>
            <pc:docMk/>
            <pc:sldMk cId="3851072202" sldId="383"/>
            <ac:picMk id="77" creationId="{D47F2D18-CBD8-DFA6-5BAE-392E6016974E}"/>
          </ac:picMkLst>
        </pc:picChg>
        <pc:picChg chg="add mod">
          <ac:chgData name="Dirza Alejandra Salazar Monasterios" userId="0546daba-b49e-4355-85af-809ac9d1c4c2" providerId="ADAL" clId="{8C0D04A5-FF87-4BFC-87E4-B443C177F64C}" dt="2023-04-19T01:18:10.182" v="1182"/>
          <ac:picMkLst>
            <pc:docMk/>
            <pc:sldMk cId="3851072202" sldId="383"/>
            <ac:picMk id="82" creationId="{A1B00C7A-4603-D528-6E23-C20EDEFAAFEC}"/>
          </ac:picMkLst>
        </pc:picChg>
        <pc:picChg chg="add mod">
          <ac:chgData name="Dirza Alejandra Salazar Monasterios" userId="0546daba-b49e-4355-85af-809ac9d1c4c2" providerId="ADAL" clId="{8C0D04A5-FF87-4BFC-87E4-B443C177F64C}" dt="2023-04-19T01:18:10.182" v="1182"/>
          <ac:picMkLst>
            <pc:docMk/>
            <pc:sldMk cId="3851072202" sldId="383"/>
            <ac:picMk id="83" creationId="{566A9333-37A0-B9C4-A253-EA00BEF6452C}"/>
          </ac:picMkLst>
        </pc:picChg>
        <pc:picChg chg="add mod">
          <ac:chgData name="Dirza Alejandra Salazar Monasterios" userId="0546daba-b49e-4355-85af-809ac9d1c4c2" providerId="ADAL" clId="{8C0D04A5-FF87-4BFC-87E4-B443C177F64C}" dt="2023-04-19T01:18:10.182" v="1182"/>
          <ac:picMkLst>
            <pc:docMk/>
            <pc:sldMk cId="3851072202" sldId="383"/>
            <ac:picMk id="84" creationId="{C4844BD6-BF8B-6F57-5E8D-9C8B3A7FEB9E}"/>
          </ac:picMkLst>
        </pc:picChg>
        <pc:picChg chg="add mod">
          <ac:chgData name="Dirza Alejandra Salazar Monasterios" userId="0546daba-b49e-4355-85af-809ac9d1c4c2" providerId="ADAL" clId="{8C0D04A5-FF87-4BFC-87E4-B443C177F64C}" dt="2023-04-19T01:18:10.182" v="1182"/>
          <ac:picMkLst>
            <pc:docMk/>
            <pc:sldMk cId="3851072202" sldId="383"/>
            <ac:picMk id="85" creationId="{15F74309-39AE-D2A9-AD9A-4B5E5F024D4F}"/>
          </ac:picMkLst>
        </pc:picChg>
        <pc:cxnChg chg="del">
          <ac:chgData name="Dirza Alejandra Salazar Monasterios" userId="0546daba-b49e-4355-85af-809ac9d1c4c2" providerId="ADAL" clId="{8C0D04A5-FF87-4BFC-87E4-B443C177F64C}" dt="2023-04-17T16:58:38.015" v="7" actId="478"/>
          <ac:cxnSpMkLst>
            <pc:docMk/>
            <pc:sldMk cId="3851072202" sldId="383"/>
            <ac:cxnSpMk id="6" creationId="{F11BA88C-AF58-4209-E8DA-9174A3CF483B}"/>
          </ac:cxnSpMkLst>
        </pc:cxnChg>
      </pc:sldChg>
      <pc:sldChg chg="add del">
        <pc:chgData name="Dirza Alejandra Salazar Monasterios" userId="0546daba-b49e-4355-85af-809ac9d1c4c2" providerId="ADAL" clId="{8C0D04A5-FF87-4BFC-87E4-B443C177F64C}" dt="2023-04-19T01:11:27.195" v="929" actId="47"/>
        <pc:sldMkLst>
          <pc:docMk/>
          <pc:sldMk cId="1693839476" sldId="384"/>
        </pc:sldMkLst>
      </pc:sldChg>
      <pc:sldChg chg="new del">
        <pc:chgData name="Dirza Alejandra Salazar Monasterios" userId="0546daba-b49e-4355-85af-809ac9d1c4c2" providerId="ADAL" clId="{8C0D04A5-FF87-4BFC-87E4-B443C177F64C}" dt="2023-04-19T00:46:55.469" v="338" actId="47"/>
        <pc:sldMkLst>
          <pc:docMk/>
          <pc:sldMk cId="3019097385" sldId="385"/>
        </pc:sldMkLst>
      </pc:sldChg>
      <pc:sldChg chg="addSp delSp modSp add mod">
        <pc:chgData name="Dirza Alejandra Salazar Monasterios" userId="0546daba-b49e-4355-85af-809ac9d1c4c2" providerId="ADAL" clId="{8C0D04A5-FF87-4BFC-87E4-B443C177F64C}" dt="2023-04-19T01:21:59.564" v="1272" actId="20577"/>
        <pc:sldMkLst>
          <pc:docMk/>
          <pc:sldMk cId="1001170167" sldId="386"/>
        </pc:sldMkLst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3" creationId="{F3368150-CE46-A1B6-4139-6DCC71F2AF3C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4" creationId="{58CDD901-A228-E9C5-AEE7-8AC7770A7355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5" creationId="{5605B102-D188-4184-6C70-663F6E2DF7D4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6" creationId="{245E85D2-DD36-ECAC-2B0F-A747A8ABE2CF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7" creationId="{75D687D0-4BD3-6139-F74A-9C72F9F92207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9" creationId="{0862AB6A-A340-1744-7E56-8C1C0957EF90}"/>
          </ac:spMkLst>
        </pc:spChg>
        <pc:spChg chg="del mod">
          <ac:chgData name="Dirza Alejandra Salazar Monasterios" userId="0546daba-b49e-4355-85af-809ac9d1c4c2" providerId="ADAL" clId="{8C0D04A5-FF87-4BFC-87E4-B443C177F64C}" dt="2023-04-19T00:47:03.551" v="341" actId="478"/>
          <ac:spMkLst>
            <pc:docMk/>
            <pc:sldMk cId="1001170167" sldId="386"/>
            <ac:spMk id="10" creationId="{49420924-0F97-3FF0-B5F5-41B693C2B0BF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11" creationId="{8DDA2131-89A2-3FEA-2675-523286AE2CC5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12" creationId="{201F642F-7DC7-9C97-C6AA-1C8419181C9E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13" creationId="{67880144-FB7F-C577-62EB-134C9B45FC3E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14" creationId="{BFF55691-4DF2-1C17-134D-5D6D182435D8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16" creationId="{856D8404-4486-0630-90FB-9EDD5F2BC4D6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17" creationId="{435B04B7-F9EA-E54F-0D5D-40E30A0A65ED}"/>
          </ac:spMkLst>
        </pc:spChg>
        <pc:spChg chg="add mod">
          <ac:chgData name="Dirza Alejandra Salazar Monasterios" userId="0546daba-b49e-4355-85af-809ac9d1c4c2" providerId="ADAL" clId="{8C0D04A5-FF87-4BFC-87E4-B443C177F64C}" dt="2023-04-19T00:47:48.492" v="351" actId="207"/>
          <ac:spMkLst>
            <pc:docMk/>
            <pc:sldMk cId="1001170167" sldId="386"/>
            <ac:spMk id="18" creationId="{D00E7433-6A23-B04E-D202-30D1C1E8CA3F}"/>
          </ac:spMkLst>
        </pc:spChg>
        <pc:spChg chg="add del mod">
          <ac:chgData name="Dirza Alejandra Salazar Monasterios" userId="0546daba-b49e-4355-85af-809ac9d1c4c2" providerId="ADAL" clId="{8C0D04A5-FF87-4BFC-87E4-B443C177F64C}" dt="2023-04-19T00:47:18.550" v="345" actId="478"/>
          <ac:spMkLst>
            <pc:docMk/>
            <pc:sldMk cId="1001170167" sldId="386"/>
            <ac:spMk id="19" creationId="{23A4362D-96DE-4DD2-06A4-3A7A3FA67052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20" creationId="{5D45AF6F-505A-4884-8B41-C4FBFD0AA552}"/>
          </ac:spMkLst>
        </pc:spChg>
        <pc:spChg chg="del">
          <ac:chgData name="Dirza Alejandra Salazar Monasterios" userId="0546daba-b49e-4355-85af-809ac9d1c4c2" providerId="ADAL" clId="{8C0D04A5-FF87-4BFC-87E4-B443C177F64C}" dt="2023-04-19T00:47:00.321" v="339" actId="478"/>
          <ac:spMkLst>
            <pc:docMk/>
            <pc:sldMk cId="1001170167" sldId="386"/>
            <ac:spMk id="21" creationId="{0119C76A-FF89-E18A-F2CB-D9E1604D13DC}"/>
          </ac:spMkLst>
        </pc:spChg>
        <pc:spChg chg="add mod">
          <ac:chgData name="Dirza Alejandra Salazar Monasterios" userId="0546daba-b49e-4355-85af-809ac9d1c4c2" providerId="ADAL" clId="{8C0D04A5-FF87-4BFC-87E4-B443C177F64C}" dt="2023-04-19T00:49:38.543" v="370" actId="1076"/>
          <ac:spMkLst>
            <pc:docMk/>
            <pc:sldMk cId="1001170167" sldId="386"/>
            <ac:spMk id="22" creationId="{769BFA5C-6078-44EF-62F3-681413FAEC7C}"/>
          </ac:spMkLst>
        </pc:spChg>
        <pc:spChg chg="add mod">
          <ac:chgData name="Dirza Alejandra Salazar Monasterios" userId="0546daba-b49e-4355-85af-809ac9d1c4c2" providerId="ADAL" clId="{8C0D04A5-FF87-4BFC-87E4-B443C177F64C}" dt="2023-04-19T01:16:08.099" v="1092" actId="1076"/>
          <ac:spMkLst>
            <pc:docMk/>
            <pc:sldMk cId="1001170167" sldId="386"/>
            <ac:spMk id="23" creationId="{ECB6D678-CB73-DD4C-E9F5-285509AEAA66}"/>
          </ac:spMkLst>
        </pc:spChg>
        <pc:spChg chg="add del mod">
          <ac:chgData name="Dirza Alejandra Salazar Monasterios" userId="0546daba-b49e-4355-85af-809ac9d1c4c2" providerId="ADAL" clId="{8C0D04A5-FF87-4BFC-87E4-B443C177F64C}" dt="2023-04-19T00:52:30.359" v="511"/>
          <ac:spMkLst>
            <pc:docMk/>
            <pc:sldMk cId="1001170167" sldId="386"/>
            <ac:spMk id="24" creationId="{D6939DBE-CDB5-6624-0892-D1B8A4CE1DFA}"/>
          </ac:spMkLst>
        </pc:spChg>
        <pc:spChg chg="add mod">
          <ac:chgData name="Dirza Alejandra Salazar Monasterios" userId="0546daba-b49e-4355-85af-809ac9d1c4c2" providerId="ADAL" clId="{8C0D04A5-FF87-4BFC-87E4-B443C177F64C}" dt="2023-04-19T01:00:30.504" v="818" actId="1076"/>
          <ac:spMkLst>
            <pc:docMk/>
            <pc:sldMk cId="1001170167" sldId="386"/>
            <ac:spMk id="25" creationId="{E90A5806-4A30-7668-C2E1-CA05B2E66844}"/>
          </ac:spMkLst>
        </pc:spChg>
        <pc:spChg chg="add mod">
          <ac:chgData name="Dirza Alejandra Salazar Monasterios" userId="0546daba-b49e-4355-85af-809ac9d1c4c2" providerId="ADAL" clId="{8C0D04A5-FF87-4BFC-87E4-B443C177F64C}" dt="2023-04-19T00:54:19.382" v="663" actId="1076"/>
          <ac:spMkLst>
            <pc:docMk/>
            <pc:sldMk cId="1001170167" sldId="386"/>
            <ac:spMk id="26" creationId="{0A8B832F-EC6F-93C0-2AC3-23A668F4B7A6}"/>
          </ac:spMkLst>
        </pc:spChg>
        <pc:spChg chg="add mod">
          <ac:chgData name="Dirza Alejandra Salazar Monasterios" userId="0546daba-b49e-4355-85af-809ac9d1c4c2" providerId="ADAL" clId="{8C0D04A5-FF87-4BFC-87E4-B443C177F64C}" dt="2023-04-19T01:21:59.564" v="1272" actId="20577"/>
          <ac:spMkLst>
            <pc:docMk/>
            <pc:sldMk cId="1001170167" sldId="386"/>
            <ac:spMk id="27" creationId="{BDA09821-3A3B-4836-A06A-CDB848A33129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29" creationId="{1A67FB9B-F71C-6C06-997C-32972C789560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31" creationId="{B1E764C4-D619-346F-AAE7-571E6098397A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33" creationId="{69FCAFBA-BCB0-81E4-2B10-DE0C3571286E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34" creationId="{BA5ADA49-449B-E1B8-052F-98082320F264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35" creationId="{4DA90743-E6C5-572C-83E8-80481AEBF93B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36" creationId="{DF95E887-94DB-8C77-706F-2CCB7C9E9BDE}"/>
          </ac:spMkLst>
        </pc:spChg>
        <pc:spChg chg="mod">
          <ac:chgData name="Dirza Alejandra Salazar Monasterios" userId="0546daba-b49e-4355-85af-809ac9d1c4c2" providerId="ADAL" clId="{8C0D04A5-FF87-4BFC-87E4-B443C177F64C}" dt="2023-04-19T00:49:46.270" v="372" actId="1076"/>
          <ac:spMkLst>
            <pc:docMk/>
            <pc:sldMk cId="1001170167" sldId="386"/>
            <ac:spMk id="37" creationId="{4E8A7267-B418-5FE6-F87B-4D67DE0AB015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39" creationId="{D3B9189C-78D4-C767-B9E8-060AF47C4234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0" creationId="{EC1989E5-61A3-6313-33B7-E0EA9FF3ED3A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1" creationId="{BF231892-378E-BF73-70DF-39A439E5B4CE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2" creationId="{ED1DDAE7-3D0B-9AA0-8F71-F256BB82E07D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3" creationId="{E2B4DF60-0F2F-CCD7-4EAB-6BEDB6746C3D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4" creationId="{0F657543-BB29-6829-396A-6D51036D981D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5" creationId="{3CB79144-06FD-476A-2D06-7AFFF077EB97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6" creationId="{86F81E6F-E595-BD3C-A0E2-8E030237EC24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7" creationId="{4D80EEA0-E108-EF34-8F34-FAB5968E5146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8" creationId="{A932C620-8760-63C7-1667-9CC813F9518B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49" creationId="{4C03B761-AE71-89EA-F520-518F83F8651A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50" creationId="{A144CC83-5BC4-1B61-6E82-EEB805E968D2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51" creationId="{63050C9A-2BD5-F72A-AD0D-AAB3BF989E42}"/>
          </ac:spMkLst>
        </pc:spChg>
        <pc:spChg chg="mod">
          <ac:chgData name="Dirza Alejandra Salazar Monasterios" userId="0546daba-b49e-4355-85af-809ac9d1c4c2" providerId="ADAL" clId="{8C0D04A5-FF87-4BFC-87E4-B443C177F64C}" dt="2023-04-19T00:47:05.062" v="342"/>
          <ac:spMkLst>
            <pc:docMk/>
            <pc:sldMk cId="1001170167" sldId="386"/>
            <ac:spMk id="52" creationId="{DBE6ABE4-81CC-BD51-52CA-4F4E2D4FE81E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54" creationId="{24097202-A743-190F-A1BF-40DCAA1FCCCD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55" creationId="{756E4D42-F1A2-C849-32CC-16E1E906BE95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56" creationId="{61A9DC9A-3C88-1A67-2475-D99EE42D8B8A}"/>
          </ac:spMkLst>
        </pc:spChg>
        <pc:spChg chg="add mod">
          <ac:chgData name="Dirza Alejandra Salazar Monasterios" userId="0546daba-b49e-4355-85af-809ac9d1c4c2" providerId="ADAL" clId="{8C0D04A5-FF87-4BFC-87E4-B443C177F64C}" dt="2023-04-19T00:50:02.069" v="375" actId="1076"/>
          <ac:spMkLst>
            <pc:docMk/>
            <pc:sldMk cId="1001170167" sldId="386"/>
            <ac:spMk id="57" creationId="{C5B48019-CB4B-28A8-556D-2C9A2F38CA5B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59" creationId="{E99E803D-9984-B8E9-247B-57A9812F4EA1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60" creationId="{8EB03B51-030B-E034-93D8-0DC869E0341B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61" creationId="{68E629E2-EE87-1C32-3A7F-23CCF23C83A5}"/>
          </ac:spMkLst>
        </pc:spChg>
        <pc:spChg chg="mod">
          <ac:chgData name="Dirza Alejandra Salazar Monasterios" userId="0546daba-b49e-4355-85af-809ac9d1c4c2" providerId="ADAL" clId="{8C0D04A5-FF87-4BFC-87E4-B443C177F64C}" dt="2023-04-19T00:48:42.708" v="357" actId="1076"/>
          <ac:spMkLst>
            <pc:docMk/>
            <pc:sldMk cId="1001170167" sldId="386"/>
            <ac:spMk id="62" creationId="{5C7C0CE0-B3FC-2CD6-F64C-8DB16496EFFD}"/>
          </ac:spMkLst>
        </pc:spChg>
        <pc:spChg chg="mod">
          <ac:chgData name="Dirza Alejandra Salazar Monasterios" userId="0546daba-b49e-4355-85af-809ac9d1c4c2" providerId="ADAL" clId="{8C0D04A5-FF87-4BFC-87E4-B443C177F64C}" dt="2023-04-19T00:49:29.465" v="366" actId="1076"/>
          <ac:spMkLst>
            <pc:docMk/>
            <pc:sldMk cId="1001170167" sldId="386"/>
            <ac:spMk id="64" creationId="{803D8E40-EB76-98FB-9F1A-06D60F0B15B2}"/>
          </ac:spMkLst>
        </pc:spChg>
        <pc:spChg chg="mod">
          <ac:chgData name="Dirza Alejandra Salazar Monasterios" userId="0546daba-b49e-4355-85af-809ac9d1c4c2" providerId="ADAL" clId="{8C0D04A5-FF87-4BFC-87E4-B443C177F64C}" dt="2023-04-19T00:49:29.465" v="366" actId="1076"/>
          <ac:spMkLst>
            <pc:docMk/>
            <pc:sldMk cId="1001170167" sldId="386"/>
            <ac:spMk id="65" creationId="{576EE4DF-4684-7D30-4B65-FA11C5CD24A5}"/>
          </ac:spMkLst>
        </pc:spChg>
        <pc:spChg chg="mod">
          <ac:chgData name="Dirza Alejandra Salazar Monasterios" userId="0546daba-b49e-4355-85af-809ac9d1c4c2" providerId="ADAL" clId="{8C0D04A5-FF87-4BFC-87E4-B443C177F64C}" dt="2023-04-19T00:49:29.465" v="366" actId="1076"/>
          <ac:spMkLst>
            <pc:docMk/>
            <pc:sldMk cId="1001170167" sldId="386"/>
            <ac:spMk id="66" creationId="{50295927-A58C-CEE3-62E0-F3986C26E46E}"/>
          </ac:spMkLst>
        </pc:spChg>
        <pc:spChg chg="mod">
          <ac:chgData name="Dirza Alejandra Salazar Monasterios" userId="0546daba-b49e-4355-85af-809ac9d1c4c2" providerId="ADAL" clId="{8C0D04A5-FF87-4BFC-87E4-B443C177F64C}" dt="2023-04-19T00:49:29.465" v="366" actId="1076"/>
          <ac:spMkLst>
            <pc:docMk/>
            <pc:sldMk cId="1001170167" sldId="386"/>
            <ac:spMk id="67" creationId="{8C4850BB-B10B-4369-330E-AF55E54CDE20}"/>
          </ac:spMkLst>
        </pc:spChg>
        <pc:spChg chg="mod">
          <ac:chgData name="Dirza Alejandra Salazar Monasterios" userId="0546daba-b49e-4355-85af-809ac9d1c4c2" providerId="ADAL" clId="{8C0D04A5-FF87-4BFC-87E4-B443C177F64C}" dt="2023-04-19T00:49:29.465" v="366" actId="1076"/>
          <ac:spMkLst>
            <pc:docMk/>
            <pc:sldMk cId="1001170167" sldId="386"/>
            <ac:spMk id="68" creationId="{852A4C38-631B-A7D3-5D08-8E42B982FFD0}"/>
          </ac:spMkLst>
        </pc:spChg>
        <pc:spChg chg="add mod">
          <ac:chgData name="Dirza Alejandra Salazar Monasterios" userId="0546daba-b49e-4355-85af-809ac9d1c4c2" providerId="ADAL" clId="{8C0D04A5-FF87-4BFC-87E4-B443C177F64C}" dt="2023-04-19T00:52:26.972" v="509" actId="20577"/>
          <ac:spMkLst>
            <pc:docMk/>
            <pc:sldMk cId="1001170167" sldId="386"/>
            <ac:spMk id="69" creationId="{ECF3CC25-7B3D-14B6-998B-7FCCE5EE7C05}"/>
          </ac:spMkLst>
        </pc:spChg>
        <pc:grpChg chg="add mod">
          <ac:chgData name="Dirza Alejandra Salazar Monasterios" userId="0546daba-b49e-4355-85af-809ac9d1c4c2" providerId="ADAL" clId="{8C0D04A5-FF87-4BFC-87E4-B443C177F64C}" dt="2023-04-19T00:49:46.270" v="372" actId="1076"/>
          <ac:grpSpMkLst>
            <pc:docMk/>
            <pc:sldMk cId="1001170167" sldId="386"/>
            <ac:grpSpMk id="28" creationId="{31AF29C2-45B6-3C60-4222-F636E450A8D0}"/>
          </ac:grpSpMkLst>
        </pc:grpChg>
        <pc:grpChg chg="mod">
          <ac:chgData name="Dirza Alejandra Salazar Monasterios" userId="0546daba-b49e-4355-85af-809ac9d1c4c2" providerId="ADAL" clId="{8C0D04A5-FF87-4BFC-87E4-B443C177F64C}" dt="2023-04-19T00:49:46.270" v="372" actId="1076"/>
          <ac:grpSpMkLst>
            <pc:docMk/>
            <pc:sldMk cId="1001170167" sldId="386"/>
            <ac:grpSpMk id="30" creationId="{0F20F128-5582-8C0D-AE00-EF289BE2E00C}"/>
          </ac:grpSpMkLst>
        </pc:grpChg>
        <pc:grpChg chg="mod">
          <ac:chgData name="Dirza Alejandra Salazar Monasterios" userId="0546daba-b49e-4355-85af-809ac9d1c4c2" providerId="ADAL" clId="{8C0D04A5-FF87-4BFC-87E4-B443C177F64C}" dt="2023-04-19T00:49:46.270" v="372" actId="1076"/>
          <ac:grpSpMkLst>
            <pc:docMk/>
            <pc:sldMk cId="1001170167" sldId="386"/>
            <ac:grpSpMk id="32" creationId="{DCF51567-387C-91FD-1CE1-8CAF9CF542D7}"/>
          </ac:grpSpMkLst>
        </pc:grpChg>
        <pc:grpChg chg="add mod">
          <ac:chgData name="Dirza Alejandra Salazar Monasterios" userId="0546daba-b49e-4355-85af-809ac9d1c4c2" providerId="ADAL" clId="{8C0D04A5-FF87-4BFC-87E4-B443C177F64C}" dt="2023-04-19T00:49:42.579" v="371" actId="1076"/>
          <ac:grpSpMkLst>
            <pc:docMk/>
            <pc:sldMk cId="1001170167" sldId="386"/>
            <ac:grpSpMk id="38" creationId="{858E0067-812E-198D-E2BD-5E2E29E0A5F9}"/>
          </ac:grpSpMkLst>
        </pc:grpChg>
        <pc:grpChg chg="add mod">
          <ac:chgData name="Dirza Alejandra Salazar Monasterios" userId="0546daba-b49e-4355-85af-809ac9d1c4c2" providerId="ADAL" clId="{8C0D04A5-FF87-4BFC-87E4-B443C177F64C}" dt="2023-04-19T01:16:00.813" v="1090" actId="1076"/>
          <ac:grpSpMkLst>
            <pc:docMk/>
            <pc:sldMk cId="1001170167" sldId="386"/>
            <ac:grpSpMk id="53" creationId="{2A57A6D2-613A-331E-575A-8344A3A5AE8A}"/>
          </ac:grpSpMkLst>
        </pc:grpChg>
        <pc:grpChg chg="add mod">
          <ac:chgData name="Dirza Alejandra Salazar Monasterios" userId="0546daba-b49e-4355-85af-809ac9d1c4c2" providerId="ADAL" clId="{8C0D04A5-FF87-4BFC-87E4-B443C177F64C}" dt="2023-04-19T00:50:00.284" v="374" actId="1076"/>
          <ac:grpSpMkLst>
            <pc:docMk/>
            <pc:sldMk cId="1001170167" sldId="386"/>
            <ac:grpSpMk id="58" creationId="{2B6B7B00-3769-AD78-6FEA-2C07171C8BDF}"/>
          </ac:grpSpMkLst>
        </pc:grpChg>
        <pc:grpChg chg="add mod">
          <ac:chgData name="Dirza Alejandra Salazar Monasterios" userId="0546daba-b49e-4355-85af-809ac9d1c4c2" providerId="ADAL" clId="{8C0D04A5-FF87-4BFC-87E4-B443C177F64C}" dt="2023-04-19T00:49:29.465" v="366" actId="1076"/>
          <ac:grpSpMkLst>
            <pc:docMk/>
            <pc:sldMk cId="1001170167" sldId="386"/>
            <ac:grpSpMk id="63" creationId="{DC928035-D7E3-6F0F-77B7-C7ED8679E015}"/>
          </ac:grpSpMkLst>
        </pc:grpChg>
        <pc:picChg chg="del">
          <ac:chgData name="Dirza Alejandra Salazar Monasterios" userId="0546daba-b49e-4355-85af-809ac9d1c4c2" providerId="ADAL" clId="{8C0D04A5-FF87-4BFC-87E4-B443C177F64C}" dt="2023-04-19T00:47:00.321" v="339" actId="478"/>
          <ac:picMkLst>
            <pc:docMk/>
            <pc:sldMk cId="1001170167" sldId="386"/>
            <ac:picMk id="15" creationId="{18DB9624-93FA-DB7C-7572-016F7C5253E0}"/>
          </ac:picMkLst>
        </pc:picChg>
      </pc:sldChg>
      <pc:sldChg chg="modSp add mod">
        <pc:chgData name="Dirza Alejandra Salazar Monasterios" userId="0546daba-b49e-4355-85af-809ac9d1c4c2" providerId="ADAL" clId="{8C0D04A5-FF87-4BFC-87E4-B443C177F64C}" dt="2023-04-19T01:04:26.536" v="850" actId="14100"/>
        <pc:sldMkLst>
          <pc:docMk/>
          <pc:sldMk cId="2314302281" sldId="387"/>
        </pc:sldMkLst>
        <pc:spChg chg="mod">
          <ac:chgData name="Dirza Alejandra Salazar Monasterios" userId="0546daba-b49e-4355-85af-809ac9d1c4c2" providerId="ADAL" clId="{8C0D04A5-FF87-4BFC-87E4-B443C177F64C}" dt="2023-04-19T01:04:16.318" v="848" actId="207"/>
          <ac:spMkLst>
            <pc:docMk/>
            <pc:sldMk cId="2314302281" sldId="387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8C0D04A5-FF87-4BFC-87E4-B443C177F64C}" dt="2023-04-19T01:03:59.343" v="845" actId="207"/>
          <ac:spMkLst>
            <pc:docMk/>
            <pc:sldMk cId="2314302281" sldId="387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8C0D04A5-FF87-4BFC-87E4-B443C177F64C}" dt="2023-04-19T01:04:16.318" v="848" actId="207"/>
          <ac:spMkLst>
            <pc:docMk/>
            <pc:sldMk cId="2314302281" sldId="387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8C0D04A5-FF87-4BFC-87E4-B443C177F64C}" dt="2023-04-19T01:03:59.343" v="845" actId="207"/>
          <ac:spMkLst>
            <pc:docMk/>
            <pc:sldMk cId="2314302281" sldId="387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8C0D04A5-FF87-4BFC-87E4-B443C177F64C}" dt="2023-04-19T01:04:26.536" v="850" actId="14100"/>
          <ac:spMkLst>
            <pc:docMk/>
            <pc:sldMk cId="2314302281" sldId="387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8C0D04A5-FF87-4BFC-87E4-B443C177F64C}" dt="2023-04-19T01:03:59.343" v="845" actId="207"/>
          <ac:spMkLst>
            <pc:docMk/>
            <pc:sldMk cId="2314302281" sldId="387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8C0D04A5-FF87-4BFC-87E4-B443C177F64C}" dt="2023-04-19T01:03:59.343" v="845" actId="207"/>
          <ac:spMkLst>
            <pc:docMk/>
            <pc:sldMk cId="2314302281" sldId="387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8C0D04A5-FF87-4BFC-87E4-B443C177F64C}" dt="2023-04-19T01:03:59.343" v="845" actId="207"/>
          <ac:spMkLst>
            <pc:docMk/>
            <pc:sldMk cId="2314302281" sldId="387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8C0D04A5-FF87-4BFC-87E4-B443C177F64C}" dt="2023-04-19T01:03:59.343" v="845" actId="207"/>
          <ac:spMkLst>
            <pc:docMk/>
            <pc:sldMk cId="2314302281" sldId="387"/>
            <ac:spMk id="15" creationId="{4233E1F2-417A-ABF3-7313-1801893B632A}"/>
          </ac:spMkLst>
        </pc:spChg>
      </pc:sldChg>
      <pc:sldChg chg="modSp add mod ord">
        <pc:chgData name="Dirza Alejandra Salazar Monasterios" userId="0546daba-b49e-4355-85af-809ac9d1c4c2" providerId="ADAL" clId="{8C0D04A5-FF87-4BFC-87E4-B443C177F64C}" dt="2023-04-19T01:12:04.375" v="959" actId="313"/>
        <pc:sldMkLst>
          <pc:docMk/>
          <pc:sldMk cId="2126842607" sldId="388"/>
        </pc:sldMkLst>
        <pc:spChg chg="mod">
          <ac:chgData name="Dirza Alejandra Salazar Monasterios" userId="0546daba-b49e-4355-85af-809ac9d1c4c2" providerId="ADAL" clId="{8C0D04A5-FF87-4BFC-87E4-B443C177F64C}" dt="2023-04-19T01:05:22.109" v="856" actId="207"/>
          <ac:spMkLst>
            <pc:docMk/>
            <pc:sldMk cId="2126842607" sldId="388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8C0D04A5-FF87-4BFC-87E4-B443C177F64C}" dt="2023-04-19T01:05:15.506" v="855" actId="207"/>
          <ac:spMkLst>
            <pc:docMk/>
            <pc:sldMk cId="2126842607" sldId="388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8C0D04A5-FF87-4BFC-87E4-B443C177F64C}" dt="2023-04-19T01:12:04.375" v="959" actId="313"/>
          <ac:spMkLst>
            <pc:docMk/>
            <pc:sldMk cId="2126842607" sldId="388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8C0D04A5-FF87-4BFC-87E4-B443C177F64C}" dt="2023-04-19T01:05:30.874" v="857" actId="207"/>
          <ac:spMkLst>
            <pc:docMk/>
            <pc:sldMk cId="2126842607" sldId="388"/>
            <ac:spMk id="17" creationId="{6EEBF08D-3B85-7F4A-A795-B4A143C54A79}"/>
          </ac:spMkLst>
        </pc:spChg>
        <pc:spChg chg="mod">
          <ac:chgData name="Dirza Alejandra Salazar Monasterios" userId="0546daba-b49e-4355-85af-809ac9d1c4c2" providerId="ADAL" clId="{8C0D04A5-FF87-4BFC-87E4-B443C177F64C}" dt="2023-04-19T01:05:30.874" v="857" actId="207"/>
          <ac:spMkLst>
            <pc:docMk/>
            <pc:sldMk cId="2126842607" sldId="388"/>
            <ac:spMk id="18" creationId="{0C95AA01-B1E8-0610-3FF6-69B2546EE080}"/>
          </ac:spMkLst>
        </pc:spChg>
        <pc:spChg chg="mod">
          <ac:chgData name="Dirza Alejandra Salazar Monasterios" userId="0546daba-b49e-4355-85af-809ac9d1c4c2" providerId="ADAL" clId="{8C0D04A5-FF87-4BFC-87E4-B443C177F64C}" dt="2023-04-19T01:05:35.404" v="858" actId="207"/>
          <ac:spMkLst>
            <pc:docMk/>
            <pc:sldMk cId="2126842607" sldId="388"/>
            <ac:spMk id="21" creationId="{37D1D963-F61B-F1D0-E289-C6A07F11509A}"/>
          </ac:spMkLst>
        </pc:spChg>
      </pc:sldChg>
      <pc:sldChg chg="modSp add mod ord">
        <pc:chgData name="Dirza Alejandra Salazar Monasterios" userId="0546daba-b49e-4355-85af-809ac9d1c4c2" providerId="ADAL" clId="{8C0D04A5-FF87-4BFC-87E4-B443C177F64C}" dt="2023-04-19T01:07:31.495" v="877" actId="207"/>
        <pc:sldMkLst>
          <pc:docMk/>
          <pc:sldMk cId="2876190336" sldId="389"/>
        </pc:sldMkLst>
        <pc:spChg chg="mod">
          <ac:chgData name="Dirza Alejandra Salazar Monasterios" userId="0546daba-b49e-4355-85af-809ac9d1c4c2" providerId="ADAL" clId="{8C0D04A5-FF87-4BFC-87E4-B443C177F64C}" dt="2023-04-19T01:07:04.336" v="875" actId="207"/>
          <ac:spMkLst>
            <pc:docMk/>
            <pc:sldMk cId="2876190336" sldId="389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8C0D04A5-FF87-4BFC-87E4-B443C177F64C}" dt="2023-04-19T01:07:01.168" v="874" actId="207"/>
          <ac:spMkLst>
            <pc:docMk/>
            <pc:sldMk cId="2876190336" sldId="389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8C0D04A5-FF87-4BFC-87E4-B443C177F64C}" dt="2023-04-19T01:07:31.495" v="877" actId="207"/>
          <ac:spMkLst>
            <pc:docMk/>
            <pc:sldMk cId="2876190336" sldId="389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8C0D04A5-FF87-4BFC-87E4-B443C177F64C}" dt="2023-04-19T01:07:25.132" v="876" actId="207"/>
          <ac:spMkLst>
            <pc:docMk/>
            <pc:sldMk cId="2876190336" sldId="389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8C0D04A5-FF87-4BFC-87E4-B443C177F64C}" dt="2023-04-19T01:07:01.168" v="874" actId="207"/>
          <ac:spMkLst>
            <pc:docMk/>
            <pc:sldMk cId="2876190336" sldId="389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8C0D04A5-FF87-4BFC-87E4-B443C177F64C}" dt="2023-04-19T01:07:25.132" v="876" actId="207"/>
          <ac:spMkLst>
            <pc:docMk/>
            <pc:sldMk cId="2876190336" sldId="389"/>
            <ac:spMk id="15" creationId="{4233E1F2-417A-ABF3-7313-1801893B632A}"/>
          </ac:spMkLst>
        </pc:spChg>
      </pc:sldChg>
      <pc:sldChg chg="modSp add mod ord">
        <pc:chgData name="Dirza Alejandra Salazar Monasterios" userId="0546daba-b49e-4355-85af-809ac9d1c4c2" providerId="ADAL" clId="{8C0D04A5-FF87-4BFC-87E4-B443C177F64C}" dt="2023-04-19T01:08:43.200" v="891" actId="207"/>
        <pc:sldMkLst>
          <pc:docMk/>
          <pc:sldMk cId="501968687" sldId="390"/>
        </pc:sldMkLst>
        <pc:spChg chg="mod">
          <ac:chgData name="Dirza Alejandra Salazar Monasterios" userId="0546daba-b49e-4355-85af-809ac9d1c4c2" providerId="ADAL" clId="{8C0D04A5-FF87-4BFC-87E4-B443C177F64C}" dt="2023-04-19T01:08:43.200" v="891" actId="207"/>
          <ac:spMkLst>
            <pc:docMk/>
            <pc:sldMk cId="501968687" sldId="390"/>
            <ac:spMk id="4" creationId="{597781C6-6E88-4903-B87C-420CBCFC875F}"/>
          </ac:spMkLst>
        </pc:spChg>
        <pc:spChg chg="mod">
          <ac:chgData name="Dirza Alejandra Salazar Monasterios" userId="0546daba-b49e-4355-85af-809ac9d1c4c2" providerId="ADAL" clId="{8C0D04A5-FF87-4BFC-87E4-B443C177F64C}" dt="2023-04-19T01:07:42.286" v="878" actId="207"/>
          <ac:spMkLst>
            <pc:docMk/>
            <pc:sldMk cId="501968687" sldId="390"/>
            <ac:spMk id="5" creationId="{0B60D8E3-B02C-D68D-2840-FEFE2E5BB52A}"/>
          </ac:spMkLst>
        </pc:spChg>
        <pc:spChg chg="mod">
          <ac:chgData name="Dirza Alejandra Salazar Monasterios" userId="0546daba-b49e-4355-85af-809ac9d1c4c2" providerId="ADAL" clId="{8C0D04A5-FF87-4BFC-87E4-B443C177F64C}" dt="2023-04-19T01:08:43.200" v="891" actId="207"/>
          <ac:spMkLst>
            <pc:docMk/>
            <pc:sldMk cId="501968687" sldId="390"/>
            <ac:spMk id="6" creationId="{80EBC4E6-C3DF-D467-E55D-79D9637D3F53}"/>
          </ac:spMkLst>
        </pc:spChg>
        <pc:spChg chg="mod">
          <ac:chgData name="Dirza Alejandra Salazar Monasterios" userId="0546daba-b49e-4355-85af-809ac9d1c4c2" providerId="ADAL" clId="{8C0D04A5-FF87-4BFC-87E4-B443C177F64C}" dt="2023-04-19T01:08:43.200" v="891" actId="207"/>
          <ac:spMkLst>
            <pc:docMk/>
            <pc:sldMk cId="501968687" sldId="390"/>
            <ac:spMk id="7" creationId="{81C837B0-6019-EB6E-60FE-218375ABFB5B}"/>
          </ac:spMkLst>
        </pc:spChg>
        <pc:spChg chg="mod">
          <ac:chgData name="Dirza Alejandra Salazar Monasterios" userId="0546daba-b49e-4355-85af-809ac9d1c4c2" providerId="ADAL" clId="{8C0D04A5-FF87-4BFC-87E4-B443C177F64C}" dt="2023-04-19T01:08:23.808" v="887" actId="207"/>
          <ac:spMkLst>
            <pc:docMk/>
            <pc:sldMk cId="501968687" sldId="390"/>
            <ac:spMk id="8" creationId="{E0AB7342-0703-31A9-885A-571A80687AFC}"/>
          </ac:spMkLst>
        </pc:spChg>
        <pc:spChg chg="mod">
          <ac:chgData name="Dirza Alejandra Salazar Monasterios" userId="0546daba-b49e-4355-85af-809ac9d1c4c2" providerId="ADAL" clId="{8C0D04A5-FF87-4BFC-87E4-B443C177F64C}" dt="2023-04-19T01:07:42.286" v="878" actId="207"/>
          <ac:spMkLst>
            <pc:docMk/>
            <pc:sldMk cId="501968687" sldId="390"/>
            <ac:spMk id="10" creationId="{6BC911FA-796D-91B4-02EA-71B9CD648A62}"/>
          </ac:spMkLst>
        </pc:spChg>
        <pc:spChg chg="mod">
          <ac:chgData name="Dirza Alejandra Salazar Monasterios" userId="0546daba-b49e-4355-85af-809ac9d1c4c2" providerId="ADAL" clId="{8C0D04A5-FF87-4BFC-87E4-B443C177F64C}" dt="2023-04-19T01:08:35.402" v="890" actId="1076"/>
          <ac:spMkLst>
            <pc:docMk/>
            <pc:sldMk cId="501968687" sldId="390"/>
            <ac:spMk id="12" creationId="{577F8ADF-7A07-C426-D2F2-BA2381F3EFE5}"/>
          </ac:spMkLst>
        </pc:spChg>
        <pc:spChg chg="mod">
          <ac:chgData name="Dirza Alejandra Salazar Monasterios" userId="0546daba-b49e-4355-85af-809ac9d1c4c2" providerId="ADAL" clId="{8C0D04A5-FF87-4BFC-87E4-B443C177F64C}" dt="2023-04-19T01:08:20.558" v="886" actId="207"/>
          <ac:spMkLst>
            <pc:docMk/>
            <pc:sldMk cId="501968687" sldId="390"/>
            <ac:spMk id="13" creationId="{D8B932EE-AE9C-6E06-195B-F0A3CA814689}"/>
          </ac:spMkLst>
        </pc:spChg>
        <pc:spChg chg="mod">
          <ac:chgData name="Dirza Alejandra Salazar Monasterios" userId="0546daba-b49e-4355-85af-809ac9d1c4c2" providerId="ADAL" clId="{8C0D04A5-FF87-4BFC-87E4-B443C177F64C}" dt="2023-04-19T01:08:43.200" v="891" actId="207"/>
          <ac:spMkLst>
            <pc:docMk/>
            <pc:sldMk cId="501968687" sldId="390"/>
            <ac:spMk id="15" creationId="{4233E1F2-417A-ABF3-7313-1801893B632A}"/>
          </ac:spMkLst>
        </pc:spChg>
      </pc:sldChg>
    </pc:docChg>
  </pc:docChgLst>
  <pc:docChgLst>
    <pc:chgData name="Dirza Alejandra Salazar Monasterios" userId="0546daba-b49e-4355-85af-809ac9d1c4c2" providerId="ADAL" clId="{E763CEBE-CBFB-41B3-ACBE-98593C6FD42F}"/>
    <pc:docChg chg="undo custSel modSld">
      <pc:chgData name="Dirza Alejandra Salazar Monasterios" userId="0546daba-b49e-4355-85af-809ac9d1c4c2" providerId="ADAL" clId="{E763CEBE-CBFB-41B3-ACBE-98593C6FD42F}" dt="2023-04-19T15:07:54.984" v="981" actId="478"/>
      <pc:docMkLst>
        <pc:docMk/>
      </pc:docMkLst>
      <pc:sldChg chg="addSp delSp modSp mod">
        <pc:chgData name="Dirza Alejandra Salazar Monasterios" userId="0546daba-b49e-4355-85af-809ac9d1c4c2" providerId="ADAL" clId="{E763CEBE-CBFB-41B3-ACBE-98593C6FD42F}" dt="2023-04-19T15:07:54.984" v="981" actId="478"/>
        <pc:sldMkLst>
          <pc:docMk/>
          <pc:sldMk cId="1299648791" sldId="373"/>
        </pc:sldMkLst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3" creationId="{721A8816-0336-4352-9979-97F9027D8E77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4" creationId="{A70E150D-7653-4C91-82E5-1AD4ED61011C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5" creationId="{54ACD3E8-0ECC-4E3E-98BC-62003B692C10}"/>
          </ac:spMkLst>
        </pc:spChg>
        <pc:spChg chg="mod">
          <ac:chgData name="Dirza Alejandra Salazar Monasterios" userId="0546daba-b49e-4355-85af-809ac9d1c4c2" providerId="ADAL" clId="{E763CEBE-CBFB-41B3-ACBE-98593C6FD42F}" dt="2023-04-19T13:18:07.314" v="166" actId="20577"/>
          <ac:spMkLst>
            <pc:docMk/>
            <pc:sldMk cId="1299648791" sldId="373"/>
            <ac:spMk id="7" creationId="{C4DCA4A0-CB59-399B-2A8A-710A6CF9282B}"/>
          </ac:spMkLst>
        </pc:spChg>
        <pc:spChg chg="mod">
          <ac:chgData name="Dirza Alejandra Salazar Monasterios" userId="0546daba-b49e-4355-85af-809ac9d1c4c2" providerId="ADAL" clId="{E763CEBE-CBFB-41B3-ACBE-98593C6FD42F}" dt="2023-04-19T12:48:42.565" v="52" actId="1076"/>
          <ac:spMkLst>
            <pc:docMk/>
            <pc:sldMk cId="1299648791" sldId="373"/>
            <ac:spMk id="9" creationId="{BAFED7F8-0918-EA67-AADA-3F33BA3DDB42}"/>
          </ac:spMkLst>
        </pc:spChg>
        <pc:spChg chg="mod">
          <ac:chgData name="Dirza Alejandra Salazar Monasterios" userId="0546daba-b49e-4355-85af-809ac9d1c4c2" providerId="ADAL" clId="{E763CEBE-CBFB-41B3-ACBE-98593C6FD42F}" dt="2023-04-19T13:20:01.377" v="175" actId="108"/>
          <ac:spMkLst>
            <pc:docMk/>
            <pc:sldMk cId="1299648791" sldId="373"/>
            <ac:spMk id="17" creationId="{6F01DEAC-534F-2F59-206A-4A593B9C2A37}"/>
          </ac:spMkLst>
        </pc:spChg>
        <pc:spChg chg="mod">
          <ac:chgData name="Dirza Alejandra Salazar Monasterios" userId="0546daba-b49e-4355-85af-809ac9d1c4c2" providerId="ADAL" clId="{E763CEBE-CBFB-41B3-ACBE-98593C6FD42F}" dt="2023-04-19T13:12:23.246" v="69" actId="108"/>
          <ac:spMkLst>
            <pc:docMk/>
            <pc:sldMk cId="1299648791" sldId="373"/>
            <ac:spMk id="18" creationId="{71C3A78C-3F0E-79C1-5DFD-1E687ACA4BBA}"/>
          </ac:spMkLst>
        </pc:spChg>
        <pc:spChg chg="del mod">
          <ac:chgData name="Dirza Alejandra Salazar Monasterios" userId="0546daba-b49e-4355-85af-809ac9d1c4c2" providerId="ADAL" clId="{E763CEBE-CBFB-41B3-ACBE-98593C6FD42F}" dt="2023-04-19T14:18:49.226" v="204" actId="478"/>
          <ac:spMkLst>
            <pc:docMk/>
            <pc:sldMk cId="1299648791" sldId="373"/>
            <ac:spMk id="20" creationId="{C518B7F9-B83E-0107-2A78-FFB802F85550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24" creationId="{00650D8D-085D-4DE4-BFFF-509762E50222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25" creationId="{81D7EA64-DA80-48A1-B5ED-16A2AD304B7E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27" creationId="{648676E9-B8C5-4BE6-BD3C-B598D97630DD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28" creationId="{D36200AD-15C5-482C-88E1-4617B5564193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30" creationId="{2C50ACD3-7C8A-486B-8F07-9E84EB9AF3D6}"/>
          </ac:spMkLst>
        </pc:spChg>
        <pc:spChg chg="del mod">
          <ac:chgData name="Dirza Alejandra Salazar Monasterios" userId="0546daba-b49e-4355-85af-809ac9d1c4c2" providerId="ADAL" clId="{E763CEBE-CBFB-41B3-ACBE-98593C6FD42F}" dt="2023-04-19T15:07:46.130" v="979" actId="478"/>
          <ac:spMkLst>
            <pc:docMk/>
            <pc:sldMk cId="1299648791" sldId="373"/>
            <ac:spMk id="36" creationId="{2837D4DA-0BD4-4290-8F1F-6AE408D3C3C0}"/>
          </ac:spMkLst>
        </pc:spChg>
        <pc:spChg chg="mod">
          <ac:chgData name="Dirza Alejandra Salazar Monasterios" userId="0546daba-b49e-4355-85af-809ac9d1c4c2" providerId="ADAL" clId="{E763CEBE-CBFB-41B3-ACBE-98593C6FD42F}" dt="2023-04-19T14:19:17.430" v="207" actId="1076"/>
          <ac:spMkLst>
            <pc:docMk/>
            <pc:sldMk cId="1299648791" sldId="373"/>
            <ac:spMk id="37" creationId="{941CCBA5-55CC-41C3-8F33-E13D9D674EF0}"/>
          </ac:spMkLst>
        </pc:spChg>
        <pc:spChg chg="mod">
          <ac:chgData name="Dirza Alejandra Salazar Monasterios" userId="0546daba-b49e-4355-85af-809ac9d1c4c2" providerId="ADAL" clId="{E763CEBE-CBFB-41B3-ACBE-98593C6FD42F}" dt="2023-04-19T14:19:17.430" v="207" actId="1076"/>
          <ac:spMkLst>
            <pc:docMk/>
            <pc:sldMk cId="1299648791" sldId="373"/>
            <ac:spMk id="38" creationId="{31F50C56-D369-43C7-AA5D-B43829B9EE20}"/>
          </ac:spMkLst>
        </pc:spChg>
        <pc:spChg chg="mod">
          <ac:chgData name="Dirza Alejandra Salazar Monasterios" userId="0546daba-b49e-4355-85af-809ac9d1c4c2" providerId="ADAL" clId="{E763CEBE-CBFB-41B3-ACBE-98593C6FD42F}" dt="2023-04-19T14:19:17.430" v="207" actId="1076"/>
          <ac:spMkLst>
            <pc:docMk/>
            <pc:sldMk cId="1299648791" sldId="373"/>
            <ac:spMk id="39" creationId="{28147C8D-EC7F-4551-8F66-017F9ADE8302}"/>
          </ac:spMkLst>
        </pc:spChg>
        <pc:spChg chg="mod">
          <ac:chgData name="Dirza Alejandra Salazar Monasterios" userId="0546daba-b49e-4355-85af-809ac9d1c4c2" providerId="ADAL" clId="{E763CEBE-CBFB-41B3-ACBE-98593C6FD42F}" dt="2023-04-19T14:19:17.430" v="207" actId="1076"/>
          <ac:spMkLst>
            <pc:docMk/>
            <pc:sldMk cId="1299648791" sldId="373"/>
            <ac:spMk id="40" creationId="{28069E3A-C241-48D0-B50B-EF86A7486409}"/>
          </ac:spMkLst>
        </pc:spChg>
        <pc:spChg chg="mod">
          <ac:chgData name="Dirza Alejandra Salazar Monasterios" userId="0546daba-b49e-4355-85af-809ac9d1c4c2" providerId="ADAL" clId="{E763CEBE-CBFB-41B3-ACBE-98593C6FD42F}" dt="2023-04-19T14:37:26.981" v="430" actId="1076"/>
          <ac:spMkLst>
            <pc:docMk/>
            <pc:sldMk cId="1299648791" sldId="373"/>
            <ac:spMk id="41" creationId="{089B29C2-C391-4EE0-B02F-727448125D62}"/>
          </ac:spMkLst>
        </pc:spChg>
        <pc:spChg chg="mod">
          <ac:chgData name="Dirza Alejandra Salazar Monasterios" userId="0546daba-b49e-4355-85af-809ac9d1c4c2" providerId="ADAL" clId="{E763CEBE-CBFB-41B3-ACBE-98593C6FD42F}" dt="2023-04-19T14:37:26.981" v="430" actId="1076"/>
          <ac:spMkLst>
            <pc:docMk/>
            <pc:sldMk cId="1299648791" sldId="373"/>
            <ac:spMk id="42" creationId="{AD59EEA4-4D83-4AA7-A157-A9AFCFAECD49}"/>
          </ac:spMkLst>
        </pc:spChg>
        <pc:spChg chg="mod">
          <ac:chgData name="Dirza Alejandra Salazar Monasterios" userId="0546daba-b49e-4355-85af-809ac9d1c4c2" providerId="ADAL" clId="{E763CEBE-CBFB-41B3-ACBE-98593C6FD42F}" dt="2023-04-19T14:37:26.981" v="430" actId="1076"/>
          <ac:spMkLst>
            <pc:docMk/>
            <pc:sldMk cId="1299648791" sldId="373"/>
            <ac:spMk id="43" creationId="{F168A4D2-5BAA-4132-8827-6D9937EF0759}"/>
          </ac:spMkLst>
        </pc:spChg>
        <pc:spChg chg="mod">
          <ac:chgData name="Dirza Alejandra Salazar Monasterios" userId="0546daba-b49e-4355-85af-809ac9d1c4c2" providerId="ADAL" clId="{E763CEBE-CBFB-41B3-ACBE-98593C6FD42F}" dt="2023-04-19T14:37:26.981" v="430" actId="1076"/>
          <ac:spMkLst>
            <pc:docMk/>
            <pc:sldMk cId="1299648791" sldId="373"/>
            <ac:spMk id="44" creationId="{4F75A702-48FA-486F-9BA2-15DE1F9A3EDB}"/>
          </ac:spMkLst>
        </pc:spChg>
        <pc:spChg chg="mod">
          <ac:chgData name="Dirza Alejandra Salazar Monasterios" userId="0546daba-b49e-4355-85af-809ac9d1c4c2" providerId="ADAL" clId="{E763CEBE-CBFB-41B3-ACBE-98593C6FD42F}" dt="2023-04-19T14:37:26.981" v="430" actId="1076"/>
          <ac:spMkLst>
            <pc:docMk/>
            <pc:sldMk cId="1299648791" sldId="373"/>
            <ac:spMk id="45" creationId="{C96DA120-E6AC-40DA-B143-7632042842AA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56" creationId="{ED25A958-1180-7584-31D8-103F57A8D70F}"/>
          </ac:spMkLst>
        </pc:spChg>
        <pc:spChg chg="mod">
          <ac:chgData name="Dirza Alejandra Salazar Monasterios" userId="0546daba-b49e-4355-85af-809ac9d1c4c2" providerId="ADAL" clId="{E763CEBE-CBFB-41B3-ACBE-98593C6FD42F}" dt="2023-04-19T15:07:52.312" v="980" actId="1076"/>
          <ac:spMkLst>
            <pc:docMk/>
            <pc:sldMk cId="1299648791" sldId="373"/>
            <ac:spMk id="57" creationId="{BC0191FD-67E5-3D5A-A118-0373D5A98DD3}"/>
          </ac:spMkLst>
        </pc:spChg>
        <pc:grpChg chg="del mod">
          <ac:chgData name="Dirza Alejandra Salazar Monasterios" userId="0546daba-b49e-4355-85af-809ac9d1c4c2" providerId="ADAL" clId="{E763CEBE-CBFB-41B3-ACBE-98593C6FD42F}" dt="2023-04-19T14:54:50.516" v="704" actId="478"/>
          <ac:grpSpMkLst>
            <pc:docMk/>
            <pc:sldMk cId="1299648791" sldId="373"/>
            <ac:grpSpMk id="31" creationId="{035E0B74-E4F6-410A-9D7B-EE2EBE4298AA}"/>
          </ac:grpSpMkLst>
        </pc:grpChg>
        <pc:grpChg chg="del mod">
          <ac:chgData name="Dirza Alejandra Salazar Monasterios" userId="0546daba-b49e-4355-85af-809ac9d1c4c2" providerId="ADAL" clId="{E763CEBE-CBFB-41B3-ACBE-98593C6FD42F}" dt="2023-04-19T14:19:18.453" v="208" actId="478"/>
          <ac:grpSpMkLst>
            <pc:docMk/>
            <pc:sldMk cId="1299648791" sldId="373"/>
            <ac:grpSpMk id="34" creationId="{818DD059-8F26-4BB0-A782-E6AE347E1035}"/>
          </ac:grpSpMkLst>
        </pc:grpChg>
        <pc:picChg chg="add mod">
          <ac:chgData name="Dirza Alejandra Salazar Monasterios" userId="0546daba-b49e-4355-85af-809ac9d1c4c2" providerId="ADAL" clId="{E763CEBE-CBFB-41B3-ACBE-98593C6FD42F}" dt="2023-04-19T15:07:52.312" v="980" actId="1076"/>
          <ac:picMkLst>
            <pc:docMk/>
            <pc:sldMk cId="1299648791" sldId="373"/>
            <ac:picMk id="7" creationId="{BCD4BA80-5135-1EBD-C341-7119D89150E4}"/>
          </ac:picMkLst>
        </pc:picChg>
        <pc:picChg chg="mod">
          <ac:chgData name="Dirza Alejandra Salazar Monasterios" userId="0546daba-b49e-4355-85af-809ac9d1c4c2" providerId="ADAL" clId="{E763CEBE-CBFB-41B3-ACBE-98593C6FD42F}" dt="2023-04-19T13:20:06.461" v="176" actId="14100"/>
          <ac:picMkLst>
            <pc:docMk/>
            <pc:sldMk cId="1299648791" sldId="373"/>
            <ac:picMk id="8" creationId="{05D5EA6B-3F0A-AD7F-2C25-CC2BF129A891}"/>
          </ac:picMkLst>
        </pc:picChg>
        <pc:picChg chg="add del mod">
          <ac:chgData name="Dirza Alejandra Salazar Monasterios" userId="0546daba-b49e-4355-85af-809ac9d1c4c2" providerId="ADAL" clId="{E763CEBE-CBFB-41B3-ACBE-98593C6FD42F}" dt="2023-04-19T14:51:24.800" v="506" actId="22"/>
          <ac:picMkLst>
            <pc:docMk/>
            <pc:sldMk cId="1299648791" sldId="373"/>
            <ac:picMk id="9" creationId="{76DE89CF-8D0F-DD13-27D0-B10050E9EDDB}"/>
          </ac:picMkLst>
        </pc:picChg>
        <pc:picChg chg="add mod">
          <ac:chgData name="Dirza Alejandra Salazar Monasterios" userId="0546daba-b49e-4355-85af-809ac9d1c4c2" providerId="ADAL" clId="{E763CEBE-CBFB-41B3-ACBE-98593C6FD42F}" dt="2023-04-19T15:07:52.312" v="980" actId="1076"/>
          <ac:picMkLst>
            <pc:docMk/>
            <pc:sldMk cId="1299648791" sldId="373"/>
            <ac:picMk id="13" creationId="{F88D82A0-E345-5C21-455C-58FF7718E4B0}"/>
          </ac:picMkLst>
        </pc:picChg>
        <pc:cxnChg chg="del mod">
          <ac:chgData name="Dirza Alejandra Salazar Monasterios" userId="0546daba-b49e-4355-85af-809ac9d1c4c2" providerId="ADAL" clId="{E763CEBE-CBFB-41B3-ACBE-98593C6FD42F}" dt="2023-04-19T15:07:54.984" v="981" actId="478"/>
          <ac:cxnSpMkLst>
            <pc:docMk/>
            <pc:sldMk cId="1299648791" sldId="373"/>
            <ac:cxnSpMk id="11" creationId="{92149A25-2BC6-0722-DF42-09DF3F2DABD5}"/>
          </ac:cxnSpMkLst>
        </pc:cxnChg>
      </pc:sldChg>
      <pc:sldChg chg="modSp mod">
        <pc:chgData name="Dirza Alejandra Salazar Monasterios" userId="0546daba-b49e-4355-85af-809ac9d1c4c2" providerId="ADAL" clId="{E763CEBE-CBFB-41B3-ACBE-98593C6FD42F}" dt="2023-04-19T14:52:36.753" v="525" actId="1076"/>
        <pc:sldMkLst>
          <pc:docMk/>
          <pc:sldMk cId="1001170167" sldId="386"/>
        </pc:sldMkLst>
        <pc:spChg chg="mod">
          <ac:chgData name="Dirza Alejandra Salazar Monasterios" userId="0546daba-b49e-4355-85af-809ac9d1c4c2" providerId="ADAL" clId="{E763CEBE-CBFB-41B3-ACBE-98593C6FD42F}" dt="2023-04-19T14:52:36.753" v="525" actId="1076"/>
          <ac:spMkLst>
            <pc:docMk/>
            <pc:sldMk cId="1001170167" sldId="386"/>
            <ac:spMk id="22" creationId="{769BFA5C-6078-44EF-62F3-681413FAEC7C}"/>
          </ac:spMkLst>
        </pc:spChg>
      </pc:sldChg>
    </pc:docChg>
  </pc:docChgLst>
  <pc:docChgLst>
    <pc:chgData name="Dirza Alejandra Salazar Monasterios" userId="0546daba-b49e-4355-85af-809ac9d1c4c2" providerId="ADAL" clId="{86BA3C81-635A-4EE5-BC72-B43979ED5D08}"/>
    <pc:docChg chg="custSel modSld sldOrd">
      <pc:chgData name="Dirza Alejandra Salazar Monasterios" userId="0546daba-b49e-4355-85af-809ac9d1c4c2" providerId="ADAL" clId="{86BA3C81-635A-4EE5-BC72-B43979ED5D08}" dt="2023-06-30T20:36:17.006" v="661"/>
      <pc:docMkLst>
        <pc:docMk/>
      </pc:docMkLst>
      <pc:sldChg chg="addSp modSp mod">
        <pc:chgData name="Dirza Alejandra Salazar Monasterios" userId="0546daba-b49e-4355-85af-809ac9d1c4c2" providerId="ADAL" clId="{86BA3C81-635A-4EE5-BC72-B43979ED5D08}" dt="2023-06-30T20:32:29.743" v="584" actId="1076"/>
        <pc:sldMkLst>
          <pc:docMk/>
          <pc:sldMk cId="3632481080" sldId="348"/>
        </pc:sldMkLst>
        <pc:spChg chg="add mod">
          <ac:chgData name="Dirza Alejandra Salazar Monasterios" userId="0546daba-b49e-4355-85af-809ac9d1c4c2" providerId="ADAL" clId="{86BA3C81-635A-4EE5-BC72-B43979ED5D08}" dt="2023-06-30T20:32:29.743" v="584" actId="1076"/>
          <ac:spMkLst>
            <pc:docMk/>
            <pc:sldMk cId="3632481080" sldId="348"/>
            <ac:spMk id="4" creationId="{218E4E42-450B-941C-792F-BFA8312FBEC3}"/>
          </ac:spMkLst>
        </pc:spChg>
      </pc:sldChg>
      <pc:sldChg chg="modSp mod ord">
        <pc:chgData name="Dirza Alejandra Salazar Monasterios" userId="0546daba-b49e-4355-85af-809ac9d1c4c2" providerId="ADAL" clId="{86BA3C81-635A-4EE5-BC72-B43979ED5D08}" dt="2023-06-30T20:36:15.218" v="659"/>
        <pc:sldMkLst>
          <pc:docMk/>
          <pc:sldMk cId="2447097556" sldId="366"/>
        </pc:sldMkLst>
        <pc:spChg chg="mod">
          <ac:chgData name="Dirza Alejandra Salazar Monasterios" userId="0546daba-b49e-4355-85af-809ac9d1c4c2" providerId="ADAL" clId="{86BA3C81-635A-4EE5-BC72-B43979ED5D08}" dt="2023-06-30T20:31:28.637" v="443" actId="108"/>
          <ac:spMkLst>
            <pc:docMk/>
            <pc:sldMk cId="2447097556" sldId="366"/>
            <ac:spMk id="3" creationId="{3CA9049F-A533-53FE-B4AE-F3302D068792}"/>
          </ac:spMkLst>
        </pc:spChg>
      </pc:sldChg>
      <pc:sldChg chg="modSp mod">
        <pc:chgData name="Dirza Alejandra Salazar Monasterios" userId="0546daba-b49e-4355-85af-809ac9d1c4c2" providerId="ADAL" clId="{86BA3C81-635A-4EE5-BC72-B43979ED5D08}" dt="2023-06-30T20:33:35.177" v="608" actId="20577"/>
        <pc:sldMkLst>
          <pc:docMk/>
          <pc:sldMk cId="2900468941" sldId="370"/>
        </pc:sldMkLst>
        <pc:spChg chg="mod">
          <ac:chgData name="Dirza Alejandra Salazar Monasterios" userId="0546daba-b49e-4355-85af-809ac9d1c4c2" providerId="ADAL" clId="{86BA3C81-635A-4EE5-BC72-B43979ED5D08}" dt="2023-06-30T20:33:35.177" v="608" actId="20577"/>
          <ac:spMkLst>
            <pc:docMk/>
            <pc:sldMk cId="2900468941" sldId="370"/>
            <ac:spMk id="44" creationId="{D180064C-D163-58E1-CFBF-0F26E4E1134A}"/>
          </ac:spMkLst>
        </pc:spChg>
      </pc:sldChg>
      <pc:sldChg chg="modSp mod ord">
        <pc:chgData name="Dirza Alejandra Salazar Monasterios" userId="0546daba-b49e-4355-85af-809ac9d1c4c2" providerId="ADAL" clId="{86BA3C81-635A-4EE5-BC72-B43979ED5D08}" dt="2023-06-30T20:35:03.986" v="633"/>
        <pc:sldMkLst>
          <pc:docMk/>
          <pc:sldMk cId="3454766966" sldId="371"/>
        </pc:sldMkLst>
        <pc:spChg chg="mod">
          <ac:chgData name="Dirza Alejandra Salazar Monasterios" userId="0546daba-b49e-4355-85af-809ac9d1c4c2" providerId="ADAL" clId="{86BA3C81-635A-4EE5-BC72-B43979ED5D08}" dt="2023-06-30T20:34:44.160" v="631" actId="1076"/>
          <ac:spMkLst>
            <pc:docMk/>
            <pc:sldMk cId="3454766966" sldId="371"/>
            <ac:spMk id="52" creationId="{12345043-D7E1-8B86-5163-9F2554398C62}"/>
          </ac:spMkLst>
        </pc:spChg>
        <pc:spChg chg="mod">
          <ac:chgData name="Dirza Alejandra Salazar Monasterios" userId="0546daba-b49e-4355-85af-809ac9d1c4c2" providerId="ADAL" clId="{86BA3C81-635A-4EE5-BC72-B43979ED5D08}" dt="2023-06-30T20:34:34.872" v="623" actId="20577"/>
          <ac:spMkLst>
            <pc:docMk/>
            <pc:sldMk cId="3454766966" sldId="371"/>
            <ac:spMk id="53" creationId="{42FB8E89-562E-5587-8EF5-EBC0DEA14B05}"/>
          </ac:spMkLst>
        </pc:spChg>
        <pc:spChg chg="mod">
          <ac:chgData name="Dirza Alejandra Salazar Monasterios" userId="0546daba-b49e-4355-85af-809ac9d1c4c2" providerId="ADAL" clId="{86BA3C81-635A-4EE5-BC72-B43979ED5D08}" dt="2023-06-30T20:34:31.755" v="618" actId="20577"/>
          <ac:spMkLst>
            <pc:docMk/>
            <pc:sldMk cId="3454766966" sldId="371"/>
            <ac:spMk id="54" creationId="{AF13CCC6-5041-BC58-8213-C089B31694E9}"/>
          </ac:spMkLst>
        </pc:spChg>
        <pc:spChg chg="mod">
          <ac:chgData name="Dirza Alejandra Salazar Monasterios" userId="0546daba-b49e-4355-85af-809ac9d1c4c2" providerId="ADAL" clId="{86BA3C81-635A-4EE5-BC72-B43979ED5D08}" dt="2023-06-30T20:34:21.979" v="613" actId="6549"/>
          <ac:spMkLst>
            <pc:docMk/>
            <pc:sldMk cId="3454766966" sldId="371"/>
            <ac:spMk id="91" creationId="{BE2E9130-DA28-7E0A-9AF4-CC833C0C5C48}"/>
          </ac:spMkLst>
        </pc:spChg>
        <pc:spChg chg="mod">
          <ac:chgData name="Dirza Alejandra Salazar Monasterios" userId="0546daba-b49e-4355-85af-809ac9d1c4c2" providerId="ADAL" clId="{86BA3C81-635A-4EE5-BC72-B43979ED5D08}" dt="2023-06-30T20:34:18.988" v="612" actId="6549"/>
          <ac:spMkLst>
            <pc:docMk/>
            <pc:sldMk cId="3454766966" sldId="371"/>
            <ac:spMk id="92" creationId="{71E48E62-B536-ED4B-9295-E224D3765B47}"/>
          </ac:spMkLst>
        </pc:spChg>
      </pc:sldChg>
      <pc:sldChg chg="modSp mod">
        <pc:chgData name="Dirza Alejandra Salazar Monasterios" userId="0546daba-b49e-4355-85af-809ac9d1c4c2" providerId="ADAL" clId="{86BA3C81-635A-4EE5-BC72-B43979ED5D08}" dt="2023-06-30T20:35:21.768" v="653" actId="20577"/>
        <pc:sldMkLst>
          <pc:docMk/>
          <pc:sldMk cId="3281651900" sldId="372"/>
        </pc:sldMkLst>
        <pc:spChg chg="mod">
          <ac:chgData name="Dirza Alejandra Salazar Monasterios" userId="0546daba-b49e-4355-85af-809ac9d1c4c2" providerId="ADAL" clId="{86BA3C81-635A-4EE5-BC72-B43979ED5D08}" dt="2023-06-30T20:35:21.768" v="653" actId="20577"/>
          <ac:spMkLst>
            <pc:docMk/>
            <pc:sldMk cId="3281651900" sldId="372"/>
            <ac:spMk id="6" creationId="{55168767-7E00-EC89-77E1-4AD9855489AB}"/>
          </ac:spMkLst>
        </pc:spChg>
      </pc:sldChg>
      <pc:sldChg chg="modSp mod ord">
        <pc:chgData name="Dirza Alejandra Salazar Monasterios" userId="0546daba-b49e-4355-85af-809ac9d1c4c2" providerId="ADAL" clId="{86BA3C81-635A-4EE5-BC72-B43979ED5D08}" dt="2023-06-30T20:36:17.006" v="661"/>
        <pc:sldMkLst>
          <pc:docMk/>
          <pc:sldMk cId="1001170167" sldId="386"/>
        </pc:sldMkLst>
        <pc:spChg chg="mod">
          <ac:chgData name="Dirza Alejandra Salazar Monasterios" userId="0546daba-b49e-4355-85af-809ac9d1c4c2" providerId="ADAL" clId="{86BA3C81-635A-4EE5-BC72-B43979ED5D08}" dt="2023-06-30T20:28:30.783" v="64" actId="14100"/>
          <ac:spMkLst>
            <pc:docMk/>
            <pc:sldMk cId="1001170167" sldId="386"/>
            <ac:spMk id="22" creationId="{769BFA5C-6078-44EF-62F3-681413FAEC7C}"/>
          </ac:spMkLst>
        </pc:spChg>
        <pc:spChg chg="mod">
          <ac:chgData name="Dirza Alejandra Salazar Monasterios" userId="0546daba-b49e-4355-85af-809ac9d1c4c2" providerId="ADAL" clId="{86BA3C81-635A-4EE5-BC72-B43979ED5D08}" dt="2023-06-30T20:28:46.226" v="86" actId="6549"/>
          <ac:spMkLst>
            <pc:docMk/>
            <pc:sldMk cId="1001170167" sldId="386"/>
            <ac:spMk id="26" creationId="{0A8B832F-EC6F-93C0-2AC3-23A668F4B7A6}"/>
          </ac:spMkLst>
        </pc:spChg>
        <pc:spChg chg="mod">
          <ac:chgData name="Dirza Alejandra Salazar Monasterios" userId="0546daba-b49e-4355-85af-809ac9d1c4c2" providerId="ADAL" clId="{86BA3C81-635A-4EE5-BC72-B43979ED5D08}" dt="2023-06-30T20:29:31.610" v="213" actId="14100"/>
          <ac:spMkLst>
            <pc:docMk/>
            <pc:sldMk cId="1001170167" sldId="386"/>
            <ac:spMk id="27" creationId="{BDA09821-3A3B-4836-A06A-CDB848A3312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solbo.sharepoint.com/sites/Arquitectura/Shared%20Documents/General/6.%20Modelo%20Operativo%20Entregables/DefinicionesAdministraci&#243;nDeDatosHist&#243;ricosPRD/FuenteDatosBT_Top%20tablas%20canditad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[FuenteDatosBT_Top tablas canditadas.xlsx]Dimensionamiento!TablaDinámica3</c:name>
    <c:fmtId val="9"/>
  </c:pivotSource>
  <c:chart>
    <c:autoTitleDeleted val="1"/>
    <c:pivotFmts>
      <c:pivotFmt>
        <c:idx val="0"/>
        <c:dLbl>
          <c:idx val="0"/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-2.1585344452247517E-2"/>
              <c:y val="0.11685245653601085"/>
            </c:manualLayout>
          </c:layout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1584715949761873"/>
                  <c:h val="0.10333913173487026"/>
                </c:manualLayout>
              </c15:layout>
            </c:ext>
          </c:extLst>
        </c:dLbl>
      </c:pivotFmt>
      <c:pivotFmt>
        <c:idx val="2"/>
        <c:dLbl>
          <c:idx val="0"/>
          <c:layout>
            <c:manualLayout>
              <c:x val="8.6113739886866228E-2"/>
              <c:y val="1.2122290940298357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-7.6970915056167641E-2"/>
              <c:y val="-4.2826552462526792E-2"/>
            </c:manualLayout>
          </c:layout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221234988151645"/>
                  <c:h val="6.3781256492969909E-2"/>
                </c:manualLayout>
              </c15:layout>
            </c:ext>
          </c:extLst>
        </c:dLbl>
      </c:pivotFmt>
      <c:pivotFmt>
        <c:idx val="4"/>
        <c:dLbl>
          <c:idx val="0"/>
          <c:layout>
            <c:manualLayout>
              <c:x val="-2.4188391980984863E-2"/>
              <c:y val="-6.7880871955011871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8.6785009861932938E-2"/>
              <c:y val="-4.2826552462526764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6.2913901816942008E-2"/>
              <c:y val="4.3131732965401882E-2"/>
            </c:manualLayout>
          </c:layout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layout>
            <c:manualLayout>
              <c:x val="1.1037526634551211E-2"/>
              <c:y val="-0.16127517543585052"/>
            </c:manualLayout>
          </c:layout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3.0316152111651284E-3"/>
              <c:y val="-0.10876697878231779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9045108047243545"/>
                  <c:h val="7.8874812544556666E-2"/>
                </c:manualLayout>
              </c15:layout>
            </c:ext>
          </c:extLst>
        </c:dLbl>
      </c:pivotFmt>
      <c:pivotFmt>
        <c:idx val="10"/>
        <c:dLbl>
          <c:idx val="0"/>
          <c:layout>
            <c:manualLayout>
              <c:x val="0.11780122127340718"/>
              <c:y val="-9.3764636881308438E-3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8F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0658729782945846E-2"/>
              <c:y val="-6.28718862791143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45009A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-1.7764549638243131E-3"/>
              <c:y val="5.65846976512027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2894951573767747"/>
                  <c:h val="6.6109788422488686E-2"/>
                </c:manualLayout>
              </c15:layout>
            </c:ext>
          </c:extLst>
        </c:dLbl>
      </c:pivotFmt>
      <c:pivotFmt>
        <c:idx val="19"/>
        <c:spPr>
          <a:solidFill>
            <a:srgbClr val="FFD100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3.108796186692548E-2"/>
              <c:y val="-2.35769573546678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3D9FF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2.04292320839796E-2"/>
              <c:y val="6.287188627911371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4003754118047299"/>
                  <c:h val="7.7851113185113285E-2"/>
                </c:manualLayout>
              </c15:layout>
            </c:ext>
          </c:extLst>
        </c:dLbl>
      </c:pivotFmt>
      <c:pivotFmt>
        <c:idx val="21"/>
        <c:spPr>
          <a:solidFill>
            <a:srgbClr val="EAEAEA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2.9770739883991808E-2"/>
              <c:y val="-2.67205516686236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600" b="1" i="0" u="none" strike="noStrike" kern="1200" spc="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4389812899795687"/>
                  <c:h val="0.10614346201071471"/>
                </c:manualLayout>
              </c15:layout>
            </c:ext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1919966901912375E-2"/>
              <c:y val="-4.08667260814243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2.1455940423442278E-2"/>
              <c:y val="9.43078294186714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1919966901912375E-2"/>
              <c:y val="-4.08667260814243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2.1455940423442278E-2"/>
              <c:y val="9.43078294186714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outEnd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1.1919966901912375E-2"/>
              <c:y val="-4.086672608142431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layout>
            <c:manualLayout>
              <c:x val="2.1455940423442278E-2"/>
              <c:y val="9.430782941867144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s-BO"/>
            </a:p>
          </c:txPr>
          <c:dLblPos val="bestFit"/>
          <c:showLegendKey val="0"/>
          <c:showVal val="1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Dimensionamiento!$O$11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9766A8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6D2-438A-ACD4-35FFBF50CBF9}"/>
              </c:ext>
            </c:extLst>
          </c:dPt>
          <c:dPt>
            <c:idx val="1"/>
            <c:bubble3D val="0"/>
            <c:spPr>
              <a:solidFill>
                <a:srgbClr val="65358B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6D2-438A-ACD4-35FFBF50CBF9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6D2-438A-ACD4-35FFBF50CBF9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6D2-438A-ACD4-35FFBF50CBF9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6D2-438A-ACD4-35FFBF50CBF9}"/>
              </c:ext>
            </c:extLst>
          </c:dPt>
          <c:dLbls>
            <c:dLbl>
              <c:idx val="0"/>
              <c:layout>
                <c:manualLayout>
                  <c:x val="1.1919966901912375E-2"/>
                  <c:y val="-4.08667260814243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rgbClr val="3D215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BO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6D2-438A-ACD4-35FFBF50CBF9}"/>
                </c:ext>
              </c:extLst>
            </c:dLbl>
            <c:dLbl>
              <c:idx val="1"/>
              <c:layout>
                <c:manualLayout>
                  <c:x val="2.1455940423442278E-2"/>
                  <c:y val="9.43078294186714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rgbClr val="3D215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BO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6D2-438A-ACD4-35FFBF50CB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rgbClr val="3D2155"/>
                    </a:solidFill>
                    <a:latin typeface="+mn-lt"/>
                    <a:ea typeface="+mn-ea"/>
                    <a:cs typeface="+mn-cs"/>
                  </a:defRPr>
                </a:pPr>
                <a:endParaRPr lang="es-BO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Dimensionamiento!$N$12:$N$14</c:f>
              <c:strCache>
                <c:ptCount val="2"/>
                <c:pt idx="0">
                  <c:v>SeMantiene</c:v>
                </c:pt>
                <c:pt idx="1">
                  <c:v>Movimiento_A_OtraBD</c:v>
                </c:pt>
              </c:strCache>
            </c:strRef>
          </c:cat>
          <c:val>
            <c:numRef>
              <c:f>Dimensionamiento!$O$12:$O$14</c:f>
              <c:numCache>
                <c:formatCode>#,##0</c:formatCode>
                <c:ptCount val="2"/>
                <c:pt idx="0">
                  <c:v>2038.7061482715603</c:v>
                </c:pt>
                <c:pt idx="1">
                  <c:v>5125.5920819950106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6D2-438A-ACD4-35FFBF50CBF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>
          <a:softEdge rad="3175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BO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44FB6-9DE1-0145-953A-BBFFC4AAF5AE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4C5D4-1DB9-2A4D-91BF-1121066A048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05580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4C5D4-1DB9-2A4D-91BF-1121066A048B}" type="slidenum">
              <a:rPr lang="es-BO" smtClean="0"/>
              <a:t>7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843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4C5D4-1DB9-2A4D-91BF-1121066A048B}" type="slidenum">
              <a:rPr lang="es-BO" smtClean="0"/>
              <a:t>8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78344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2326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03068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6684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ido con título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2E1B035-88EB-A23A-9AEA-2156DD5E637F}"/>
              </a:ext>
            </a:extLst>
          </p:cNvPr>
          <p:cNvSpPr/>
          <p:nvPr userDrawn="1"/>
        </p:nvSpPr>
        <p:spPr>
          <a:xfrm>
            <a:off x="6900477" y="1622348"/>
            <a:ext cx="3902893" cy="3633785"/>
          </a:xfrm>
          <a:custGeom>
            <a:avLst/>
            <a:gdLst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295526 w 2790826"/>
              <a:gd name="connsiteY4" fmla="*/ 912017 h 2573218"/>
              <a:gd name="connsiteX5" fmla="*/ 2294516 w 2790826"/>
              <a:gd name="connsiteY5" fmla="*/ 912112 h 2573218"/>
              <a:gd name="connsiteX6" fmla="*/ 2369676 w 2790826"/>
              <a:gd name="connsiteY6" fmla="*/ 917412 h 2573218"/>
              <a:gd name="connsiteX7" fmla="*/ 2756127 w 2790826"/>
              <a:gd name="connsiteY7" fmla="*/ 1198006 h 2573218"/>
              <a:gd name="connsiteX8" fmla="*/ 2785140 w 2790826"/>
              <a:gd name="connsiteY8" fmla="*/ 1285112 h 2573218"/>
              <a:gd name="connsiteX9" fmla="*/ 2790826 w 2790826"/>
              <a:gd name="connsiteY9" fmla="*/ 1397725 h 2573218"/>
              <a:gd name="connsiteX10" fmla="*/ 2789264 w 2790826"/>
              <a:gd name="connsiteY10" fmla="*/ 1438960 h 2573218"/>
              <a:gd name="connsiteX11" fmla="*/ 2785403 w 2790826"/>
              <a:gd name="connsiteY11" fmla="*/ 1474643 h 2573218"/>
              <a:gd name="connsiteX12" fmla="*/ 2293157 w 2790826"/>
              <a:gd name="connsiteY12" fmla="*/ 1848529 h 2573218"/>
              <a:gd name="connsiteX13" fmla="*/ 2191894 w 2790826"/>
              <a:gd name="connsiteY13" fmla="*/ 1839016 h 2573218"/>
              <a:gd name="connsiteX14" fmla="*/ 2121424 w 2790826"/>
              <a:gd name="connsiteY14" fmla="*/ 1818630 h 2573218"/>
              <a:gd name="connsiteX15" fmla="*/ 2041672 w 2790826"/>
              <a:gd name="connsiteY15" fmla="*/ 1781408 h 2573218"/>
              <a:gd name="connsiteX16" fmla="*/ 2030404 w 2790826"/>
              <a:gd name="connsiteY16" fmla="*/ 1777752 h 2573218"/>
              <a:gd name="connsiteX17" fmla="*/ 2012229 w 2790826"/>
              <a:gd name="connsiteY17" fmla="*/ 1768558 h 2573218"/>
              <a:gd name="connsiteX18" fmla="*/ 2008089 w 2790826"/>
              <a:gd name="connsiteY18" fmla="*/ 1765217 h 2573218"/>
              <a:gd name="connsiteX19" fmla="*/ 1924758 w 2790826"/>
              <a:gd name="connsiteY19" fmla="*/ 1738181 h 2573218"/>
              <a:gd name="connsiteX20" fmla="*/ 1666876 w 2790826"/>
              <a:gd name="connsiteY20" fmla="*/ 1705695 h 2573218"/>
              <a:gd name="connsiteX21" fmla="*/ 655964 w 2790826"/>
              <a:gd name="connsiteY21" fmla="*/ 2529612 h 2573218"/>
              <a:gd name="connsiteX22" fmla="*/ 649309 w 2790826"/>
              <a:gd name="connsiteY22" fmla="*/ 2573218 h 2573218"/>
              <a:gd name="connsiteX23" fmla="*/ 615224 w 2790826"/>
              <a:gd name="connsiteY23" fmla="*/ 2552511 h 2573218"/>
              <a:gd name="connsiteX24" fmla="*/ 0 w 2790826"/>
              <a:gd name="connsiteY24" fmla="*/ 1395413 h 2573218"/>
              <a:gd name="connsiteX25" fmla="*/ 1395413 w 2790826"/>
              <a:gd name="connsiteY25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295526 w 2790826"/>
              <a:gd name="connsiteY4" fmla="*/ 912017 h 2573218"/>
              <a:gd name="connsiteX5" fmla="*/ 2369676 w 2790826"/>
              <a:gd name="connsiteY5" fmla="*/ 917412 h 2573218"/>
              <a:gd name="connsiteX6" fmla="*/ 2756127 w 2790826"/>
              <a:gd name="connsiteY6" fmla="*/ 1198006 h 2573218"/>
              <a:gd name="connsiteX7" fmla="*/ 2785140 w 2790826"/>
              <a:gd name="connsiteY7" fmla="*/ 1285112 h 2573218"/>
              <a:gd name="connsiteX8" fmla="*/ 2790826 w 2790826"/>
              <a:gd name="connsiteY8" fmla="*/ 1397725 h 2573218"/>
              <a:gd name="connsiteX9" fmla="*/ 2789264 w 2790826"/>
              <a:gd name="connsiteY9" fmla="*/ 1438960 h 2573218"/>
              <a:gd name="connsiteX10" fmla="*/ 2785403 w 2790826"/>
              <a:gd name="connsiteY10" fmla="*/ 1474643 h 2573218"/>
              <a:gd name="connsiteX11" fmla="*/ 2293157 w 2790826"/>
              <a:gd name="connsiteY11" fmla="*/ 1848529 h 2573218"/>
              <a:gd name="connsiteX12" fmla="*/ 2191894 w 2790826"/>
              <a:gd name="connsiteY12" fmla="*/ 1839016 h 2573218"/>
              <a:gd name="connsiteX13" fmla="*/ 2121424 w 2790826"/>
              <a:gd name="connsiteY13" fmla="*/ 1818630 h 2573218"/>
              <a:gd name="connsiteX14" fmla="*/ 2041672 w 2790826"/>
              <a:gd name="connsiteY14" fmla="*/ 1781408 h 2573218"/>
              <a:gd name="connsiteX15" fmla="*/ 2030404 w 2790826"/>
              <a:gd name="connsiteY15" fmla="*/ 1777752 h 2573218"/>
              <a:gd name="connsiteX16" fmla="*/ 2012229 w 2790826"/>
              <a:gd name="connsiteY16" fmla="*/ 1768558 h 2573218"/>
              <a:gd name="connsiteX17" fmla="*/ 2008089 w 2790826"/>
              <a:gd name="connsiteY17" fmla="*/ 1765217 h 2573218"/>
              <a:gd name="connsiteX18" fmla="*/ 1924758 w 2790826"/>
              <a:gd name="connsiteY18" fmla="*/ 1738181 h 2573218"/>
              <a:gd name="connsiteX19" fmla="*/ 1666876 w 2790826"/>
              <a:gd name="connsiteY19" fmla="*/ 1705695 h 2573218"/>
              <a:gd name="connsiteX20" fmla="*/ 655964 w 2790826"/>
              <a:gd name="connsiteY20" fmla="*/ 2529612 h 2573218"/>
              <a:gd name="connsiteX21" fmla="*/ 649309 w 2790826"/>
              <a:gd name="connsiteY21" fmla="*/ 2573218 h 2573218"/>
              <a:gd name="connsiteX22" fmla="*/ 615224 w 2790826"/>
              <a:gd name="connsiteY22" fmla="*/ 2552511 h 2573218"/>
              <a:gd name="connsiteX23" fmla="*/ 0 w 2790826"/>
              <a:gd name="connsiteY23" fmla="*/ 1395413 h 2573218"/>
              <a:gd name="connsiteX24" fmla="*/ 1395413 w 2790826"/>
              <a:gd name="connsiteY24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295526 w 2790826"/>
              <a:gd name="connsiteY4" fmla="*/ 912017 h 2573218"/>
              <a:gd name="connsiteX5" fmla="*/ 2756127 w 2790826"/>
              <a:gd name="connsiteY5" fmla="*/ 1198006 h 2573218"/>
              <a:gd name="connsiteX6" fmla="*/ 2785140 w 2790826"/>
              <a:gd name="connsiteY6" fmla="*/ 1285112 h 2573218"/>
              <a:gd name="connsiteX7" fmla="*/ 2790826 w 2790826"/>
              <a:gd name="connsiteY7" fmla="*/ 1397725 h 2573218"/>
              <a:gd name="connsiteX8" fmla="*/ 2789264 w 2790826"/>
              <a:gd name="connsiteY8" fmla="*/ 1438960 h 2573218"/>
              <a:gd name="connsiteX9" fmla="*/ 2785403 w 2790826"/>
              <a:gd name="connsiteY9" fmla="*/ 1474643 h 2573218"/>
              <a:gd name="connsiteX10" fmla="*/ 2293157 w 2790826"/>
              <a:gd name="connsiteY10" fmla="*/ 1848529 h 2573218"/>
              <a:gd name="connsiteX11" fmla="*/ 2191894 w 2790826"/>
              <a:gd name="connsiteY11" fmla="*/ 1839016 h 2573218"/>
              <a:gd name="connsiteX12" fmla="*/ 2121424 w 2790826"/>
              <a:gd name="connsiteY12" fmla="*/ 1818630 h 2573218"/>
              <a:gd name="connsiteX13" fmla="*/ 2041672 w 2790826"/>
              <a:gd name="connsiteY13" fmla="*/ 1781408 h 2573218"/>
              <a:gd name="connsiteX14" fmla="*/ 2030404 w 2790826"/>
              <a:gd name="connsiteY14" fmla="*/ 1777752 h 2573218"/>
              <a:gd name="connsiteX15" fmla="*/ 2012229 w 2790826"/>
              <a:gd name="connsiteY15" fmla="*/ 1768558 h 2573218"/>
              <a:gd name="connsiteX16" fmla="*/ 2008089 w 2790826"/>
              <a:gd name="connsiteY16" fmla="*/ 1765217 h 2573218"/>
              <a:gd name="connsiteX17" fmla="*/ 1924758 w 2790826"/>
              <a:gd name="connsiteY17" fmla="*/ 1738181 h 2573218"/>
              <a:gd name="connsiteX18" fmla="*/ 1666876 w 2790826"/>
              <a:gd name="connsiteY18" fmla="*/ 1705695 h 2573218"/>
              <a:gd name="connsiteX19" fmla="*/ 655964 w 2790826"/>
              <a:gd name="connsiteY19" fmla="*/ 2529612 h 2573218"/>
              <a:gd name="connsiteX20" fmla="*/ 649309 w 2790826"/>
              <a:gd name="connsiteY20" fmla="*/ 2573218 h 2573218"/>
              <a:gd name="connsiteX21" fmla="*/ 615224 w 2790826"/>
              <a:gd name="connsiteY21" fmla="*/ 2552511 h 2573218"/>
              <a:gd name="connsiteX22" fmla="*/ 0 w 2790826"/>
              <a:gd name="connsiteY22" fmla="*/ 1395413 h 2573218"/>
              <a:gd name="connsiteX23" fmla="*/ 1395413 w 2790826"/>
              <a:gd name="connsiteY23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756127 w 2790826"/>
              <a:gd name="connsiteY4" fmla="*/ 1198006 h 2573218"/>
              <a:gd name="connsiteX5" fmla="*/ 2785140 w 2790826"/>
              <a:gd name="connsiteY5" fmla="*/ 1285112 h 2573218"/>
              <a:gd name="connsiteX6" fmla="*/ 2790826 w 2790826"/>
              <a:gd name="connsiteY6" fmla="*/ 1397725 h 2573218"/>
              <a:gd name="connsiteX7" fmla="*/ 2789264 w 2790826"/>
              <a:gd name="connsiteY7" fmla="*/ 1438960 h 2573218"/>
              <a:gd name="connsiteX8" fmla="*/ 2785403 w 2790826"/>
              <a:gd name="connsiteY8" fmla="*/ 1474643 h 2573218"/>
              <a:gd name="connsiteX9" fmla="*/ 2293157 w 2790826"/>
              <a:gd name="connsiteY9" fmla="*/ 1848529 h 2573218"/>
              <a:gd name="connsiteX10" fmla="*/ 2191894 w 2790826"/>
              <a:gd name="connsiteY10" fmla="*/ 1839016 h 2573218"/>
              <a:gd name="connsiteX11" fmla="*/ 2121424 w 2790826"/>
              <a:gd name="connsiteY11" fmla="*/ 1818630 h 2573218"/>
              <a:gd name="connsiteX12" fmla="*/ 2041672 w 2790826"/>
              <a:gd name="connsiteY12" fmla="*/ 1781408 h 2573218"/>
              <a:gd name="connsiteX13" fmla="*/ 2030404 w 2790826"/>
              <a:gd name="connsiteY13" fmla="*/ 1777752 h 2573218"/>
              <a:gd name="connsiteX14" fmla="*/ 2012229 w 2790826"/>
              <a:gd name="connsiteY14" fmla="*/ 1768558 h 2573218"/>
              <a:gd name="connsiteX15" fmla="*/ 2008089 w 2790826"/>
              <a:gd name="connsiteY15" fmla="*/ 1765217 h 2573218"/>
              <a:gd name="connsiteX16" fmla="*/ 1924758 w 2790826"/>
              <a:gd name="connsiteY16" fmla="*/ 1738181 h 2573218"/>
              <a:gd name="connsiteX17" fmla="*/ 1666876 w 2790826"/>
              <a:gd name="connsiteY17" fmla="*/ 1705695 h 2573218"/>
              <a:gd name="connsiteX18" fmla="*/ 655964 w 2790826"/>
              <a:gd name="connsiteY18" fmla="*/ 2529612 h 2573218"/>
              <a:gd name="connsiteX19" fmla="*/ 649309 w 2790826"/>
              <a:gd name="connsiteY19" fmla="*/ 2573218 h 2573218"/>
              <a:gd name="connsiteX20" fmla="*/ 615224 w 2790826"/>
              <a:gd name="connsiteY20" fmla="*/ 2552511 h 2573218"/>
              <a:gd name="connsiteX21" fmla="*/ 0 w 2790826"/>
              <a:gd name="connsiteY21" fmla="*/ 1395413 h 2573218"/>
              <a:gd name="connsiteX22" fmla="*/ 1395413 w 2790826"/>
              <a:gd name="connsiteY22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56292 w 2790826"/>
              <a:gd name="connsiteY3" fmla="*/ 1196645 h 2573218"/>
              <a:gd name="connsiteX4" fmla="*/ 2785140 w 2790826"/>
              <a:gd name="connsiteY4" fmla="*/ 1285112 h 2573218"/>
              <a:gd name="connsiteX5" fmla="*/ 2790826 w 2790826"/>
              <a:gd name="connsiteY5" fmla="*/ 1397725 h 2573218"/>
              <a:gd name="connsiteX6" fmla="*/ 2789264 w 2790826"/>
              <a:gd name="connsiteY6" fmla="*/ 1438960 h 2573218"/>
              <a:gd name="connsiteX7" fmla="*/ 2785403 w 2790826"/>
              <a:gd name="connsiteY7" fmla="*/ 1474643 h 2573218"/>
              <a:gd name="connsiteX8" fmla="*/ 2293157 w 2790826"/>
              <a:gd name="connsiteY8" fmla="*/ 1848529 h 2573218"/>
              <a:gd name="connsiteX9" fmla="*/ 2191894 w 2790826"/>
              <a:gd name="connsiteY9" fmla="*/ 1839016 h 2573218"/>
              <a:gd name="connsiteX10" fmla="*/ 2121424 w 2790826"/>
              <a:gd name="connsiteY10" fmla="*/ 1818630 h 2573218"/>
              <a:gd name="connsiteX11" fmla="*/ 2041672 w 2790826"/>
              <a:gd name="connsiteY11" fmla="*/ 1781408 h 2573218"/>
              <a:gd name="connsiteX12" fmla="*/ 2030404 w 2790826"/>
              <a:gd name="connsiteY12" fmla="*/ 1777752 h 2573218"/>
              <a:gd name="connsiteX13" fmla="*/ 2012229 w 2790826"/>
              <a:gd name="connsiteY13" fmla="*/ 1768558 h 2573218"/>
              <a:gd name="connsiteX14" fmla="*/ 2008089 w 2790826"/>
              <a:gd name="connsiteY14" fmla="*/ 1765217 h 2573218"/>
              <a:gd name="connsiteX15" fmla="*/ 1924758 w 2790826"/>
              <a:gd name="connsiteY15" fmla="*/ 1738181 h 2573218"/>
              <a:gd name="connsiteX16" fmla="*/ 1666876 w 2790826"/>
              <a:gd name="connsiteY16" fmla="*/ 1705695 h 2573218"/>
              <a:gd name="connsiteX17" fmla="*/ 655964 w 2790826"/>
              <a:gd name="connsiteY17" fmla="*/ 2529612 h 2573218"/>
              <a:gd name="connsiteX18" fmla="*/ 649309 w 2790826"/>
              <a:gd name="connsiteY18" fmla="*/ 2573218 h 2573218"/>
              <a:gd name="connsiteX19" fmla="*/ 615224 w 2790826"/>
              <a:gd name="connsiteY19" fmla="*/ 2552511 h 2573218"/>
              <a:gd name="connsiteX20" fmla="*/ 0 w 2790826"/>
              <a:gd name="connsiteY20" fmla="*/ 1395413 h 2573218"/>
              <a:gd name="connsiteX21" fmla="*/ 1395413 w 2790826"/>
              <a:gd name="connsiteY21" fmla="*/ 0 h 2573218"/>
              <a:gd name="connsiteX0" fmla="*/ 1395413 w 2790826"/>
              <a:gd name="connsiteY0" fmla="*/ 0 h 2573218"/>
              <a:gd name="connsiteX1" fmla="*/ 2783622 w 2790826"/>
              <a:gd name="connsiteY1" fmla="*/ 1252740 h 2573218"/>
              <a:gd name="connsiteX2" fmla="*/ 2785167 w 2790826"/>
              <a:gd name="connsiteY2" fmla="*/ 1283336 h 2573218"/>
              <a:gd name="connsiteX3" fmla="*/ 2785140 w 2790826"/>
              <a:gd name="connsiteY3" fmla="*/ 1285112 h 2573218"/>
              <a:gd name="connsiteX4" fmla="*/ 2790826 w 2790826"/>
              <a:gd name="connsiteY4" fmla="*/ 1397725 h 2573218"/>
              <a:gd name="connsiteX5" fmla="*/ 2789264 w 2790826"/>
              <a:gd name="connsiteY5" fmla="*/ 1438960 h 2573218"/>
              <a:gd name="connsiteX6" fmla="*/ 2785403 w 2790826"/>
              <a:gd name="connsiteY6" fmla="*/ 1474643 h 2573218"/>
              <a:gd name="connsiteX7" fmla="*/ 2293157 w 2790826"/>
              <a:gd name="connsiteY7" fmla="*/ 1848529 h 2573218"/>
              <a:gd name="connsiteX8" fmla="*/ 2191894 w 2790826"/>
              <a:gd name="connsiteY8" fmla="*/ 1839016 h 2573218"/>
              <a:gd name="connsiteX9" fmla="*/ 2121424 w 2790826"/>
              <a:gd name="connsiteY9" fmla="*/ 1818630 h 2573218"/>
              <a:gd name="connsiteX10" fmla="*/ 2041672 w 2790826"/>
              <a:gd name="connsiteY10" fmla="*/ 1781408 h 2573218"/>
              <a:gd name="connsiteX11" fmla="*/ 2030404 w 2790826"/>
              <a:gd name="connsiteY11" fmla="*/ 1777752 h 2573218"/>
              <a:gd name="connsiteX12" fmla="*/ 2012229 w 2790826"/>
              <a:gd name="connsiteY12" fmla="*/ 1768558 h 2573218"/>
              <a:gd name="connsiteX13" fmla="*/ 2008089 w 2790826"/>
              <a:gd name="connsiteY13" fmla="*/ 1765217 h 2573218"/>
              <a:gd name="connsiteX14" fmla="*/ 1924758 w 2790826"/>
              <a:gd name="connsiteY14" fmla="*/ 1738181 h 2573218"/>
              <a:gd name="connsiteX15" fmla="*/ 1666876 w 2790826"/>
              <a:gd name="connsiteY15" fmla="*/ 1705695 h 2573218"/>
              <a:gd name="connsiteX16" fmla="*/ 655964 w 2790826"/>
              <a:gd name="connsiteY16" fmla="*/ 2529612 h 2573218"/>
              <a:gd name="connsiteX17" fmla="*/ 649309 w 2790826"/>
              <a:gd name="connsiteY17" fmla="*/ 2573218 h 2573218"/>
              <a:gd name="connsiteX18" fmla="*/ 615224 w 2790826"/>
              <a:gd name="connsiteY18" fmla="*/ 2552511 h 2573218"/>
              <a:gd name="connsiteX19" fmla="*/ 0 w 2790826"/>
              <a:gd name="connsiteY19" fmla="*/ 1395413 h 2573218"/>
              <a:gd name="connsiteX20" fmla="*/ 1395413 w 2790826"/>
              <a:gd name="connsiteY20" fmla="*/ 0 h 2573218"/>
              <a:gd name="connsiteX0" fmla="*/ 1395413 w 2790826"/>
              <a:gd name="connsiteY0" fmla="*/ 0 h 2552511"/>
              <a:gd name="connsiteX1" fmla="*/ 2783622 w 2790826"/>
              <a:gd name="connsiteY1" fmla="*/ 1252740 h 2552511"/>
              <a:gd name="connsiteX2" fmla="*/ 2785167 w 2790826"/>
              <a:gd name="connsiteY2" fmla="*/ 1283336 h 2552511"/>
              <a:gd name="connsiteX3" fmla="*/ 2785140 w 2790826"/>
              <a:gd name="connsiteY3" fmla="*/ 1285112 h 2552511"/>
              <a:gd name="connsiteX4" fmla="*/ 2790826 w 2790826"/>
              <a:gd name="connsiteY4" fmla="*/ 1397725 h 2552511"/>
              <a:gd name="connsiteX5" fmla="*/ 2789264 w 2790826"/>
              <a:gd name="connsiteY5" fmla="*/ 1438960 h 2552511"/>
              <a:gd name="connsiteX6" fmla="*/ 2785403 w 2790826"/>
              <a:gd name="connsiteY6" fmla="*/ 1474643 h 2552511"/>
              <a:gd name="connsiteX7" fmla="*/ 2293157 w 2790826"/>
              <a:gd name="connsiteY7" fmla="*/ 1848529 h 2552511"/>
              <a:gd name="connsiteX8" fmla="*/ 2191894 w 2790826"/>
              <a:gd name="connsiteY8" fmla="*/ 1839016 h 2552511"/>
              <a:gd name="connsiteX9" fmla="*/ 2121424 w 2790826"/>
              <a:gd name="connsiteY9" fmla="*/ 1818630 h 2552511"/>
              <a:gd name="connsiteX10" fmla="*/ 2041672 w 2790826"/>
              <a:gd name="connsiteY10" fmla="*/ 1781408 h 2552511"/>
              <a:gd name="connsiteX11" fmla="*/ 2030404 w 2790826"/>
              <a:gd name="connsiteY11" fmla="*/ 1777752 h 2552511"/>
              <a:gd name="connsiteX12" fmla="*/ 2012229 w 2790826"/>
              <a:gd name="connsiteY12" fmla="*/ 1768558 h 2552511"/>
              <a:gd name="connsiteX13" fmla="*/ 2008089 w 2790826"/>
              <a:gd name="connsiteY13" fmla="*/ 1765217 h 2552511"/>
              <a:gd name="connsiteX14" fmla="*/ 1924758 w 2790826"/>
              <a:gd name="connsiteY14" fmla="*/ 1738181 h 2552511"/>
              <a:gd name="connsiteX15" fmla="*/ 1666876 w 2790826"/>
              <a:gd name="connsiteY15" fmla="*/ 1705695 h 2552511"/>
              <a:gd name="connsiteX16" fmla="*/ 655964 w 2790826"/>
              <a:gd name="connsiteY16" fmla="*/ 2529612 h 2552511"/>
              <a:gd name="connsiteX17" fmla="*/ 615224 w 2790826"/>
              <a:gd name="connsiteY17" fmla="*/ 2552511 h 2552511"/>
              <a:gd name="connsiteX18" fmla="*/ 0 w 2790826"/>
              <a:gd name="connsiteY18" fmla="*/ 1395413 h 2552511"/>
              <a:gd name="connsiteX19" fmla="*/ 1395413 w 2790826"/>
              <a:gd name="connsiteY19" fmla="*/ 0 h 2552511"/>
              <a:gd name="connsiteX0" fmla="*/ 1395413 w 2790826"/>
              <a:gd name="connsiteY0" fmla="*/ 0 h 2531080"/>
              <a:gd name="connsiteX1" fmla="*/ 2783622 w 2790826"/>
              <a:gd name="connsiteY1" fmla="*/ 1252740 h 2531080"/>
              <a:gd name="connsiteX2" fmla="*/ 2785167 w 2790826"/>
              <a:gd name="connsiteY2" fmla="*/ 1283336 h 2531080"/>
              <a:gd name="connsiteX3" fmla="*/ 2785140 w 2790826"/>
              <a:gd name="connsiteY3" fmla="*/ 1285112 h 2531080"/>
              <a:gd name="connsiteX4" fmla="*/ 2790826 w 2790826"/>
              <a:gd name="connsiteY4" fmla="*/ 1397725 h 2531080"/>
              <a:gd name="connsiteX5" fmla="*/ 2789264 w 2790826"/>
              <a:gd name="connsiteY5" fmla="*/ 1438960 h 2531080"/>
              <a:gd name="connsiteX6" fmla="*/ 2785403 w 2790826"/>
              <a:gd name="connsiteY6" fmla="*/ 1474643 h 2531080"/>
              <a:gd name="connsiteX7" fmla="*/ 2293157 w 2790826"/>
              <a:gd name="connsiteY7" fmla="*/ 1848529 h 2531080"/>
              <a:gd name="connsiteX8" fmla="*/ 2191894 w 2790826"/>
              <a:gd name="connsiteY8" fmla="*/ 1839016 h 2531080"/>
              <a:gd name="connsiteX9" fmla="*/ 2121424 w 2790826"/>
              <a:gd name="connsiteY9" fmla="*/ 1818630 h 2531080"/>
              <a:gd name="connsiteX10" fmla="*/ 2041672 w 2790826"/>
              <a:gd name="connsiteY10" fmla="*/ 1781408 h 2531080"/>
              <a:gd name="connsiteX11" fmla="*/ 2030404 w 2790826"/>
              <a:gd name="connsiteY11" fmla="*/ 1777752 h 2531080"/>
              <a:gd name="connsiteX12" fmla="*/ 2012229 w 2790826"/>
              <a:gd name="connsiteY12" fmla="*/ 1768558 h 2531080"/>
              <a:gd name="connsiteX13" fmla="*/ 2008089 w 2790826"/>
              <a:gd name="connsiteY13" fmla="*/ 1765217 h 2531080"/>
              <a:gd name="connsiteX14" fmla="*/ 1924758 w 2790826"/>
              <a:gd name="connsiteY14" fmla="*/ 1738181 h 2531080"/>
              <a:gd name="connsiteX15" fmla="*/ 1666876 w 2790826"/>
              <a:gd name="connsiteY15" fmla="*/ 1705695 h 2531080"/>
              <a:gd name="connsiteX16" fmla="*/ 655964 w 2790826"/>
              <a:gd name="connsiteY16" fmla="*/ 2529612 h 2531080"/>
              <a:gd name="connsiteX17" fmla="*/ 572362 w 2790826"/>
              <a:gd name="connsiteY17" fmla="*/ 2531080 h 2531080"/>
              <a:gd name="connsiteX18" fmla="*/ 0 w 2790826"/>
              <a:gd name="connsiteY18" fmla="*/ 1395413 h 2531080"/>
              <a:gd name="connsiteX19" fmla="*/ 1395413 w 2790826"/>
              <a:gd name="connsiteY19" fmla="*/ 0 h 2531080"/>
              <a:gd name="connsiteX0" fmla="*/ 1395413 w 2790826"/>
              <a:gd name="connsiteY0" fmla="*/ 0 h 2531080"/>
              <a:gd name="connsiteX1" fmla="*/ 2783622 w 2790826"/>
              <a:gd name="connsiteY1" fmla="*/ 1252740 h 2531080"/>
              <a:gd name="connsiteX2" fmla="*/ 2785167 w 2790826"/>
              <a:gd name="connsiteY2" fmla="*/ 1283336 h 2531080"/>
              <a:gd name="connsiteX3" fmla="*/ 2785140 w 2790826"/>
              <a:gd name="connsiteY3" fmla="*/ 1285112 h 2531080"/>
              <a:gd name="connsiteX4" fmla="*/ 2790826 w 2790826"/>
              <a:gd name="connsiteY4" fmla="*/ 1397725 h 2531080"/>
              <a:gd name="connsiteX5" fmla="*/ 2789264 w 2790826"/>
              <a:gd name="connsiteY5" fmla="*/ 1438960 h 2531080"/>
              <a:gd name="connsiteX6" fmla="*/ 2785403 w 2790826"/>
              <a:gd name="connsiteY6" fmla="*/ 1474643 h 2531080"/>
              <a:gd name="connsiteX7" fmla="*/ 2293157 w 2790826"/>
              <a:gd name="connsiteY7" fmla="*/ 1848529 h 2531080"/>
              <a:gd name="connsiteX8" fmla="*/ 2191894 w 2790826"/>
              <a:gd name="connsiteY8" fmla="*/ 1839016 h 2531080"/>
              <a:gd name="connsiteX9" fmla="*/ 2121424 w 2790826"/>
              <a:gd name="connsiteY9" fmla="*/ 1818630 h 2531080"/>
              <a:gd name="connsiteX10" fmla="*/ 2041672 w 2790826"/>
              <a:gd name="connsiteY10" fmla="*/ 1781408 h 2531080"/>
              <a:gd name="connsiteX11" fmla="*/ 2030404 w 2790826"/>
              <a:gd name="connsiteY11" fmla="*/ 1777752 h 2531080"/>
              <a:gd name="connsiteX12" fmla="*/ 2012229 w 2790826"/>
              <a:gd name="connsiteY12" fmla="*/ 1768558 h 2531080"/>
              <a:gd name="connsiteX13" fmla="*/ 2008089 w 2790826"/>
              <a:gd name="connsiteY13" fmla="*/ 1765217 h 2531080"/>
              <a:gd name="connsiteX14" fmla="*/ 1924758 w 2790826"/>
              <a:gd name="connsiteY14" fmla="*/ 1738181 h 2531080"/>
              <a:gd name="connsiteX15" fmla="*/ 1666876 w 2790826"/>
              <a:gd name="connsiteY15" fmla="*/ 1705695 h 2531080"/>
              <a:gd name="connsiteX16" fmla="*/ 646439 w 2790826"/>
              <a:gd name="connsiteY16" fmla="*/ 2493893 h 2531080"/>
              <a:gd name="connsiteX17" fmla="*/ 572362 w 2790826"/>
              <a:gd name="connsiteY17" fmla="*/ 2531080 h 2531080"/>
              <a:gd name="connsiteX18" fmla="*/ 0 w 2790826"/>
              <a:gd name="connsiteY18" fmla="*/ 1395413 h 2531080"/>
              <a:gd name="connsiteX19" fmla="*/ 1395413 w 2790826"/>
              <a:gd name="connsiteY19" fmla="*/ 0 h 2531080"/>
              <a:gd name="connsiteX0" fmla="*/ 1395413 w 2790826"/>
              <a:gd name="connsiteY0" fmla="*/ 0 h 2531080"/>
              <a:gd name="connsiteX1" fmla="*/ 2783622 w 2790826"/>
              <a:gd name="connsiteY1" fmla="*/ 1252740 h 2531080"/>
              <a:gd name="connsiteX2" fmla="*/ 2785167 w 2790826"/>
              <a:gd name="connsiteY2" fmla="*/ 1283336 h 2531080"/>
              <a:gd name="connsiteX3" fmla="*/ 2785140 w 2790826"/>
              <a:gd name="connsiteY3" fmla="*/ 1285112 h 2531080"/>
              <a:gd name="connsiteX4" fmla="*/ 2790826 w 2790826"/>
              <a:gd name="connsiteY4" fmla="*/ 1397725 h 2531080"/>
              <a:gd name="connsiteX5" fmla="*/ 2789264 w 2790826"/>
              <a:gd name="connsiteY5" fmla="*/ 1438960 h 2531080"/>
              <a:gd name="connsiteX6" fmla="*/ 2785403 w 2790826"/>
              <a:gd name="connsiteY6" fmla="*/ 1474643 h 2531080"/>
              <a:gd name="connsiteX7" fmla="*/ 2293157 w 2790826"/>
              <a:gd name="connsiteY7" fmla="*/ 1848529 h 2531080"/>
              <a:gd name="connsiteX8" fmla="*/ 2191894 w 2790826"/>
              <a:gd name="connsiteY8" fmla="*/ 1839016 h 2531080"/>
              <a:gd name="connsiteX9" fmla="*/ 2121424 w 2790826"/>
              <a:gd name="connsiteY9" fmla="*/ 1818630 h 2531080"/>
              <a:gd name="connsiteX10" fmla="*/ 2041672 w 2790826"/>
              <a:gd name="connsiteY10" fmla="*/ 1781408 h 2531080"/>
              <a:gd name="connsiteX11" fmla="*/ 2030404 w 2790826"/>
              <a:gd name="connsiteY11" fmla="*/ 1777752 h 2531080"/>
              <a:gd name="connsiteX12" fmla="*/ 2012229 w 2790826"/>
              <a:gd name="connsiteY12" fmla="*/ 1768558 h 2531080"/>
              <a:gd name="connsiteX13" fmla="*/ 2008089 w 2790826"/>
              <a:gd name="connsiteY13" fmla="*/ 1765217 h 2531080"/>
              <a:gd name="connsiteX14" fmla="*/ 1924758 w 2790826"/>
              <a:gd name="connsiteY14" fmla="*/ 1738181 h 2531080"/>
              <a:gd name="connsiteX15" fmla="*/ 1666876 w 2790826"/>
              <a:gd name="connsiteY15" fmla="*/ 1705695 h 2531080"/>
              <a:gd name="connsiteX16" fmla="*/ 646439 w 2790826"/>
              <a:gd name="connsiteY16" fmla="*/ 2493893 h 2531080"/>
              <a:gd name="connsiteX17" fmla="*/ 572362 w 2790826"/>
              <a:gd name="connsiteY17" fmla="*/ 2531080 h 2531080"/>
              <a:gd name="connsiteX18" fmla="*/ 0 w 2790826"/>
              <a:gd name="connsiteY18" fmla="*/ 1395413 h 2531080"/>
              <a:gd name="connsiteX19" fmla="*/ 1395413 w 2790826"/>
              <a:gd name="connsiteY19" fmla="*/ 0 h 2531080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666876 w 2790826"/>
              <a:gd name="connsiteY15" fmla="*/ 1705695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33501 w 2790826"/>
              <a:gd name="connsiteY15" fmla="*/ 1767607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33501 w 2790826"/>
              <a:gd name="connsiteY15" fmla="*/ 1767607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33501 w 2790826"/>
              <a:gd name="connsiteY15" fmla="*/ 1767607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62076 w 2790826"/>
              <a:gd name="connsiteY15" fmla="*/ 1769988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30404 w 2790826"/>
              <a:gd name="connsiteY11" fmla="*/ 1777752 h 2538208"/>
              <a:gd name="connsiteX12" fmla="*/ 2012229 w 2790826"/>
              <a:gd name="connsiteY12" fmla="*/ 1768558 h 2538208"/>
              <a:gd name="connsiteX13" fmla="*/ 2008089 w 2790826"/>
              <a:gd name="connsiteY13" fmla="*/ 1765217 h 2538208"/>
              <a:gd name="connsiteX14" fmla="*/ 1924758 w 2790826"/>
              <a:gd name="connsiteY14" fmla="*/ 1738181 h 2538208"/>
              <a:gd name="connsiteX15" fmla="*/ 1362076 w 2790826"/>
              <a:gd name="connsiteY15" fmla="*/ 1769988 h 2538208"/>
              <a:gd name="connsiteX16" fmla="*/ 646439 w 2790826"/>
              <a:gd name="connsiteY16" fmla="*/ 2493893 h 2538208"/>
              <a:gd name="connsiteX17" fmla="*/ 572362 w 2790826"/>
              <a:gd name="connsiteY17" fmla="*/ 2531080 h 2538208"/>
              <a:gd name="connsiteX18" fmla="*/ 0 w 2790826"/>
              <a:gd name="connsiteY18" fmla="*/ 1395413 h 2538208"/>
              <a:gd name="connsiteX19" fmla="*/ 1395413 w 2790826"/>
              <a:gd name="connsiteY19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12229 w 2790826"/>
              <a:gd name="connsiteY11" fmla="*/ 1768558 h 2538208"/>
              <a:gd name="connsiteX12" fmla="*/ 2008089 w 2790826"/>
              <a:gd name="connsiteY12" fmla="*/ 1765217 h 2538208"/>
              <a:gd name="connsiteX13" fmla="*/ 1924758 w 2790826"/>
              <a:gd name="connsiteY13" fmla="*/ 1738181 h 2538208"/>
              <a:gd name="connsiteX14" fmla="*/ 1362076 w 2790826"/>
              <a:gd name="connsiteY14" fmla="*/ 1769988 h 2538208"/>
              <a:gd name="connsiteX15" fmla="*/ 646439 w 2790826"/>
              <a:gd name="connsiteY15" fmla="*/ 2493893 h 2538208"/>
              <a:gd name="connsiteX16" fmla="*/ 572362 w 2790826"/>
              <a:gd name="connsiteY16" fmla="*/ 2531080 h 2538208"/>
              <a:gd name="connsiteX17" fmla="*/ 0 w 2790826"/>
              <a:gd name="connsiteY17" fmla="*/ 1395413 h 2538208"/>
              <a:gd name="connsiteX18" fmla="*/ 1395413 w 2790826"/>
              <a:gd name="connsiteY18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12229 w 2790826"/>
              <a:gd name="connsiteY11" fmla="*/ 1768558 h 2538208"/>
              <a:gd name="connsiteX12" fmla="*/ 1924758 w 2790826"/>
              <a:gd name="connsiteY12" fmla="*/ 1738181 h 2538208"/>
              <a:gd name="connsiteX13" fmla="*/ 1362076 w 2790826"/>
              <a:gd name="connsiteY13" fmla="*/ 1769988 h 2538208"/>
              <a:gd name="connsiteX14" fmla="*/ 646439 w 2790826"/>
              <a:gd name="connsiteY14" fmla="*/ 2493893 h 2538208"/>
              <a:gd name="connsiteX15" fmla="*/ 572362 w 2790826"/>
              <a:gd name="connsiteY15" fmla="*/ 2531080 h 2538208"/>
              <a:gd name="connsiteX16" fmla="*/ 0 w 2790826"/>
              <a:gd name="connsiteY16" fmla="*/ 1395413 h 2538208"/>
              <a:gd name="connsiteX17" fmla="*/ 1395413 w 2790826"/>
              <a:gd name="connsiteY17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2012229 w 2790826"/>
              <a:gd name="connsiteY11" fmla="*/ 1768558 h 2538208"/>
              <a:gd name="connsiteX12" fmla="*/ 1924758 w 2790826"/>
              <a:gd name="connsiteY12" fmla="*/ 1738181 h 2538208"/>
              <a:gd name="connsiteX13" fmla="*/ 1362076 w 2790826"/>
              <a:gd name="connsiteY13" fmla="*/ 1769988 h 2538208"/>
              <a:gd name="connsiteX14" fmla="*/ 646439 w 2790826"/>
              <a:gd name="connsiteY14" fmla="*/ 2493893 h 2538208"/>
              <a:gd name="connsiteX15" fmla="*/ 572362 w 2790826"/>
              <a:gd name="connsiteY15" fmla="*/ 2531080 h 2538208"/>
              <a:gd name="connsiteX16" fmla="*/ 0 w 2790826"/>
              <a:gd name="connsiteY16" fmla="*/ 1395413 h 2538208"/>
              <a:gd name="connsiteX17" fmla="*/ 1395413 w 2790826"/>
              <a:gd name="connsiteY17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1924758 w 2790826"/>
              <a:gd name="connsiteY11" fmla="*/ 1738181 h 2538208"/>
              <a:gd name="connsiteX12" fmla="*/ 1362076 w 2790826"/>
              <a:gd name="connsiteY12" fmla="*/ 1769988 h 2538208"/>
              <a:gd name="connsiteX13" fmla="*/ 646439 w 2790826"/>
              <a:gd name="connsiteY13" fmla="*/ 2493893 h 2538208"/>
              <a:gd name="connsiteX14" fmla="*/ 572362 w 2790826"/>
              <a:gd name="connsiteY14" fmla="*/ 2531080 h 2538208"/>
              <a:gd name="connsiteX15" fmla="*/ 0 w 2790826"/>
              <a:gd name="connsiteY15" fmla="*/ 1395413 h 2538208"/>
              <a:gd name="connsiteX16" fmla="*/ 1395413 w 2790826"/>
              <a:gd name="connsiteY16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2041672 w 2790826"/>
              <a:gd name="connsiteY10" fmla="*/ 17814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  <a:gd name="connsiteX0" fmla="*/ 1395413 w 2790826"/>
              <a:gd name="connsiteY0" fmla="*/ 0 h 2538208"/>
              <a:gd name="connsiteX1" fmla="*/ 2783622 w 2790826"/>
              <a:gd name="connsiteY1" fmla="*/ 1252740 h 2538208"/>
              <a:gd name="connsiteX2" fmla="*/ 2785167 w 2790826"/>
              <a:gd name="connsiteY2" fmla="*/ 1283336 h 2538208"/>
              <a:gd name="connsiteX3" fmla="*/ 2785140 w 2790826"/>
              <a:gd name="connsiteY3" fmla="*/ 1285112 h 2538208"/>
              <a:gd name="connsiteX4" fmla="*/ 2790826 w 2790826"/>
              <a:gd name="connsiteY4" fmla="*/ 1397725 h 2538208"/>
              <a:gd name="connsiteX5" fmla="*/ 2789264 w 2790826"/>
              <a:gd name="connsiteY5" fmla="*/ 1438960 h 2538208"/>
              <a:gd name="connsiteX6" fmla="*/ 2785403 w 2790826"/>
              <a:gd name="connsiteY6" fmla="*/ 1474643 h 2538208"/>
              <a:gd name="connsiteX7" fmla="*/ 2293157 w 2790826"/>
              <a:gd name="connsiteY7" fmla="*/ 1848529 h 2538208"/>
              <a:gd name="connsiteX8" fmla="*/ 2191894 w 2790826"/>
              <a:gd name="connsiteY8" fmla="*/ 1839016 h 2538208"/>
              <a:gd name="connsiteX9" fmla="*/ 2121424 w 2790826"/>
              <a:gd name="connsiteY9" fmla="*/ 1818630 h 2538208"/>
              <a:gd name="connsiteX10" fmla="*/ 1903560 w 2790826"/>
              <a:gd name="connsiteY10" fmla="*/ 1743308 h 2538208"/>
              <a:gd name="connsiteX11" fmla="*/ 1362076 w 2790826"/>
              <a:gd name="connsiteY11" fmla="*/ 1769988 h 2538208"/>
              <a:gd name="connsiteX12" fmla="*/ 646439 w 2790826"/>
              <a:gd name="connsiteY12" fmla="*/ 2493893 h 2538208"/>
              <a:gd name="connsiteX13" fmla="*/ 572362 w 2790826"/>
              <a:gd name="connsiteY13" fmla="*/ 2531080 h 2538208"/>
              <a:gd name="connsiteX14" fmla="*/ 0 w 2790826"/>
              <a:gd name="connsiteY14" fmla="*/ 1395413 h 2538208"/>
              <a:gd name="connsiteX15" fmla="*/ 1395413 w 2790826"/>
              <a:gd name="connsiteY15" fmla="*/ 0 h 253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90826" h="2538208">
                <a:moveTo>
                  <a:pt x="1395413" y="0"/>
                </a:moveTo>
                <a:cubicBezTo>
                  <a:pt x="2117912" y="0"/>
                  <a:pt x="2712163" y="549095"/>
                  <a:pt x="2783622" y="1252740"/>
                </a:cubicBezTo>
                <a:lnTo>
                  <a:pt x="2785167" y="1283336"/>
                </a:lnTo>
                <a:lnTo>
                  <a:pt x="2785140" y="1285112"/>
                </a:lnTo>
                <a:lnTo>
                  <a:pt x="2790826" y="1397725"/>
                </a:lnTo>
                <a:cubicBezTo>
                  <a:pt x="2790305" y="1411470"/>
                  <a:pt x="2789785" y="1425215"/>
                  <a:pt x="2789264" y="1438960"/>
                </a:cubicBezTo>
                <a:lnTo>
                  <a:pt x="2785403" y="1474643"/>
                </a:lnTo>
                <a:cubicBezTo>
                  <a:pt x="2738552" y="1688020"/>
                  <a:pt x="2535968" y="1848529"/>
                  <a:pt x="2293157" y="1848529"/>
                </a:cubicBezTo>
                <a:cubicBezTo>
                  <a:pt x="2258469" y="1848529"/>
                  <a:pt x="2224603" y="1845254"/>
                  <a:pt x="2191894" y="1839016"/>
                </a:cubicBezTo>
                <a:lnTo>
                  <a:pt x="2121424" y="1818630"/>
                </a:lnTo>
                <a:cubicBezTo>
                  <a:pt x="2096387" y="1809029"/>
                  <a:pt x="2006305" y="1763322"/>
                  <a:pt x="1903560" y="1743308"/>
                </a:cubicBezTo>
                <a:cubicBezTo>
                  <a:pt x="1800815" y="1723294"/>
                  <a:pt x="1531115" y="1706803"/>
                  <a:pt x="1362076" y="1769988"/>
                </a:cubicBezTo>
                <a:cubicBezTo>
                  <a:pt x="1133498" y="1855428"/>
                  <a:pt x="742658" y="2023685"/>
                  <a:pt x="646439" y="2493893"/>
                </a:cubicBezTo>
                <a:cubicBezTo>
                  <a:pt x="638416" y="2530102"/>
                  <a:pt x="604198" y="2549640"/>
                  <a:pt x="572362" y="2531080"/>
                </a:cubicBezTo>
                <a:cubicBezTo>
                  <a:pt x="201180" y="2280315"/>
                  <a:pt x="0" y="1877079"/>
                  <a:pt x="0" y="1395413"/>
                </a:cubicBezTo>
                <a:cubicBezTo>
                  <a:pt x="0" y="624748"/>
                  <a:pt x="624748" y="0"/>
                  <a:pt x="1395413" y="0"/>
                </a:cubicBezTo>
                <a:close/>
              </a:path>
            </a:pathLst>
          </a:custGeom>
          <a:gradFill>
            <a:gsLst>
              <a:gs pos="0">
                <a:srgbClr val="46009B"/>
              </a:gs>
              <a:gs pos="41000">
                <a:srgbClr val="46009B">
                  <a:alpha val="32000"/>
                </a:srgbClr>
              </a:gs>
              <a:gs pos="100000">
                <a:srgbClr val="46009B">
                  <a:alpha val="0"/>
                </a:srgbClr>
              </a:gs>
            </a:gsLst>
            <a:lin ang="5400000" scaled="1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Imagen 1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144445CE-A582-B944-B9CC-56799020C6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997" y="2205672"/>
            <a:ext cx="2481170" cy="1749536"/>
          </a:xfrm>
          <a:prstGeom prst="rect">
            <a:avLst/>
          </a:prstGeom>
        </p:spPr>
      </p:pic>
      <p:sp>
        <p:nvSpPr>
          <p:cNvPr id="30" name="Título 29">
            <a:extLst>
              <a:ext uri="{FF2B5EF4-FFF2-40B4-BE49-F238E27FC236}">
                <a16:creationId xmlns:a16="http://schemas.microsoft.com/office/drawing/2014/main" id="{4BB26A56-D0E1-8455-344F-C5981C1C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72" y="2605725"/>
            <a:ext cx="5739309" cy="1918961"/>
          </a:xfrm>
        </p:spPr>
        <p:txBody>
          <a:bodyPr>
            <a:noAutofit/>
          </a:bodyPr>
          <a:lstStyle>
            <a:lvl1pPr>
              <a:defRPr sz="4677" b="1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78726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n con título">
    <p:bg>
      <p:bgPr>
        <a:blipFill dpi="0" rotWithShape="1">
          <a:blip r:embed="rId2">
            <a:lum/>
          </a:blip>
          <a:srcRect/>
          <a:stretch>
            <a:fillRect l="-1000" t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C0449023-AC18-129B-3E44-1998491DE850}"/>
              </a:ext>
            </a:extLst>
          </p:cNvPr>
          <p:cNvSpPr/>
          <p:nvPr userDrawn="1"/>
        </p:nvSpPr>
        <p:spPr>
          <a:xfrm>
            <a:off x="-4" y="1"/>
            <a:ext cx="11879267" cy="6840537"/>
          </a:xfrm>
          <a:prstGeom prst="rect">
            <a:avLst/>
          </a:prstGeom>
          <a:gradFill>
            <a:gsLst>
              <a:gs pos="100000">
                <a:srgbClr val="46009B">
                  <a:alpha val="44000"/>
                </a:srgbClr>
              </a:gs>
              <a:gs pos="3401">
                <a:srgbClr val="46009B">
                  <a:alpha val="56000"/>
                </a:srgbClr>
              </a:gs>
              <a:gs pos="52000">
                <a:srgbClr val="46009B">
                  <a:alpha val="85000"/>
                </a:srgbClr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ítulo 15">
            <a:extLst>
              <a:ext uri="{FF2B5EF4-FFF2-40B4-BE49-F238E27FC236}">
                <a16:creationId xmlns:a16="http://schemas.microsoft.com/office/drawing/2014/main" id="{DFAD99B6-879D-788A-0C07-50A7B156D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8925" y="2871264"/>
            <a:ext cx="6069561" cy="1775976"/>
          </a:xfrm>
        </p:spPr>
        <p:txBody>
          <a:bodyPr>
            <a:normAutofit/>
          </a:bodyPr>
          <a:lstStyle>
            <a:lvl1pPr algn="ctr">
              <a:defRPr sz="7015" b="1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r>
              <a:rPr lang="es-ES"/>
              <a:t>Despedida</a:t>
            </a:r>
            <a:endParaRPr lang="es-BO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C412720-202C-CC26-583F-1F907A29B3A1}"/>
              </a:ext>
            </a:extLst>
          </p:cNvPr>
          <p:cNvSpPr>
            <a:spLocks/>
          </p:cNvSpPr>
          <p:nvPr userDrawn="1"/>
        </p:nvSpPr>
        <p:spPr>
          <a:xfrm rot="10800000">
            <a:off x="-4" y="-3507"/>
            <a:ext cx="4974442" cy="6858479"/>
          </a:xfrm>
          <a:prstGeom prst="rect">
            <a:avLst/>
          </a:prstGeom>
          <a:gradFill flip="none" rotWithShape="1">
            <a:gsLst>
              <a:gs pos="3670">
                <a:srgbClr val="FF7D00">
                  <a:alpha val="65882"/>
                </a:srgbClr>
              </a:gs>
              <a:gs pos="45000">
                <a:srgbClr val="FF7D00">
                  <a:alpha val="0"/>
                </a:srgbClr>
              </a:gs>
              <a:gs pos="72000">
                <a:srgbClr val="FF7D00">
                  <a:alpha val="0"/>
                </a:srgbClr>
              </a:gs>
              <a:gs pos="100000">
                <a:srgbClr val="FF7D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03145D9-9EB0-AFBB-9C89-E29146C330C8}"/>
              </a:ext>
            </a:extLst>
          </p:cNvPr>
          <p:cNvSpPr>
            <a:spLocks/>
          </p:cNvSpPr>
          <p:nvPr userDrawn="1"/>
        </p:nvSpPr>
        <p:spPr>
          <a:xfrm>
            <a:off x="6904821" y="-17942"/>
            <a:ext cx="4974442" cy="6858479"/>
          </a:xfrm>
          <a:prstGeom prst="rect">
            <a:avLst/>
          </a:prstGeom>
          <a:gradFill flip="none" rotWithShape="1">
            <a:gsLst>
              <a:gs pos="3670">
                <a:srgbClr val="FF7D00">
                  <a:alpha val="65882"/>
                </a:srgbClr>
              </a:gs>
              <a:gs pos="45000">
                <a:srgbClr val="FF7D00">
                  <a:alpha val="0"/>
                </a:srgbClr>
              </a:gs>
              <a:gs pos="72000">
                <a:srgbClr val="FF7D00">
                  <a:alpha val="0"/>
                </a:srgbClr>
              </a:gs>
              <a:gs pos="100000">
                <a:srgbClr val="FF7D00">
                  <a:alpha val="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0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BO" sz="1754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pic>
        <p:nvPicPr>
          <p:cNvPr id="21" name="Imagen 2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6D2CB23-5586-0207-D9A3-348ACF8C72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053" y="5198806"/>
            <a:ext cx="2117434" cy="14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03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E8D5-76C1-2D9C-CA3A-60DD3CE6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99B65-FE7F-2E69-1BBF-54735CA5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6A0C8E-6A8D-5744-B6E5-C76E5695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1ABB8-1D04-7D52-7165-7A0092DA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B9CF8-936C-80C7-6282-99435B67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89572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8E54F-DAD1-D001-C79C-EC1B1125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05F56-37CC-997B-AB3E-8BC97AAA4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8A4A8-4C64-F091-A1A8-E5FFD0E8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A8698-6C6F-40F6-233D-82FFF547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E6EEB3-2163-31E1-9E50-21E4D578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69009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84427-8138-7607-8940-ECE03A9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9550D1-B227-7E20-CE9E-ED98C3563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09F92-7296-A147-1FFC-4C0FD72C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B08B3-BF2D-5959-A038-6CECB4C5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C25CD-D94B-3F9C-19A2-96D9A75C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9989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0F338-ACB4-4957-1AAF-908B5B60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ED9B8-BF3E-A2FB-10BF-BF1D5A2E6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DB9093-34FA-3A86-E051-72DB22F0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2EC308-77FC-672E-2F7B-F8BF5A12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7662B-1BF4-9F82-5562-6322F136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E89369-C5A9-9726-90F9-CBC29C48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89045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E9F0E-B36A-0BAE-C32B-F7AD36F0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02A49C-4B36-5EA1-EFF6-40369F64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789C9C-DEEA-FD59-69D5-4F70969A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CC9894-C11F-885D-7311-5A20A6E70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D6C45-A381-2DF5-A462-3E7ADB78C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7C8FCE-3370-9520-7853-2D978E9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0BB49-57D1-5F81-5B88-1ABE252C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C8394F-01D2-BF01-0DCD-88B00CA0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6282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6D95D-F296-CED5-15B4-006B3AC7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FE4FF0-CFBA-BFBB-9BB7-90DBFE64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246569-4EAD-1BF0-2CB4-C0CF4B88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546F1-0ED7-3808-6C10-18B4F6AD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80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581419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9F0B0E-771F-954B-27BB-F964B29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DD67F-2BD0-8E5E-EDF7-8898E293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A30BD2-7842-8B39-E969-2ED5AA6C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63604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B6A7-43D5-118A-F797-AC00CE30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94C88B-DADE-F1FC-3D45-AAC809A23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378646-4CDB-8C4C-DEC2-8BB5F78A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4B565A-D5FE-F4CE-F45B-F303C9B7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38DC1C-247F-CAC9-164D-6294E7AE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73CFD6-5BB5-B0CE-98CF-22BC1F2F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74712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8B65-B7FF-2EB6-946D-A01B854D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8CD3F9-6F0A-8CBC-0A37-FFCEF7679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endParaRPr lang="es-PE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F54B76-DD44-B078-46E6-834192758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B9652D-ABFB-ADCE-EAD5-63EACB8F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0B7DF1-E9DD-56F6-FED6-3886B059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EC9665-6442-5594-5228-A154ADD5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8972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17270-0597-7C18-FE9E-B0A29734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33D44C-8875-1D0F-30D1-DAB27CF4C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EA6C1-FC76-898C-114E-D5249512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D2D14B-99D7-9E86-0EFA-88A01246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B40CA-9228-18E6-E85F-5070737D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39411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791C7F-2621-0F7F-569C-709BA991A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434E7B-EE38-77DF-EFF8-1B6238DE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6EAC67-1CE8-CA0B-B9A1-89C4DB99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E61BB3-7027-C8B5-BDC4-F4EDE113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3F1B7-E101-3411-78F3-C70DA471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961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2511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3793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2982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273427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425673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9652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94229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84535-1543-4227-A031-9EAAE9960CC4}" type="datetimeFigureOut">
              <a:rPr lang="es-BO" smtClean="0"/>
              <a:t>30/06/2023</a:t>
            </a:fld>
            <a:endParaRPr lang="es-B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3341-C50A-4CE0-9B06-BD0D1873DFCB}" type="slidenum">
              <a:rPr lang="es-BO" smtClean="0"/>
              <a:t>‹Nº›</a:t>
            </a:fld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5191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765C37-EE90-06AA-0477-E52EF9EC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2BDB34-9B0F-FB43-C0BF-D9FB03D62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D6E5B5-1E45-CE09-2B0B-CA9E2BF93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C59FE-B6F4-B148-AF93-A471A4DD2F2D}" type="datetimeFigureOut">
              <a:rPr lang="es-PE" smtClean="0"/>
              <a:t>30/06/2023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3970A6-4AF4-0859-3F5D-F7EC4AD83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074A79-7C6F-60E6-D0E4-F25F4F62C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169FD-1BBE-7742-80D9-51F6BF89EBC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2885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4594A0-54A2-7578-6C74-BFCAC644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19" y="595091"/>
            <a:ext cx="6399832" cy="3669098"/>
          </a:xfrm>
        </p:spPr>
        <p:txBody>
          <a:bodyPr/>
          <a:lstStyle/>
          <a:p>
            <a:r>
              <a:rPr lang="es-MX" sz="5400" b="1" dirty="0">
                <a:latin typeface="Century Gothic" panose="020B0502020202020204" pitchFamily="34" charset="0"/>
              </a:rPr>
              <a:t>Retención de Datos Core Bancario</a:t>
            </a:r>
            <a:endParaRPr lang="es-BO" sz="5400" b="1" dirty="0">
              <a:latin typeface="Century Gothic" panose="020B0502020202020204" pitchFamily="34" charset="0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6E236DB-C82E-B4EF-816E-6BE87CC95BC9}"/>
              </a:ext>
            </a:extLst>
          </p:cNvPr>
          <p:cNvCxnSpPr/>
          <p:nvPr/>
        </p:nvCxnSpPr>
        <p:spPr>
          <a:xfrm>
            <a:off x="875500" y="4728776"/>
            <a:ext cx="57393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2">
            <a:extLst>
              <a:ext uri="{FF2B5EF4-FFF2-40B4-BE49-F238E27FC236}">
                <a16:creationId xmlns:a16="http://schemas.microsoft.com/office/drawing/2014/main" id="{6A01804E-932C-955C-5389-E0A8538FA0D7}"/>
              </a:ext>
            </a:extLst>
          </p:cNvPr>
          <p:cNvSpPr txBox="1">
            <a:spLocks/>
          </p:cNvSpPr>
          <p:nvPr/>
        </p:nvSpPr>
        <p:spPr>
          <a:xfrm>
            <a:off x="761619" y="5103593"/>
            <a:ext cx="6399832" cy="708703"/>
          </a:xfrm>
          <a:prstGeom prst="rect">
            <a:avLst/>
          </a:prstGeom>
        </p:spPr>
        <p:txBody>
          <a:bodyPr vert="horz" lIns="89094" tIns="44547" rIns="89094" bIns="44547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s-MX" sz="3118" b="0" dirty="0"/>
              <a:t>Junio 2023</a:t>
            </a:r>
          </a:p>
        </p:txBody>
      </p:sp>
    </p:spTree>
    <p:extLst>
      <p:ext uri="{BB962C8B-B14F-4D97-AF65-F5344CB8AC3E}">
        <p14:creationId xmlns:p14="http://schemas.microsoft.com/office/powerpoint/2010/main" val="141889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519022" y="3329651"/>
            <a:ext cx="10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923602" y="28353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EBC4E6-C3DF-D467-E55D-79D9637D3F53}"/>
              </a:ext>
            </a:extLst>
          </p:cNvPr>
          <p:cNvSpPr/>
          <p:nvPr/>
        </p:nvSpPr>
        <p:spPr>
          <a:xfrm>
            <a:off x="1519022" y="4171136"/>
            <a:ext cx="10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  <a:highlight>
                <a:srgbClr val="808080"/>
              </a:highlight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C837B0-6019-EB6E-60FE-218375ABFB5B}"/>
              </a:ext>
            </a:extLst>
          </p:cNvPr>
          <p:cNvSpPr txBox="1"/>
          <p:nvPr/>
        </p:nvSpPr>
        <p:spPr>
          <a:xfrm>
            <a:off x="1929615" y="3685789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519022" y="4897166"/>
            <a:ext cx="1080000" cy="61001"/>
          </a:xfrm>
          <a:prstGeom prst="rect">
            <a:avLst/>
          </a:prstGeom>
          <a:solidFill>
            <a:srgbClr val="F6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779615" y="2668645"/>
            <a:ext cx="622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RoadMap </a:t>
            </a:r>
            <a:r>
              <a:rPr lang="es-MX" sz="2400" b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Movimiento de Históricos Base de Datos Bantotal</a:t>
            </a:r>
            <a:endParaRPr lang="es-PE" sz="2400" b="1" dirty="0">
              <a:solidFill>
                <a:schemeClr val="bg1">
                  <a:lumMod val="6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779615" y="4540426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Siguientes Pasos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929614" y="4417069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33E1F2-417A-ABF3-7313-1801893B632A}"/>
              </a:ext>
            </a:extLst>
          </p:cNvPr>
          <p:cNvSpPr txBox="1"/>
          <p:nvPr/>
        </p:nvSpPr>
        <p:spPr>
          <a:xfrm>
            <a:off x="2779615" y="3591049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Recolección y Resultados Evaluación Técnica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779618" y="2051222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923602" y="19946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519022" y="2462181"/>
            <a:ext cx="10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2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echa: circular 10">
            <a:extLst>
              <a:ext uri="{FF2B5EF4-FFF2-40B4-BE49-F238E27FC236}">
                <a16:creationId xmlns:a16="http://schemas.microsoft.com/office/drawing/2014/main" id="{23105667-FEF3-6A44-0C13-05C13A736878}"/>
              </a:ext>
            </a:extLst>
          </p:cNvPr>
          <p:cNvSpPr/>
          <p:nvPr/>
        </p:nvSpPr>
        <p:spPr>
          <a:xfrm rot="20449206" flipH="1">
            <a:off x="3900463" y="1787038"/>
            <a:ext cx="2977104" cy="3055406"/>
          </a:xfrm>
          <a:prstGeom prst="circularArrow">
            <a:avLst>
              <a:gd name="adj1" fmla="val 6721"/>
              <a:gd name="adj2" fmla="val 519592"/>
              <a:gd name="adj3" fmla="val 4343010"/>
              <a:gd name="adj4" fmla="val 9055865"/>
              <a:gd name="adj5" fmla="val 683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>
              <a:solidFill>
                <a:schemeClr val="tx1"/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168767-7E00-EC89-77E1-4AD9855489AB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1190514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45009A"/>
                </a:solidFill>
                <a:latin typeface="Montserrat" panose="02000505000000020004" pitchFamily="2" charset="0"/>
              </a:rPr>
              <a:t>Siguientes Pasos – Participantes</a:t>
            </a:r>
          </a:p>
        </p:txBody>
      </p:sp>
      <p:sp>
        <p:nvSpPr>
          <p:cNvPr id="2" name="Elipse 1">
            <a:hlinkClick r:id="rId3" action="ppaction://hlinksldjump"/>
            <a:extLst>
              <a:ext uri="{FF2B5EF4-FFF2-40B4-BE49-F238E27FC236}">
                <a16:creationId xmlns:a16="http://schemas.microsoft.com/office/drawing/2014/main" id="{11632512-EF59-0CAA-1E04-417DEB63992C}"/>
              </a:ext>
            </a:extLst>
          </p:cNvPr>
          <p:cNvSpPr/>
          <p:nvPr/>
        </p:nvSpPr>
        <p:spPr>
          <a:xfrm>
            <a:off x="10608658" y="5661952"/>
            <a:ext cx="665821" cy="5170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grpSp>
        <p:nvGrpSpPr>
          <p:cNvPr id="41" name="Group 31">
            <a:extLst>
              <a:ext uri="{FF2B5EF4-FFF2-40B4-BE49-F238E27FC236}">
                <a16:creationId xmlns:a16="http://schemas.microsoft.com/office/drawing/2014/main" id="{4969CD00-D530-5CAB-6F46-367851A3DB0E}"/>
              </a:ext>
            </a:extLst>
          </p:cNvPr>
          <p:cNvGrpSpPr/>
          <p:nvPr/>
        </p:nvGrpSpPr>
        <p:grpSpPr>
          <a:xfrm>
            <a:off x="7001820" y="2222527"/>
            <a:ext cx="615197" cy="616945"/>
            <a:chOff x="2257425" y="2868613"/>
            <a:chExt cx="1117600" cy="1120775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50F81C2-6332-D89E-1A2C-BD85FF6EF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F9683631-C4BA-5430-30DF-712D7EA27D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DAE16A67-7BFD-7081-169E-78060F0FB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E7BD5141-B176-7EB6-C88C-8413B5DA4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79843B57-C862-E4E4-3B6C-7E0ED9024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1D71C777-4E57-82C1-0371-2331E65E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8" name="Group 38">
            <a:extLst>
              <a:ext uri="{FF2B5EF4-FFF2-40B4-BE49-F238E27FC236}">
                <a16:creationId xmlns:a16="http://schemas.microsoft.com/office/drawing/2014/main" id="{DCF040E8-1FDA-1CDF-055A-DA6CE0E13730}"/>
              </a:ext>
            </a:extLst>
          </p:cNvPr>
          <p:cNvGrpSpPr/>
          <p:nvPr/>
        </p:nvGrpSpPr>
        <p:grpSpPr>
          <a:xfrm>
            <a:off x="6145588" y="1576693"/>
            <a:ext cx="892025" cy="894559"/>
            <a:chOff x="2257425" y="2868613"/>
            <a:chExt cx="1117600" cy="1120775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68DB5042-8D3F-C5FC-2916-4DF5AE4FF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ECFABD8E-03E2-303B-8631-AAA02222AD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02210E23-1945-CC8F-385C-590BB8052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6892E7C8-E95E-9C02-4EF8-632EA69E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C7352491-DE31-DF9B-7744-18BF0C0A7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688EAF8-C176-97F0-395B-D30B9DA51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5" name="Group 45">
            <a:extLst>
              <a:ext uri="{FF2B5EF4-FFF2-40B4-BE49-F238E27FC236}">
                <a16:creationId xmlns:a16="http://schemas.microsoft.com/office/drawing/2014/main" id="{195C3D1F-3AB9-12BA-9A03-A219443F264B}"/>
              </a:ext>
            </a:extLst>
          </p:cNvPr>
          <p:cNvGrpSpPr/>
          <p:nvPr/>
        </p:nvGrpSpPr>
        <p:grpSpPr>
          <a:xfrm>
            <a:off x="3574819" y="1876679"/>
            <a:ext cx="847657" cy="850065"/>
            <a:chOff x="2257425" y="2868613"/>
            <a:chExt cx="1117600" cy="1120775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8EA9EB39-EC57-9E00-95A0-279A99FF31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7425" y="2868613"/>
              <a:ext cx="1117600" cy="112077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CAAF958B-F457-70E6-B60E-E80B516FCA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55863" y="3070226"/>
              <a:ext cx="714375" cy="71437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7BD81E89-609A-142E-65DC-DA09CF21B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800" y="3460751"/>
              <a:ext cx="441325" cy="288925"/>
            </a:xfrm>
            <a:custGeom>
              <a:avLst/>
              <a:gdLst>
                <a:gd name="T0" fmla="*/ 70 w 138"/>
                <a:gd name="T1" fmla="*/ 73 h 90"/>
                <a:gd name="T2" fmla="*/ 94 w 138"/>
                <a:gd name="T3" fmla="*/ 0 h 90"/>
                <a:gd name="T4" fmla="*/ 111 w 138"/>
                <a:gd name="T5" fmla="*/ 5 h 90"/>
                <a:gd name="T6" fmla="*/ 123 w 138"/>
                <a:gd name="T7" fmla="*/ 10 h 90"/>
                <a:gd name="T8" fmla="*/ 133 w 138"/>
                <a:gd name="T9" fmla="*/ 21 h 90"/>
                <a:gd name="T10" fmla="*/ 138 w 138"/>
                <a:gd name="T11" fmla="*/ 53 h 90"/>
                <a:gd name="T12" fmla="*/ 135 w 138"/>
                <a:gd name="T13" fmla="*/ 58 h 90"/>
                <a:gd name="T14" fmla="*/ 90 w 138"/>
                <a:gd name="T15" fmla="*/ 83 h 90"/>
                <a:gd name="T16" fmla="*/ 3 w 138"/>
                <a:gd name="T17" fmla="*/ 59 h 90"/>
                <a:gd name="T18" fmla="*/ 1 w 138"/>
                <a:gd name="T19" fmla="*/ 52 h 90"/>
                <a:gd name="T20" fmla="*/ 4 w 138"/>
                <a:gd name="T21" fmla="*/ 23 h 90"/>
                <a:gd name="T22" fmla="*/ 15 w 138"/>
                <a:gd name="T23" fmla="*/ 10 h 90"/>
                <a:gd name="T24" fmla="*/ 30 w 138"/>
                <a:gd name="T25" fmla="*/ 5 h 90"/>
                <a:gd name="T26" fmla="*/ 39 w 138"/>
                <a:gd name="T27" fmla="*/ 2 h 90"/>
                <a:gd name="T28" fmla="*/ 47 w 138"/>
                <a:gd name="T29" fmla="*/ 6 h 90"/>
                <a:gd name="T30" fmla="*/ 60 w 138"/>
                <a:gd name="T31" fmla="*/ 49 h 90"/>
                <a:gd name="T32" fmla="*/ 67 w 138"/>
                <a:gd name="T33" fmla="*/ 69 h 90"/>
                <a:gd name="T34" fmla="*/ 69 w 138"/>
                <a:gd name="T35" fmla="*/ 74 h 90"/>
                <a:gd name="T36" fmla="*/ 70 w 138"/>
                <a:gd name="T37" fmla="*/ 7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90">
                  <a:moveTo>
                    <a:pt x="70" y="73"/>
                  </a:moveTo>
                  <a:cubicBezTo>
                    <a:pt x="78" y="49"/>
                    <a:pt x="86" y="25"/>
                    <a:pt x="94" y="0"/>
                  </a:cubicBezTo>
                  <a:cubicBezTo>
                    <a:pt x="100" y="2"/>
                    <a:pt x="105" y="3"/>
                    <a:pt x="111" y="5"/>
                  </a:cubicBezTo>
                  <a:cubicBezTo>
                    <a:pt x="115" y="7"/>
                    <a:pt x="119" y="8"/>
                    <a:pt x="123" y="10"/>
                  </a:cubicBezTo>
                  <a:cubicBezTo>
                    <a:pt x="128" y="12"/>
                    <a:pt x="132" y="16"/>
                    <a:pt x="133" y="21"/>
                  </a:cubicBezTo>
                  <a:cubicBezTo>
                    <a:pt x="135" y="31"/>
                    <a:pt x="137" y="42"/>
                    <a:pt x="138" y="53"/>
                  </a:cubicBezTo>
                  <a:cubicBezTo>
                    <a:pt x="138" y="55"/>
                    <a:pt x="137" y="57"/>
                    <a:pt x="135" y="58"/>
                  </a:cubicBezTo>
                  <a:cubicBezTo>
                    <a:pt x="122" y="70"/>
                    <a:pt x="108" y="79"/>
                    <a:pt x="90" y="83"/>
                  </a:cubicBezTo>
                  <a:cubicBezTo>
                    <a:pt x="57" y="90"/>
                    <a:pt x="28" y="82"/>
                    <a:pt x="3" y="59"/>
                  </a:cubicBezTo>
                  <a:cubicBezTo>
                    <a:pt x="2" y="58"/>
                    <a:pt x="0" y="55"/>
                    <a:pt x="1" y="52"/>
                  </a:cubicBezTo>
                  <a:cubicBezTo>
                    <a:pt x="1" y="43"/>
                    <a:pt x="3" y="33"/>
                    <a:pt x="4" y="23"/>
                  </a:cubicBezTo>
                  <a:cubicBezTo>
                    <a:pt x="5" y="17"/>
                    <a:pt x="9" y="12"/>
                    <a:pt x="15" y="10"/>
                  </a:cubicBezTo>
                  <a:cubicBezTo>
                    <a:pt x="20" y="8"/>
                    <a:pt x="25" y="7"/>
                    <a:pt x="30" y="5"/>
                  </a:cubicBezTo>
                  <a:cubicBezTo>
                    <a:pt x="33" y="4"/>
                    <a:pt x="36" y="3"/>
                    <a:pt x="39" y="2"/>
                  </a:cubicBezTo>
                  <a:cubicBezTo>
                    <a:pt x="45" y="0"/>
                    <a:pt x="45" y="1"/>
                    <a:pt x="47" y="6"/>
                  </a:cubicBezTo>
                  <a:cubicBezTo>
                    <a:pt x="51" y="20"/>
                    <a:pt x="56" y="34"/>
                    <a:pt x="60" y="49"/>
                  </a:cubicBezTo>
                  <a:cubicBezTo>
                    <a:pt x="63" y="55"/>
                    <a:pt x="65" y="62"/>
                    <a:pt x="67" y="69"/>
                  </a:cubicBezTo>
                  <a:cubicBezTo>
                    <a:pt x="68" y="71"/>
                    <a:pt x="68" y="72"/>
                    <a:pt x="69" y="74"/>
                  </a:cubicBezTo>
                  <a:cubicBezTo>
                    <a:pt x="69" y="74"/>
                    <a:pt x="70" y="74"/>
                    <a:pt x="70" y="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0348F24B-DE69-F819-D067-F2E76E523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175" y="3170238"/>
              <a:ext cx="292100" cy="290513"/>
            </a:xfrm>
            <a:custGeom>
              <a:avLst/>
              <a:gdLst>
                <a:gd name="T0" fmla="*/ 44 w 91"/>
                <a:gd name="T1" fmla="*/ 0 h 91"/>
                <a:gd name="T2" fmla="*/ 72 w 91"/>
                <a:gd name="T3" fmla="*/ 13 h 91"/>
                <a:gd name="T4" fmla="*/ 75 w 91"/>
                <a:gd name="T5" fmla="*/ 17 h 91"/>
                <a:gd name="T6" fmla="*/ 83 w 91"/>
                <a:gd name="T7" fmla="*/ 32 h 91"/>
                <a:gd name="T8" fmla="*/ 77 w 91"/>
                <a:gd name="T9" fmla="*/ 56 h 91"/>
                <a:gd name="T10" fmla="*/ 74 w 91"/>
                <a:gd name="T11" fmla="*/ 59 h 91"/>
                <a:gd name="T12" fmla="*/ 64 w 91"/>
                <a:gd name="T13" fmla="*/ 76 h 91"/>
                <a:gd name="T14" fmla="*/ 25 w 91"/>
                <a:gd name="T15" fmla="*/ 77 h 91"/>
                <a:gd name="T16" fmla="*/ 15 w 91"/>
                <a:gd name="T17" fmla="*/ 60 h 91"/>
                <a:gd name="T18" fmla="*/ 10 w 91"/>
                <a:gd name="T19" fmla="*/ 56 h 91"/>
                <a:gd name="T20" fmla="*/ 1 w 91"/>
                <a:gd name="T21" fmla="*/ 44 h 91"/>
                <a:gd name="T22" fmla="*/ 9 w 91"/>
                <a:gd name="T23" fmla="*/ 29 h 91"/>
                <a:gd name="T24" fmla="*/ 12 w 91"/>
                <a:gd name="T25" fmla="*/ 23 h 91"/>
                <a:gd name="T26" fmla="*/ 29 w 91"/>
                <a:gd name="T27" fmla="*/ 3 h 91"/>
                <a:gd name="T28" fmla="*/ 44 w 91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1" h="91">
                  <a:moveTo>
                    <a:pt x="44" y="0"/>
                  </a:moveTo>
                  <a:cubicBezTo>
                    <a:pt x="56" y="0"/>
                    <a:pt x="66" y="3"/>
                    <a:pt x="72" y="13"/>
                  </a:cubicBezTo>
                  <a:cubicBezTo>
                    <a:pt x="73" y="14"/>
                    <a:pt x="74" y="16"/>
                    <a:pt x="75" y="17"/>
                  </a:cubicBezTo>
                  <a:cubicBezTo>
                    <a:pt x="77" y="23"/>
                    <a:pt x="78" y="28"/>
                    <a:pt x="83" y="32"/>
                  </a:cubicBezTo>
                  <a:cubicBezTo>
                    <a:pt x="91" y="38"/>
                    <a:pt x="86" y="53"/>
                    <a:pt x="77" y="56"/>
                  </a:cubicBezTo>
                  <a:cubicBezTo>
                    <a:pt x="76" y="57"/>
                    <a:pt x="75" y="58"/>
                    <a:pt x="74" y="59"/>
                  </a:cubicBezTo>
                  <a:cubicBezTo>
                    <a:pt x="70" y="65"/>
                    <a:pt x="68" y="71"/>
                    <a:pt x="64" y="76"/>
                  </a:cubicBezTo>
                  <a:cubicBezTo>
                    <a:pt x="52" y="90"/>
                    <a:pt x="38" y="91"/>
                    <a:pt x="25" y="77"/>
                  </a:cubicBezTo>
                  <a:cubicBezTo>
                    <a:pt x="21" y="72"/>
                    <a:pt x="17" y="67"/>
                    <a:pt x="15" y="60"/>
                  </a:cubicBezTo>
                  <a:cubicBezTo>
                    <a:pt x="15" y="58"/>
                    <a:pt x="13" y="56"/>
                    <a:pt x="10" y="56"/>
                  </a:cubicBezTo>
                  <a:cubicBezTo>
                    <a:pt x="4" y="55"/>
                    <a:pt x="2" y="50"/>
                    <a:pt x="1" y="44"/>
                  </a:cubicBezTo>
                  <a:cubicBezTo>
                    <a:pt x="0" y="37"/>
                    <a:pt x="2" y="33"/>
                    <a:pt x="9" y="29"/>
                  </a:cubicBezTo>
                  <a:cubicBezTo>
                    <a:pt x="11" y="28"/>
                    <a:pt x="12" y="25"/>
                    <a:pt x="12" y="23"/>
                  </a:cubicBezTo>
                  <a:cubicBezTo>
                    <a:pt x="15" y="14"/>
                    <a:pt x="19" y="6"/>
                    <a:pt x="29" y="3"/>
                  </a:cubicBezTo>
                  <a:cubicBezTo>
                    <a:pt x="34" y="2"/>
                    <a:pt x="39" y="1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C830F14D-421E-AEA2-71EE-2A5B5B1EC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713" y="3525838"/>
              <a:ext cx="60325" cy="114300"/>
            </a:xfrm>
            <a:custGeom>
              <a:avLst/>
              <a:gdLst>
                <a:gd name="T0" fmla="*/ 6 w 19"/>
                <a:gd name="T1" fmla="*/ 0 h 36"/>
                <a:gd name="T2" fmla="*/ 14 w 19"/>
                <a:gd name="T3" fmla="*/ 0 h 36"/>
                <a:gd name="T4" fmla="*/ 10 w 19"/>
                <a:gd name="T5" fmla="*/ 36 h 36"/>
                <a:gd name="T6" fmla="*/ 6 w 1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36">
                  <a:moveTo>
                    <a:pt x="6" y="0"/>
                  </a:moveTo>
                  <a:cubicBezTo>
                    <a:pt x="8" y="0"/>
                    <a:pt x="11" y="0"/>
                    <a:pt x="14" y="0"/>
                  </a:cubicBezTo>
                  <a:cubicBezTo>
                    <a:pt x="19" y="12"/>
                    <a:pt x="16" y="24"/>
                    <a:pt x="10" y="36"/>
                  </a:cubicBezTo>
                  <a:cubicBezTo>
                    <a:pt x="5" y="24"/>
                    <a:pt x="0" y="13"/>
                    <a:pt x="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026F9B37-F422-6D25-7498-E52CAC0D6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238" y="3473451"/>
              <a:ext cx="44450" cy="36513"/>
            </a:xfrm>
            <a:custGeom>
              <a:avLst/>
              <a:gdLst>
                <a:gd name="T0" fmla="*/ 14 w 14"/>
                <a:gd name="T1" fmla="*/ 0 h 11"/>
                <a:gd name="T2" fmla="*/ 14 w 14"/>
                <a:gd name="T3" fmla="*/ 11 h 11"/>
                <a:gd name="T4" fmla="*/ 0 w 14"/>
                <a:gd name="T5" fmla="*/ 11 h 11"/>
                <a:gd name="T6" fmla="*/ 0 w 14"/>
                <a:gd name="T7" fmla="*/ 0 h 11"/>
                <a:gd name="T8" fmla="*/ 14 w 14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14" y="0"/>
                  </a:moveTo>
                  <a:cubicBezTo>
                    <a:pt x="14" y="4"/>
                    <a:pt x="14" y="7"/>
                    <a:pt x="14" y="11"/>
                  </a:cubicBezTo>
                  <a:cubicBezTo>
                    <a:pt x="10" y="11"/>
                    <a:pt x="5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4" y="0"/>
                    <a:pt x="9" y="0"/>
                    <a:pt x="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1" name="Freeform 5">
            <a:extLst>
              <a:ext uri="{FF2B5EF4-FFF2-40B4-BE49-F238E27FC236}">
                <a16:creationId xmlns:a16="http://schemas.microsoft.com/office/drawing/2014/main" id="{D8D621FB-5FC2-C7B2-72C9-81C37C2AD094}"/>
              </a:ext>
            </a:extLst>
          </p:cNvPr>
          <p:cNvSpPr>
            <a:spLocks noEditPoints="1"/>
          </p:cNvSpPr>
          <p:nvPr/>
        </p:nvSpPr>
        <p:spPr bwMode="auto">
          <a:xfrm>
            <a:off x="4245291" y="2140375"/>
            <a:ext cx="2308475" cy="2315032"/>
          </a:xfrm>
          <a:custGeom>
            <a:avLst/>
            <a:gdLst>
              <a:gd name="T0" fmla="*/ 320 w 349"/>
              <a:gd name="T1" fmla="*/ 91 h 350"/>
              <a:gd name="T2" fmla="*/ 337 w 349"/>
              <a:gd name="T3" fmla="*/ 115 h 350"/>
              <a:gd name="T4" fmla="*/ 323 w 349"/>
              <a:gd name="T5" fmla="*/ 133 h 350"/>
              <a:gd name="T6" fmla="*/ 318 w 349"/>
              <a:gd name="T7" fmla="*/ 157 h 350"/>
              <a:gd name="T8" fmla="*/ 338 w 349"/>
              <a:gd name="T9" fmla="*/ 177 h 350"/>
              <a:gd name="T10" fmla="*/ 344 w 349"/>
              <a:gd name="T11" fmla="*/ 208 h 350"/>
              <a:gd name="T12" fmla="*/ 322 w 349"/>
              <a:gd name="T13" fmla="*/ 217 h 350"/>
              <a:gd name="T14" fmla="*/ 306 w 349"/>
              <a:gd name="T15" fmla="*/ 236 h 350"/>
              <a:gd name="T16" fmla="*/ 317 w 349"/>
              <a:gd name="T17" fmla="*/ 260 h 350"/>
              <a:gd name="T18" fmla="*/ 307 w 349"/>
              <a:gd name="T19" fmla="*/ 286 h 350"/>
              <a:gd name="T20" fmla="*/ 279 w 349"/>
              <a:gd name="T21" fmla="*/ 283 h 350"/>
              <a:gd name="T22" fmla="*/ 258 w 349"/>
              <a:gd name="T23" fmla="*/ 294 h 350"/>
              <a:gd name="T24" fmla="*/ 256 w 349"/>
              <a:gd name="T25" fmla="*/ 321 h 350"/>
              <a:gd name="T26" fmla="*/ 233 w 349"/>
              <a:gd name="T27" fmla="*/ 337 h 350"/>
              <a:gd name="T28" fmla="*/ 212 w 349"/>
              <a:gd name="T29" fmla="*/ 322 h 350"/>
              <a:gd name="T30" fmla="*/ 187 w 349"/>
              <a:gd name="T31" fmla="*/ 320 h 350"/>
              <a:gd name="T32" fmla="*/ 171 w 349"/>
              <a:gd name="T33" fmla="*/ 343 h 350"/>
              <a:gd name="T34" fmla="*/ 140 w 349"/>
              <a:gd name="T35" fmla="*/ 346 h 350"/>
              <a:gd name="T36" fmla="*/ 133 w 349"/>
              <a:gd name="T37" fmla="*/ 324 h 350"/>
              <a:gd name="T38" fmla="*/ 113 w 349"/>
              <a:gd name="T39" fmla="*/ 308 h 350"/>
              <a:gd name="T40" fmla="*/ 87 w 349"/>
              <a:gd name="T41" fmla="*/ 321 h 350"/>
              <a:gd name="T42" fmla="*/ 61 w 349"/>
              <a:gd name="T43" fmla="*/ 307 h 350"/>
              <a:gd name="T44" fmla="*/ 65 w 349"/>
              <a:gd name="T45" fmla="*/ 283 h 350"/>
              <a:gd name="T46" fmla="*/ 53 w 349"/>
              <a:gd name="T47" fmla="*/ 258 h 350"/>
              <a:gd name="T48" fmla="*/ 28 w 349"/>
              <a:gd name="T49" fmla="*/ 255 h 350"/>
              <a:gd name="T50" fmla="*/ 8 w 349"/>
              <a:gd name="T51" fmla="*/ 233 h 350"/>
              <a:gd name="T52" fmla="*/ 25 w 349"/>
              <a:gd name="T53" fmla="*/ 211 h 350"/>
              <a:gd name="T54" fmla="*/ 28 w 349"/>
              <a:gd name="T55" fmla="*/ 189 h 350"/>
              <a:gd name="T56" fmla="*/ 7 w 349"/>
              <a:gd name="T57" fmla="*/ 170 h 350"/>
              <a:gd name="T58" fmla="*/ 2 w 349"/>
              <a:gd name="T59" fmla="*/ 142 h 350"/>
              <a:gd name="T60" fmla="*/ 28 w 349"/>
              <a:gd name="T61" fmla="*/ 131 h 350"/>
              <a:gd name="T62" fmla="*/ 41 w 349"/>
              <a:gd name="T63" fmla="*/ 113 h 350"/>
              <a:gd name="T64" fmla="*/ 29 w 349"/>
              <a:gd name="T65" fmla="*/ 88 h 350"/>
              <a:gd name="T66" fmla="*/ 39 w 349"/>
              <a:gd name="T67" fmla="*/ 62 h 350"/>
              <a:gd name="T68" fmla="*/ 66 w 349"/>
              <a:gd name="T69" fmla="*/ 65 h 350"/>
              <a:gd name="T70" fmla="*/ 79 w 349"/>
              <a:gd name="T71" fmla="*/ 62 h 350"/>
              <a:gd name="T72" fmla="*/ 97 w 349"/>
              <a:gd name="T73" fmla="*/ 17 h 350"/>
              <a:gd name="T74" fmla="*/ 124 w 349"/>
              <a:gd name="T75" fmla="*/ 13 h 350"/>
              <a:gd name="T76" fmla="*/ 148 w 349"/>
              <a:gd name="T77" fmla="*/ 31 h 350"/>
              <a:gd name="T78" fmla="*/ 172 w 349"/>
              <a:gd name="T79" fmla="*/ 21 h 350"/>
              <a:gd name="T80" fmla="*/ 187 w 349"/>
              <a:gd name="T81" fmla="*/ 0 h 350"/>
              <a:gd name="T82" fmla="*/ 214 w 349"/>
              <a:gd name="T83" fmla="*/ 11 h 350"/>
              <a:gd name="T84" fmla="*/ 225 w 349"/>
              <a:gd name="T85" fmla="*/ 38 h 350"/>
              <a:gd name="T86" fmla="*/ 248 w 349"/>
              <a:gd name="T87" fmla="*/ 40 h 350"/>
              <a:gd name="T88" fmla="*/ 273 w 349"/>
              <a:gd name="T89" fmla="*/ 31 h 350"/>
              <a:gd name="T90" fmla="*/ 288 w 349"/>
              <a:gd name="T91" fmla="*/ 55 h 350"/>
              <a:gd name="T92" fmla="*/ 283 w 349"/>
              <a:gd name="T93" fmla="*/ 76 h 350"/>
              <a:gd name="T94" fmla="*/ 301 w 349"/>
              <a:gd name="T95" fmla="*/ 94 h 350"/>
              <a:gd name="T96" fmla="*/ 62 w 349"/>
              <a:gd name="T97" fmla="*/ 174 h 350"/>
              <a:gd name="T98" fmla="*/ 285 w 349"/>
              <a:gd name="T99" fmla="*/ 17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49" h="350">
                <a:moveTo>
                  <a:pt x="301" y="94"/>
                </a:moveTo>
                <a:cubicBezTo>
                  <a:pt x="308" y="93"/>
                  <a:pt x="314" y="92"/>
                  <a:pt x="320" y="91"/>
                </a:cubicBezTo>
                <a:cubicBezTo>
                  <a:pt x="324" y="90"/>
                  <a:pt x="328" y="92"/>
                  <a:pt x="330" y="96"/>
                </a:cubicBezTo>
                <a:cubicBezTo>
                  <a:pt x="332" y="102"/>
                  <a:pt x="335" y="109"/>
                  <a:pt x="337" y="115"/>
                </a:cubicBezTo>
                <a:cubicBezTo>
                  <a:pt x="339" y="119"/>
                  <a:pt x="337" y="122"/>
                  <a:pt x="335" y="125"/>
                </a:cubicBezTo>
                <a:cubicBezTo>
                  <a:pt x="331" y="128"/>
                  <a:pt x="327" y="130"/>
                  <a:pt x="323" y="133"/>
                </a:cubicBezTo>
                <a:cubicBezTo>
                  <a:pt x="317" y="138"/>
                  <a:pt x="316" y="141"/>
                  <a:pt x="317" y="149"/>
                </a:cubicBezTo>
                <a:cubicBezTo>
                  <a:pt x="318" y="151"/>
                  <a:pt x="318" y="154"/>
                  <a:pt x="318" y="157"/>
                </a:cubicBezTo>
                <a:cubicBezTo>
                  <a:pt x="318" y="168"/>
                  <a:pt x="324" y="173"/>
                  <a:pt x="333" y="176"/>
                </a:cubicBezTo>
                <a:cubicBezTo>
                  <a:pt x="335" y="176"/>
                  <a:pt x="336" y="177"/>
                  <a:pt x="338" y="177"/>
                </a:cubicBezTo>
                <a:cubicBezTo>
                  <a:pt x="349" y="182"/>
                  <a:pt x="347" y="184"/>
                  <a:pt x="346" y="194"/>
                </a:cubicBezTo>
                <a:cubicBezTo>
                  <a:pt x="346" y="199"/>
                  <a:pt x="345" y="203"/>
                  <a:pt x="344" y="208"/>
                </a:cubicBezTo>
                <a:cubicBezTo>
                  <a:pt x="343" y="212"/>
                  <a:pt x="340" y="215"/>
                  <a:pt x="336" y="215"/>
                </a:cubicBezTo>
                <a:cubicBezTo>
                  <a:pt x="331" y="216"/>
                  <a:pt x="327" y="216"/>
                  <a:pt x="322" y="217"/>
                </a:cubicBezTo>
                <a:cubicBezTo>
                  <a:pt x="317" y="217"/>
                  <a:pt x="313" y="220"/>
                  <a:pt x="310" y="225"/>
                </a:cubicBezTo>
                <a:cubicBezTo>
                  <a:pt x="309" y="229"/>
                  <a:pt x="308" y="232"/>
                  <a:pt x="306" y="236"/>
                </a:cubicBezTo>
                <a:cubicBezTo>
                  <a:pt x="304" y="241"/>
                  <a:pt x="305" y="245"/>
                  <a:pt x="308" y="249"/>
                </a:cubicBezTo>
                <a:cubicBezTo>
                  <a:pt x="311" y="253"/>
                  <a:pt x="314" y="256"/>
                  <a:pt x="317" y="260"/>
                </a:cubicBezTo>
                <a:cubicBezTo>
                  <a:pt x="321" y="265"/>
                  <a:pt x="321" y="269"/>
                  <a:pt x="317" y="274"/>
                </a:cubicBezTo>
                <a:cubicBezTo>
                  <a:pt x="313" y="278"/>
                  <a:pt x="310" y="282"/>
                  <a:pt x="307" y="286"/>
                </a:cubicBezTo>
                <a:cubicBezTo>
                  <a:pt x="302" y="292"/>
                  <a:pt x="299" y="292"/>
                  <a:pt x="293" y="289"/>
                </a:cubicBezTo>
                <a:cubicBezTo>
                  <a:pt x="288" y="287"/>
                  <a:pt x="284" y="285"/>
                  <a:pt x="279" y="283"/>
                </a:cubicBezTo>
                <a:cubicBezTo>
                  <a:pt x="275" y="282"/>
                  <a:pt x="271" y="284"/>
                  <a:pt x="268" y="286"/>
                </a:cubicBezTo>
                <a:cubicBezTo>
                  <a:pt x="264" y="289"/>
                  <a:pt x="261" y="291"/>
                  <a:pt x="258" y="294"/>
                </a:cubicBezTo>
                <a:cubicBezTo>
                  <a:pt x="254" y="297"/>
                  <a:pt x="253" y="301"/>
                  <a:pt x="254" y="306"/>
                </a:cubicBezTo>
                <a:cubicBezTo>
                  <a:pt x="255" y="311"/>
                  <a:pt x="255" y="316"/>
                  <a:pt x="256" y="321"/>
                </a:cubicBezTo>
                <a:cubicBezTo>
                  <a:pt x="256" y="326"/>
                  <a:pt x="254" y="329"/>
                  <a:pt x="251" y="330"/>
                </a:cubicBezTo>
                <a:cubicBezTo>
                  <a:pt x="245" y="333"/>
                  <a:pt x="239" y="335"/>
                  <a:pt x="233" y="337"/>
                </a:cubicBezTo>
                <a:cubicBezTo>
                  <a:pt x="227" y="339"/>
                  <a:pt x="224" y="338"/>
                  <a:pt x="220" y="333"/>
                </a:cubicBezTo>
                <a:cubicBezTo>
                  <a:pt x="218" y="329"/>
                  <a:pt x="215" y="325"/>
                  <a:pt x="212" y="322"/>
                </a:cubicBezTo>
                <a:cubicBezTo>
                  <a:pt x="209" y="318"/>
                  <a:pt x="205" y="317"/>
                  <a:pt x="201" y="318"/>
                </a:cubicBezTo>
                <a:cubicBezTo>
                  <a:pt x="196" y="318"/>
                  <a:pt x="192" y="319"/>
                  <a:pt x="187" y="320"/>
                </a:cubicBezTo>
                <a:cubicBezTo>
                  <a:pt x="182" y="321"/>
                  <a:pt x="179" y="324"/>
                  <a:pt x="177" y="328"/>
                </a:cubicBezTo>
                <a:cubicBezTo>
                  <a:pt x="175" y="333"/>
                  <a:pt x="173" y="338"/>
                  <a:pt x="171" y="343"/>
                </a:cubicBezTo>
                <a:cubicBezTo>
                  <a:pt x="169" y="347"/>
                  <a:pt x="167" y="350"/>
                  <a:pt x="162" y="349"/>
                </a:cubicBezTo>
                <a:cubicBezTo>
                  <a:pt x="155" y="348"/>
                  <a:pt x="147" y="348"/>
                  <a:pt x="140" y="346"/>
                </a:cubicBezTo>
                <a:cubicBezTo>
                  <a:pt x="137" y="345"/>
                  <a:pt x="135" y="341"/>
                  <a:pt x="134" y="338"/>
                </a:cubicBezTo>
                <a:cubicBezTo>
                  <a:pt x="133" y="333"/>
                  <a:pt x="133" y="328"/>
                  <a:pt x="133" y="324"/>
                </a:cubicBezTo>
                <a:cubicBezTo>
                  <a:pt x="132" y="318"/>
                  <a:pt x="129" y="313"/>
                  <a:pt x="123" y="312"/>
                </a:cubicBezTo>
                <a:cubicBezTo>
                  <a:pt x="119" y="310"/>
                  <a:pt x="116" y="309"/>
                  <a:pt x="113" y="308"/>
                </a:cubicBezTo>
                <a:cubicBezTo>
                  <a:pt x="108" y="306"/>
                  <a:pt x="104" y="307"/>
                  <a:pt x="101" y="310"/>
                </a:cubicBezTo>
                <a:cubicBezTo>
                  <a:pt x="96" y="314"/>
                  <a:pt x="92" y="317"/>
                  <a:pt x="87" y="321"/>
                </a:cubicBezTo>
                <a:cubicBezTo>
                  <a:pt x="84" y="323"/>
                  <a:pt x="81" y="323"/>
                  <a:pt x="78" y="320"/>
                </a:cubicBezTo>
                <a:cubicBezTo>
                  <a:pt x="72" y="316"/>
                  <a:pt x="66" y="312"/>
                  <a:pt x="61" y="307"/>
                </a:cubicBezTo>
                <a:cubicBezTo>
                  <a:pt x="57" y="304"/>
                  <a:pt x="58" y="299"/>
                  <a:pt x="60" y="295"/>
                </a:cubicBezTo>
                <a:cubicBezTo>
                  <a:pt x="62" y="291"/>
                  <a:pt x="63" y="287"/>
                  <a:pt x="65" y="283"/>
                </a:cubicBezTo>
                <a:cubicBezTo>
                  <a:pt x="67" y="278"/>
                  <a:pt x="66" y="274"/>
                  <a:pt x="64" y="271"/>
                </a:cubicBezTo>
                <a:cubicBezTo>
                  <a:pt x="60" y="266"/>
                  <a:pt x="57" y="262"/>
                  <a:pt x="53" y="258"/>
                </a:cubicBezTo>
                <a:cubicBezTo>
                  <a:pt x="51" y="254"/>
                  <a:pt x="47" y="253"/>
                  <a:pt x="43" y="253"/>
                </a:cubicBezTo>
                <a:cubicBezTo>
                  <a:pt x="38" y="254"/>
                  <a:pt x="33" y="254"/>
                  <a:pt x="28" y="255"/>
                </a:cubicBezTo>
                <a:cubicBezTo>
                  <a:pt x="22" y="257"/>
                  <a:pt x="18" y="255"/>
                  <a:pt x="15" y="249"/>
                </a:cubicBezTo>
                <a:cubicBezTo>
                  <a:pt x="13" y="244"/>
                  <a:pt x="10" y="239"/>
                  <a:pt x="8" y="233"/>
                </a:cubicBezTo>
                <a:cubicBezTo>
                  <a:pt x="6" y="229"/>
                  <a:pt x="7" y="225"/>
                  <a:pt x="11" y="222"/>
                </a:cubicBezTo>
                <a:cubicBezTo>
                  <a:pt x="15" y="218"/>
                  <a:pt x="20" y="214"/>
                  <a:pt x="25" y="211"/>
                </a:cubicBezTo>
                <a:cubicBezTo>
                  <a:pt x="29" y="208"/>
                  <a:pt x="30" y="204"/>
                  <a:pt x="30" y="199"/>
                </a:cubicBezTo>
                <a:cubicBezTo>
                  <a:pt x="29" y="195"/>
                  <a:pt x="28" y="192"/>
                  <a:pt x="28" y="189"/>
                </a:cubicBezTo>
                <a:cubicBezTo>
                  <a:pt x="28" y="180"/>
                  <a:pt x="23" y="176"/>
                  <a:pt x="16" y="174"/>
                </a:cubicBezTo>
                <a:cubicBezTo>
                  <a:pt x="13" y="173"/>
                  <a:pt x="10" y="171"/>
                  <a:pt x="7" y="170"/>
                </a:cubicBezTo>
                <a:cubicBezTo>
                  <a:pt x="2" y="169"/>
                  <a:pt x="0" y="166"/>
                  <a:pt x="0" y="162"/>
                </a:cubicBezTo>
                <a:cubicBezTo>
                  <a:pt x="1" y="155"/>
                  <a:pt x="1" y="149"/>
                  <a:pt x="2" y="142"/>
                </a:cubicBezTo>
                <a:cubicBezTo>
                  <a:pt x="2" y="136"/>
                  <a:pt x="5" y="134"/>
                  <a:pt x="11" y="133"/>
                </a:cubicBezTo>
                <a:cubicBezTo>
                  <a:pt x="17" y="132"/>
                  <a:pt x="23" y="132"/>
                  <a:pt x="28" y="131"/>
                </a:cubicBezTo>
                <a:cubicBezTo>
                  <a:pt x="32" y="130"/>
                  <a:pt x="35" y="128"/>
                  <a:pt x="36" y="124"/>
                </a:cubicBezTo>
                <a:cubicBezTo>
                  <a:pt x="38" y="120"/>
                  <a:pt x="40" y="117"/>
                  <a:pt x="41" y="113"/>
                </a:cubicBezTo>
                <a:cubicBezTo>
                  <a:pt x="42" y="109"/>
                  <a:pt x="42" y="105"/>
                  <a:pt x="39" y="101"/>
                </a:cubicBezTo>
                <a:cubicBezTo>
                  <a:pt x="36" y="97"/>
                  <a:pt x="32" y="93"/>
                  <a:pt x="29" y="88"/>
                </a:cubicBezTo>
                <a:cubicBezTo>
                  <a:pt x="26" y="84"/>
                  <a:pt x="26" y="80"/>
                  <a:pt x="29" y="76"/>
                </a:cubicBezTo>
                <a:cubicBezTo>
                  <a:pt x="32" y="71"/>
                  <a:pt x="36" y="66"/>
                  <a:pt x="39" y="62"/>
                </a:cubicBezTo>
                <a:cubicBezTo>
                  <a:pt x="42" y="57"/>
                  <a:pt x="46" y="56"/>
                  <a:pt x="52" y="58"/>
                </a:cubicBezTo>
                <a:cubicBezTo>
                  <a:pt x="57" y="60"/>
                  <a:pt x="62" y="62"/>
                  <a:pt x="66" y="65"/>
                </a:cubicBezTo>
                <a:cubicBezTo>
                  <a:pt x="70" y="67"/>
                  <a:pt x="74" y="66"/>
                  <a:pt x="77" y="64"/>
                </a:cubicBezTo>
                <a:cubicBezTo>
                  <a:pt x="78" y="63"/>
                  <a:pt x="79" y="63"/>
                  <a:pt x="79" y="62"/>
                </a:cubicBezTo>
                <a:cubicBezTo>
                  <a:pt x="94" y="51"/>
                  <a:pt x="94" y="51"/>
                  <a:pt x="90" y="30"/>
                </a:cubicBezTo>
                <a:cubicBezTo>
                  <a:pt x="89" y="23"/>
                  <a:pt x="91" y="20"/>
                  <a:pt x="97" y="17"/>
                </a:cubicBezTo>
                <a:cubicBezTo>
                  <a:pt x="102" y="15"/>
                  <a:pt x="107" y="13"/>
                  <a:pt x="112" y="11"/>
                </a:cubicBezTo>
                <a:cubicBezTo>
                  <a:pt x="117" y="8"/>
                  <a:pt x="120" y="9"/>
                  <a:pt x="124" y="13"/>
                </a:cubicBezTo>
                <a:cubicBezTo>
                  <a:pt x="127" y="17"/>
                  <a:pt x="130" y="22"/>
                  <a:pt x="133" y="26"/>
                </a:cubicBezTo>
                <a:cubicBezTo>
                  <a:pt x="138" y="31"/>
                  <a:pt x="142" y="32"/>
                  <a:pt x="148" y="31"/>
                </a:cubicBezTo>
                <a:cubicBezTo>
                  <a:pt x="152" y="29"/>
                  <a:pt x="156" y="29"/>
                  <a:pt x="160" y="29"/>
                </a:cubicBezTo>
                <a:cubicBezTo>
                  <a:pt x="166" y="28"/>
                  <a:pt x="170" y="26"/>
                  <a:pt x="172" y="21"/>
                </a:cubicBezTo>
                <a:cubicBezTo>
                  <a:pt x="173" y="16"/>
                  <a:pt x="175" y="11"/>
                  <a:pt x="177" y="6"/>
                </a:cubicBezTo>
                <a:cubicBezTo>
                  <a:pt x="179" y="2"/>
                  <a:pt x="182" y="0"/>
                  <a:pt x="187" y="0"/>
                </a:cubicBezTo>
                <a:cubicBezTo>
                  <a:pt x="194" y="1"/>
                  <a:pt x="201" y="2"/>
                  <a:pt x="208" y="3"/>
                </a:cubicBezTo>
                <a:cubicBezTo>
                  <a:pt x="212" y="3"/>
                  <a:pt x="214" y="6"/>
                  <a:pt x="214" y="11"/>
                </a:cubicBezTo>
                <a:cubicBezTo>
                  <a:pt x="215" y="17"/>
                  <a:pt x="216" y="23"/>
                  <a:pt x="217" y="29"/>
                </a:cubicBezTo>
                <a:cubicBezTo>
                  <a:pt x="218" y="34"/>
                  <a:pt x="221" y="36"/>
                  <a:pt x="225" y="38"/>
                </a:cubicBezTo>
                <a:cubicBezTo>
                  <a:pt x="228" y="39"/>
                  <a:pt x="231" y="40"/>
                  <a:pt x="234" y="41"/>
                </a:cubicBezTo>
                <a:cubicBezTo>
                  <a:pt x="239" y="45"/>
                  <a:pt x="244" y="43"/>
                  <a:pt x="248" y="40"/>
                </a:cubicBezTo>
                <a:cubicBezTo>
                  <a:pt x="252" y="37"/>
                  <a:pt x="256" y="34"/>
                  <a:pt x="259" y="31"/>
                </a:cubicBezTo>
                <a:cubicBezTo>
                  <a:pt x="264" y="27"/>
                  <a:pt x="268" y="27"/>
                  <a:pt x="273" y="31"/>
                </a:cubicBezTo>
                <a:cubicBezTo>
                  <a:pt x="277" y="34"/>
                  <a:pt x="281" y="37"/>
                  <a:pt x="285" y="41"/>
                </a:cubicBezTo>
                <a:cubicBezTo>
                  <a:pt x="290" y="45"/>
                  <a:pt x="291" y="49"/>
                  <a:pt x="288" y="55"/>
                </a:cubicBezTo>
                <a:cubicBezTo>
                  <a:pt x="286" y="59"/>
                  <a:pt x="284" y="64"/>
                  <a:pt x="283" y="68"/>
                </a:cubicBezTo>
                <a:cubicBezTo>
                  <a:pt x="282" y="71"/>
                  <a:pt x="282" y="74"/>
                  <a:pt x="283" y="76"/>
                </a:cubicBezTo>
                <a:cubicBezTo>
                  <a:pt x="286" y="81"/>
                  <a:pt x="290" y="86"/>
                  <a:pt x="295" y="91"/>
                </a:cubicBezTo>
                <a:cubicBezTo>
                  <a:pt x="296" y="93"/>
                  <a:pt x="299" y="93"/>
                  <a:pt x="301" y="94"/>
                </a:cubicBezTo>
                <a:close/>
                <a:moveTo>
                  <a:pt x="174" y="63"/>
                </a:moveTo>
                <a:cubicBezTo>
                  <a:pt x="112" y="63"/>
                  <a:pt x="62" y="113"/>
                  <a:pt x="62" y="174"/>
                </a:cubicBezTo>
                <a:cubicBezTo>
                  <a:pt x="62" y="236"/>
                  <a:pt x="112" y="285"/>
                  <a:pt x="173" y="286"/>
                </a:cubicBezTo>
                <a:cubicBezTo>
                  <a:pt x="235" y="286"/>
                  <a:pt x="285" y="236"/>
                  <a:pt x="285" y="174"/>
                </a:cubicBezTo>
                <a:cubicBezTo>
                  <a:pt x="285" y="112"/>
                  <a:pt x="234" y="63"/>
                  <a:pt x="174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DC121890-AD17-9C37-6132-2E100B37BB37}"/>
              </a:ext>
            </a:extLst>
          </p:cNvPr>
          <p:cNvSpPr>
            <a:spLocks noEditPoints="1"/>
          </p:cNvSpPr>
          <p:nvPr/>
        </p:nvSpPr>
        <p:spPr bwMode="auto">
          <a:xfrm>
            <a:off x="4655178" y="2556819"/>
            <a:ext cx="1475588" cy="1475587"/>
          </a:xfrm>
          <a:custGeom>
            <a:avLst/>
            <a:gdLst>
              <a:gd name="T0" fmla="*/ 112 w 223"/>
              <a:gd name="T1" fmla="*/ 0 h 223"/>
              <a:gd name="T2" fmla="*/ 223 w 223"/>
              <a:gd name="T3" fmla="*/ 111 h 223"/>
              <a:gd name="T4" fmla="*/ 111 w 223"/>
              <a:gd name="T5" fmla="*/ 223 h 223"/>
              <a:gd name="T6" fmla="*/ 0 w 223"/>
              <a:gd name="T7" fmla="*/ 111 h 223"/>
              <a:gd name="T8" fmla="*/ 112 w 223"/>
              <a:gd name="T9" fmla="*/ 0 h 223"/>
              <a:gd name="T10" fmla="*/ 112 w 223"/>
              <a:gd name="T11" fmla="*/ 196 h 223"/>
              <a:gd name="T12" fmla="*/ 111 w 223"/>
              <a:gd name="T13" fmla="*/ 197 h 223"/>
              <a:gd name="T14" fmla="*/ 109 w 223"/>
              <a:gd name="T15" fmla="*/ 192 h 223"/>
              <a:gd name="T16" fmla="*/ 102 w 223"/>
              <a:gd name="T17" fmla="*/ 172 h 223"/>
              <a:gd name="T18" fmla="*/ 89 w 223"/>
              <a:gd name="T19" fmla="*/ 129 h 223"/>
              <a:gd name="T20" fmla="*/ 81 w 223"/>
              <a:gd name="T21" fmla="*/ 125 h 223"/>
              <a:gd name="T22" fmla="*/ 72 w 223"/>
              <a:gd name="T23" fmla="*/ 128 h 223"/>
              <a:gd name="T24" fmla="*/ 57 w 223"/>
              <a:gd name="T25" fmla="*/ 133 h 223"/>
              <a:gd name="T26" fmla="*/ 46 w 223"/>
              <a:gd name="T27" fmla="*/ 146 h 223"/>
              <a:gd name="T28" fmla="*/ 43 w 223"/>
              <a:gd name="T29" fmla="*/ 175 h 223"/>
              <a:gd name="T30" fmla="*/ 45 w 223"/>
              <a:gd name="T31" fmla="*/ 182 h 223"/>
              <a:gd name="T32" fmla="*/ 132 w 223"/>
              <a:gd name="T33" fmla="*/ 206 h 223"/>
              <a:gd name="T34" fmla="*/ 177 w 223"/>
              <a:gd name="T35" fmla="*/ 181 h 223"/>
              <a:gd name="T36" fmla="*/ 180 w 223"/>
              <a:gd name="T37" fmla="*/ 176 h 223"/>
              <a:gd name="T38" fmla="*/ 175 w 223"/>
              <a:gd name="T39" fmla="*/ 144 h 223"/>
              <a:gd name="T40" fmla="*/ 165 w 223"/>
              <a:gd name="T41" fmla="*/ 133 h 223"/>
              <a:gd name="T42" fmla="*/ 153 w 223"/>
              <a:gd name="T43" fmla="*/ 128 h 223"/>
              <a:gd name="T44" fmla="*/ 136 w 223"/>
              <a:gd name="T45" fmla="*/ 123 h 223"/>
              <a:gd name="T46" fmla="*/ 112 w 223"/>
              <a:gd name="T47" fmla="*/ 196 h 223"/>
              <a:gd name="T48" fmla="*/ 111 w 223"/>
              <a:gd name="T49" fmla="*/ 31 h 223"/>
              <a:gd name="T50" fmla="*/ 96 w 223"/>
              <a:gd name="T51" fmla="*/ 34 h 223"/>
              <a:gd name="T52" fmla="*/ 79 w 223"/>
              <a:gd name="T53" fmla="*/ 54 h 223"/>
              <a:gd name="T54" fmla="*/ 76 w 223"/>
              <a:gd name="T55" fmla="*/ 60 h 223"/>
              <a:gd name="T56" fmla="*/ 68 w 223"/>
              <a:gd name="T57" fmla="*/ 75 h 223"/>
              <a:gd name="T58" fmla="*/ 77 w 223"/>
              <a:gd name="T59" fmla="*/ 87 h 223"/>
              <a:gd name="T60" fmla="*/ 82 w 223"/>
              <a:gd name="T61" fmla="*/ 91 h 223"/>
              <a:gd name="T62" fmla="*/ 92 w 223"/>
              <a:gd name="T63" fmla="*/ 108 h 223"/>
              <a:gd name="T64" fmla="*/ 131 w 223"/>
              <a:gd name="T65" fmla="*/ 107 h 223"/>
              <a:gd name="T66" fmla="*/ 141 w 223"/>
              <a:gd name="T67" fmla="*/ 90 h 223"/>
              <a:gd name="T68" fmla="*/ 144 w 223"/>
              <a:gd name="T69" fmla="*/ 87 h 223"/>
              <a:gd name="T70" fmla="*/ 150 w 223"/>
              <a:gd name="T71" fmla="*/ 63 h 223"/>
              <a:gd name="T72" fmla="*/ 142 w 223"/>
              <a:gd name="T73" fmla="*/ 48 h 223"/>
              <a:gd name="T74" fmla="*/ 139 w 223"/>
              <a:gd name="T75" fmla="*/ 44 h 223"/>
              <a:gd name="T76" fmla="*/ 111 w 223"/>
              <a:gd name="T77" fmla="*/ 31 h 223"/>
              <a:gd name="T78" fmla="*/ 107 w 223"/>
              <a:gd name="T79" fmla="*/ 143 h 223"/>
              <a:gd name="T80" fmla="*/ 111 w 223"/>
              <a:gd name="T81" fmla="*/ 179 h 223"/>
              <a:gd name="T82" fmla="*/ 115 w 223"/>
              <a:gd name="T83" fmla="*/ 143 h 223"/>
              <a:gd name="T84" fmla="*/ 107 w 223"/>
              <a:gd name="T85" fmla="*/ 143 h 223"/>
              <a:gd name="T86" fmla="*/ 118 w 223"/>
              <a:gd name="T87" fmla="*/ 127 h 223"/>
              <a:gd name="T88" fmla="*/ 104 w 223"/>
              <a:gd name="T89" fmla="*/ 127 h 223"/>
              <a:gd name="T90" fmla="*/ 104 w 223"/>
              <a:gd name="T91" fmla="*/ 138 h 223"/>
              <a:gd name="T92" fmla="*/ 118 w 223"/>
              <a:gd name="T93" fmla="*/ 138 h 223"/>
              <a:gd name="T94" fmla="*/ 118 w 223"/>
              <a:gd name="T95" fmla="*/ 127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23" h="223">
                <a:moveTo>
                  <a:pt x="112" y="0"/>
                </a:moveTo>
                <a:cubicBezTo>
                  <a:pt x="172" y="0"/>
                  <a:pt x="223" y="49"/>
                  <a:pt x="223" y="111"/>
                </a:cubicBezTo>
                <a:cubicBezTo>
                  <a:pt x="223" y="173"/>
                  <a:pt x="173" y="223"/>
                  <a:pt x="111" y="223"/>
                </a:cubicBezTo>
                <a:cubicBezTo>
                  <a:pt x="50" y="222"/>
                  <a:pt x="0" y="173"/>
                  <a:pt x="0" y="111"/>
                </a:cubicBezTo>
                <a:cubicBezTo>
                  <a:pt x="0" y="50"/>
                  <a:pt x="50" y="0"/>
                  <a:pt x="112" y="0"/>
                </a:cubicBezTo>
                <a:close/>
                <a:moveTo>
                  <a:pt x="112" y="196"/>
                </a:moveTo>
                <a:cubicBezTo>
                  <a:pt x="112" y="197"/>
                  <a:pt x="111" y="197"/>
                  <a:pt x="111" y="197"/>
                </a:cubicBezTo>
                <a:cubicBezTo>
                  <a:pt x="110" y="195"/>
                  <a:pt x="110" y="194"/>
                  <a:pt x="109" y="192"/>
                </a:cubicBezTo>
                <a:cubicBezTo>
                  <a:pt x="107" y="185"/>
                  <a:pt x="105" y="178"/>
                  <a:pt x="102" y="172"/>
                </a:cubicBezTo>
                <a:cubicBezTo>
                  <a:pt x="98" y="157"/>
                  <a:pt x="93" y="143"/>
                  <a:pt x="89" y="129"/>
                </a:cubicBezTo>
                <a:cubicBezTo>
                  <a:pt x="87" y="124"/>
                  <a:pt x="87" y="123"/>
                  <a:pt x="81" y="125"/>
                </a:cubicBezTo>
                <a:cubicBezTo>
                  <a:pt x="78" y="126"/>
                  <a:pt x="75" y="127"/>
                  <a:pt x="72" y="128"/>
                </a:cubicBezTo>
                <a:cubicBezTo>
                  <a:pt x="67" y="130"/>
                  <a:pt x="62" y="131"/>
                  <a:pt x="57" y="133"/>
                </a:cubicBezTo>
                <a:cubicBezTo>
                  <a:pt x="51" y="135"/>
                  <a:pt x="47" y="140"/>
                  <a:pt x="46" y="146"/>
                </a:cubicBezTo>
                <a:cubicBezTo>
                  <a:pt x="45" y="156"/>
                  <a:pt x="43" y="166"/>
                  <a:pt x="43" y="175"/>
                </a:cubicBezTo>
                <a:cubicBezTo>
                  <a:pt x="42" y="178"/>
                  <a:pt x="44" y="181"/>
                  <a:pt x="45" y="182"/>
                </a:cubicBezTo>
                <a:cubicBezTo>
                  <a:pt x="70" y="205"/>
                  <a:pt x="99" y="213"/>
                  <a:pt x="132" y="206"/>
                </a:cubicBezTo>
                <a:cubicBezTo>
                  <a:pt x="150" y="202"/>
                  <a:pt x="164" y="193"/>
                  <a:pt x="177" y="181"/>
                </a:cubicBezTo>
                <a:cubicBezTo>
                  <a:pt x="179" y="180"/>
                  <a:pt x="180" y="178"/>
                  <a:pt x="180" y="176"/>
                </a:cubicBezTo>
                <a:cubicBezTo>
                  <a:pt x="179" y="165"/>
                  <a:pt x="177" y="154"/>
                  <a:pt x="175" y="144"/>
                </a:cubicBezTo>
                <a:cubicBezTo>
                  <a:pt x="174" y="139"/>
                  <a:pt x="170" y="135"/>
                  <a:pt x="165" y="133"/>
                </a:cubicBezTo>
                <a:cubicBezTo>
                  <a:pt x="161" y="131"/>
                  <a:pt x="157" y="130"/>
                  <a:pt x="153" y="128"/>
                </a:cubicBezTo>
                <a:cubicBezTo>
                  <a:pt x="147" y="126"/>
                  <a:pt x="142" y="125"/>
                  <a:pt x="136" y="123"/>
                </a:cubicBezTo>
                <a:cubicBezTo>
                  <a:pt x="128" y="148"/>
                  <a:pt x="120" y="172"/>
                  <a:pt x="112" y="196"/>
                </a:cubicBezTo>
                <a:close/>
                <a:moveTo>
                  <a:pt x="111" y="31"/>
                </a:moveTo>
                <a:cubicBezTo>
                  <a:pt x="106" y="32"/>
                  <a:pt x="101" y="33"/>
                  <a:pt x="96" y="34"/>
                </a:cubicBezTo>
                <a:cubicBezTo>
                  <a:pt x="86" y="37"/>
                  <a:pt x="82" y="45"/>
                  <a:pt x="79" y="54"/>
                </a:cubicBezTo>
                <a:cubicBezTo>
                  <a:pt x="79" y="56"/>
                  <a:pt x="78" y="59"/>
                  <a:pt x="76" y="60"/>
                </a:cubicBezTo>
                <a:cubicBezTo>
                  <a:pt x="69" y="64"/>
                  <a:pt x="67" y="68"/>
                  <a:pt x="68" y="75"/>
                </a:cubicBezTo>
                <a:cubicBezTo>
                  <a:pt x="69" y="81"/>
                  <a:pt x="71" y="86"/>
                  <a:pt x="77" y="87"/>
                </a:cubicBezTo>
                <a:cubicBezTo>
                  <a:pt x="80" y="87"/>
                  <a:pt x="82" y="89"/>
                  <a:pt x="82" y="91"/>
                </a:cubicBezTo>
                <a:cubicBezTo>
                  <a:pt x="84" y="98"/>
                  <a:pt x="88" y="103"/>
                  <a:pt x="92" y="108"/>
                </a:cubicBezTo>
                <a:cubicBezTo>
                  <a:pt x="105" y="122"/>
                  <a:pt x="119" y="121"/>
                  <a:pt x="131" y="107"/>
                </a:cubicBezTo>
                <a:cubicBezTo>
                  <a:pt x="135" y="102"/>
                  <a:pt x="137" y="96"/>
                  <a:pt x="141" y="90"/>
                </a:cubicBezTo>
                <a:cubicBezTo>
                  <a:pt x="142" y="89"/>
                  <a:pt x="143" y="88"/>
                  <a:pt x="144" y="87"/>
                </a:cubicBezTo>
                <a:cubicBezTo>
                  <a:pt x="153" y="84"/>
                  <a:pt x="158" y="69"/>
                  <a:pt x="150" y="63"/>
                </a:cubicBezTo>
                <a:cubicBezTo>
                  <a:pt x="145" y="59"/>
                  <a:pt x="144" y="54"/>
                  <a:pt x="142" y="48"/>
                </a:cubicBezTo>
                <a:cubicBezTo>
                  <a:pt x="141" y="47"/>
                  <a:pt x="140" y="45"/>
                  <a:pt x="139" y="44"/>
                </a:cubicBezTo>
                <a:cubicBezTo>
                  <a:pt x="133" y="34"/>
                  <a:pt x="123" y="31"/>
                  <a:pt x="111" y="31"/>
                </a:cubicBezTo>
                <a:close/>
                <a:moveTo>
                  <a:pt x="107" y="143"/>
                </a:moveTo>
                <a:cubicBezTo>
                  <a:pt x="101" y="156"/>
                  <a:pt x="106" y="167"/>
                  <a:pt x="111" y="179"/>
                </a:cubicBezTo>
                <a:cubicBezTo>
                  <a:pt x="117" y="167"/>
                  <a:pt x="120" y="155"/>
                  <a:pt x="115" y="143"/>
                </a:cubicBezTo>
                <a:cubicBezTo>
                  <a:pt x="112" y="143"/>
                  <a:pt x="109" y="143"/>
                  <a:pt x="107" y="143"/>
                </a:cubicBezTo>
                <a:close/>
                <a:moveTo>
                  <a:pt x="118" y="127"/>
                </a:moveTo>
                <a:cubicBezTo>
                  <a:pt x="113" y="127"/>
                  <a:pt x="108" y="127"/>
                  <a:pt x="104" y="127"/>
                </a:cubicBezTo>
                <a:cubicBezTo>
                  <a:pt x="104" y="131"/>
                  <a:pt x="104" y="134"/>
                  <a:pt x="104" y="138"/>
                </a:cubicBezTo>
                <a:cubicBezTo>
                  <a:pt x="109" y="138"/>
                  <a:pt x="114" y="138"/>
                  <a:pt x="118" y="138"/>
                </a:cubicBezTo>
                <a:cubicBezTo>
                  <a:pt x="118" y="134"/>
                  <a:pt x="118" y="131"/>
                  <a:pt x="118" y="1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97" name="Straight Connector 107">
            <a:extLst>
              <a:ext uri="{FF2B5EF4-FFF2-40B4-BE49-F238E27FC236}">
                <a16:creationId xmlns:a16="http://schemas.microsoft.com/office/drawing/2014/main" id="{011B3167-5857-96CB-CD7F-70C756077907}"/>
              </a:ext>
            </a:extLst>
          </p:cNvPr>
          <p:cNvCxnSpPr>
            <a:cxnSpLocks/>
            <a:endCxn id="35" idx="10"/>
          </p:cNvCxnSpPr>
          <p:nvPr/>
        </p:nvCxnSpPr>
        <p:spPr>
          <a:xfrm flipH="1" flipV="1">
            <a:off x="6690991" y="5415523"/>
            <a:ext cx="959941" cy="4912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17">
            <a:extLst>
              <a:ext uri="{FF2B5EF4-FFF2-40B4-BE49-F238E27FC236}">
                <a16:creationId xmlns:a16="http://schemas.microsoft.com/office/drawing/2014/main" id="{0583D8D0-1967-9933-3877-4DCC82055B7F}"/>
              </a:ext>
            </a:extLst>
          </p:cNvPr>
          <p:cNvCxnSpPr>
            <a:cxnSpLocks/>
            <a:stCxn id="56" idx="20"/>
          </p:cNvCxnSpPr>
          <p:nvPr/>
        </p:nvCxnSpPr>
        <p:spPr>
          <a:xfrm flipH="1">
            <a:off x="2720755" y="2656310"/>
            <a:ext cx="1065371" cy="4319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106">
            <a:extLst>
              <a:ext uri="{FF2B5EF4-FFF2-40B4-BE49-F238E27FC236}">
                <a16:creationId xmlns:a16="http://schemas.microsoft.com/office/drawing/2014/main" id="{23F9738D-B47C-3B33-7761-F4306664AABB}"/>
              </a:ext>
            </a:extLst>
          </p:cNvPr>
          <p:cNvSpPr txBox="1"/>
          <p:nvPr/>
        </p:nvSpPr>
        <p:spPr>
          <a:xfrm>
            <a:off x="593284" y="3808223"/>
            <a:ext cx="2960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BO" kern="0" dirty="0">
                <a:solidFill>
                  <a:srgbClr val="000000"/>
                </a:solidFill>
                <a:latin typeface="CIDFont+F3"/>
              </a:rPr>
              <a:t>Identificar dependencias comerciales y de Negocio 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Team: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Arquitectura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 – Area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Funcional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 –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Gobierno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 de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Datos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3" name="Straight Connector 111">
            <a:extLst>
              <a:ext uri="{FF2B5EF4-FFF2-40B4-BE49-F238E27FC236}">
                <a16:creationId xmlns:a16="http://schemas.microsoft.com/office/drawing/2014/main" id="{971B80C5-D4D4-3BAF-357D-8E85FC791356}"/>
              </a:ext>
            </a:extLst>
          </p:cNvPr>
          <p:cNvCxnSpPr>
            <a:cxnSpLocks/>
            <a:stCxn id="84" idx="44"/>
          </p:cNvCxnSpPr>
          <p:nvPr/>
        </p:nvCxnSpPr>
        <p:spPr>
          <a:xfrm flipV="1">
            <a:off x="7672005" y="2756088"/>
            <a:ext cx="241974" cy="2261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12">
            <a:extLst>
              <a:ext uri="{FF2B5EF4-FFF2-40B4-BE49-F238E27FC236}">
                <a16:creationId xmlns:a16="http://schemas.microsoft.com/office/drawing/2014/main" id="{CB76CD46-4AA8-AC6F-BD39-F3789086BAC5}"/>
              </a:ext>
            </a:extLst>
          </p:cNvPr>
          <p:cNvCxnSpPr>
            <a:cxnSpLocks/>
          </p:cNvCxnSpPr>
          <p:nvPr/>
        </p:nvCxnSpPr>
        <p:spPr>
          <a:xfrm flipH="1" flipV="1">
            <a:off x="7887282" y="2758603"/>
            <a:ext cx="1790822" cy="63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13">
            <a:extLst>
              <a:ext uri="{FF2B5EF4-FFF2-40B4-BE49-F238E27FC236}">
                <a16:creationId xmlns:a16="http://schemas.microsoft.com/office/drawing/2014/main" id="{F21AB0E1-D851-4673-F19D-9D542EAE95E4}"/>
              </a:ext>
            </a:extLst>
          </p:cNvPr>
          <p:cNvSpPr txBox="1"/>
          <p:nvPr/>
        </p:nvSpPr>
        <p:spPr>
          <a:xfrm>
            <a:off x="7838569" y="1784189"/>
            <a:ext cx="361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BO" i="0" dirty="0">
                <a:solidFill>
                  <a:srgbClr val="111111"/>
                </a:solidFill>
                <a:effectLst/>
                <a:latin typeface="-apple-system"/>
              </a:rPr>
              <a:t>Diseñar el modelo de datos y la arquitectura</a:t>
            </a:r>
          </a:p>
          <a:p>
            <a:pPr lvl="0">
              <a:defRPr/>
            </a:pPr>
            <a:r>
              <a:rPr lang="en-GB" b="1" dirty="0">
                <a:solidFill>
                  <a:srgbClr val="000000"/>
                </a:solidFill>
                <a:latin typeface="CIDFont+F3"/>
              </a:rPr>
              <a:t>Team: Arquitectura Datos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106" name="Straight Connector 111">
            <a:extLst>
              <a:ext uri="{FF2B5EF4-FFF2-40B4-BE49-F238E27FC236}">
                <a16:creationId xmlns:a16="http://schemas.microsoft.com/office/drawing/2014/main" id="{DBC70C5D-F4FC-F3B4-78E0-1659A771A1F0}"/>
              </a:ext>
            </a:extLst>
          </p:cNvPr>
          <p:cNvCxnSpPr>
            <a:cxnSpLocks/>
            <a:stCxn id="63" idx="16"/>
          </p:cNvCxnSpPr>
          <p:nvPr/>
        </p:nvCxnSpPr>
        <p:spPr>
          <a:xfrm flipH="1">
            <a:off x="3010897" y="4109586"/>
            <a:ext cx="605805" cy="1137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13">
            <a:extLst>
              <a:ext uri="{FF2B5EF4-FFF2-40B4-BE49-F238E27FC236}">
                <a16:creationId xmlns:a16="http://schemas.microsoft.com/office/drawing/2014/main" id="{8CC61072-2E8C-96E8-F92D-244214329205}"/>
              </a:ext>
            </a:extLst>
          </p:cNvPr>
          <p:cNvSpPr txBox="1"/>
          <p:nvPr/>
        </p:nvSpPr>
        <p:spPr>
          <a:xfrm>
            <a:off x="758710" y="1847462"/>
            <a:ext cx="2753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BO" dirty="0">
                <a:solidFill>
                  <a:srgbClr val="000000"/>
                </a:solidFill>
                <a:latin typeface="CIDFont+F3"/>
              </a:rPr>
              <a:t>Validación Documentación y formalización Políticas.</a:t>
            </a:r>
            <a:endParaRPr lang="en-GB" dirty="0">
              <a:solidFill>
                <a:srgbClr val="000000"/>
              </a:solidFill>
              <a:latin typeface="CIDFont+F3"/>
            </a:endParaRPr>
          </a:p>
          <a:p>
            <a:pPr lvl="0">
              <a:defRPr/>
            </a:pPr>
            <a:r>
              <a:rPr lang="en-GB" b="1" dirty="0">
                <a:solidFill>
                  <a:srgbClr val="000000"/>
                </a:solidFill>
                <a:latin typeface="CIDFont+F3"/>
              </a:rPr>
              <a:t>Team: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Gobierno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 de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Datos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 </a:t>
            </a:r>
          </a:p>
        </p:txBody>
      </p:sp>
      <p:cxnSp>
        <p:nvCxnSpPr>
          <p:cNvPr id="108" name="Straight Connector 112">
            <a:extLst>
              <a:ext uri="{FF2B5EF4-FFF2-40B4-BE49-F238E27FC236}">
                <a16:creationId xmlns:a16="http://schemas.microsoft.com/office/drawing/2014/main" id="{A04F5DA3-92EA-73F5-0786-B60603F63522}"/>
              </a:ext>
            </a:extLst>
          </p:cNvPr>
          <p:cNvCxnSpPr>
            <a:cxnSpLocks/>
          </p:cNvCxnSpPr>
          <p:nvPr/>
        </p:nvCxnSpPr>
        <p:spPr>
          <a:xfrm flipH="1">
            <a:off x="372391" y="5254412"/>
            <a:ext cx="2657916" cy="22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5D8949C-8444-13CD-F875-45F71A8745F4}"/>
              </a:ext>
            </a:extLst>
          </p:cNvPr>
          <p:cNvGrpSpPr/>
          <p:nvPr/>
        </p:nvGrpSpPr>
        <p:grpSpPr>
          <a:xfrm>
            <a:off x="6499926" y="2859456"/>
            <a:ext cx="1498372" cy="1386036"/>
            <a:chOff x="6651018" y="2922350"/>
            <a:chExt cx="1498372" cy="1386036"/>
          </a:xfrm>
        </p:grpSpPr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D4C53EF6-2016-117E-4C04-8AC080227F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018" y="2922350"/>
              <a:ext cx="1498372" cy="1386036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">
              <a:extLst>
                <a:ext uri="{FF2B5EF4-FFF2-40B4-BE49-F238E27FC236}">
                  <a16:creationId xmlns:a16="http://schemas.microsoft.com/office/drawing/2014/main" id="{DF8B2C94-C7F5-73A8-F811-5694CD6AA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7065" y="3171680"/>
              <a:ext cx="957766" cy="883450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9" name="Group 9">
              <a:extLst>
                <a:ext uri="{FF2B5EF4-FFF2-40B4-BE49-F238E27FC236}">
                  <a16:creationId xmlns:a16="http://schemas.microsoft.com/office/drawing/2014/main" id="{D14725AE-98B1-5184-876D-E3049907BBAF}"/>
                </a:ext>
              </a:extLst>
            </p:cNvPr>
            <p:cNvGrpSpPr/>
            <p:nvPr/>
          </p:nvGrpSpPr>
          <p:grpSpPr>
            <a:xfrm>
              <a:off x="7225021" y="3310093"/>
              <a:ext cx="329583" cy="616476"/>
              <a:chOff x="6375630" y="1117582"/>
              <a:chExt cx="695858" cy="1760376"/>
            </a:xfrm>
            <a:solidFill>
              <a:srgbClr val="7030A0"/>
            </a:solidFill>
          </p:grpSpPr>
          <p:sp>
            <p:nvSpPr>
              <p:cNvPr id="130" name="Freeform 102">
                <a:extLst>
                  <a:ext uri="{FF2B5EF4-FFF2-40B4-BE49-F238E27FC236}">
                    <a16:creationId xmlns:a16="http://schemas.microsoft.com/office/drawing/2014/main" id="{9ABE3FE4-FD8A-AE98-5573-0EB4656D9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630" y="1413307"/>
                <a:ext cx="695858" cy="1464651"/>
              </a:xfrm>
              <a:custGeom>
                <a:avLst/>
                <a:gdLst>
                  <a:gd name="T0" fmla="*/ 96 w 350"/>
                  <a:gd name="T1" fmla="*/ 130 h 712"/>
                  <a:gd name="T2" fmla="*/ 90 w 350"/>
                  <a:gd name="T3" fmla="*/ 140 h 712"/>
                  <a:gd name="T4" fmla="*/ 70 w 350"/>
                  <a:gd name="T5" fmla="*/ 252 h 712"/>
                  <a:gd name="T6" fmla="*/ 60 w 350"/>
                  <a:gd name="T7" fmla="*/ 304 h 712"/>
                  <a:gd name="T8" fmla="*/ 26 w 350"/>
                  <a:gd name="T9" fmla="*/ 326 h 712"/>
                  <a:gd name="T10" fmla="*/ 3 w 350"/>
                  <a:gd name="T11" fmla="*/ 290 h 712"/>
                  <a:gd name="T12" fmla="*/ 21 w 350"/>
                  <a:gd name="T13" fmla="*/ 188 h 712"/>
                  <a:gd name="T14" fmla="*/ 42 w 350"/>
                  <a:gd name="T15" fmla="*/ 66 h 712"/>
                  <a:gd name="T16" fmla="*/ 122 w 350"/>
                  <a:gd name="T17" fmla="*/ 6 h 712"/>
                  <a:gd name="T18" fmla="*/ 134 w 350"/>
                  <a:gd name="T19" fmla="*/ 15 h 712"/>
                  <a:gd name="T20" fmla="*/ 177 w 350"/>
                  <a:gd name="T21" fmla="*/ 41 h 712"/>
                  <a:gd name="T22" fmla="*/ 219 w 350"/>
                  <a:gd name="T23" fmla="*/ 15 h 712"/>
                  <a:gd name="T24" fmla="*/ 233 w 350"/>
                  <a:gd name="T25" fmla="*/ 6 h 712"/>
                  <a:gd name="T26" fmla="*/ 312 w 350"/>
                  <a:gd name="T27" fmla="*/ 79 h 712"/>
                  <a:gd name="T28" fmla="*/ 338 w 350"/>
                  <a:gd name="T29" fmla="*/ 224 h 712"/>
                  <a:gd name="T30" fmla="*/ 349 w 350"/>
                  <a:gd name="T31" fmla="*/ 285 h 712"/>
                  <a:gd name="T32" fmla="*/ 344 w 350"/>
                  <a:gd name="T33" fmla="*/ 313 h 712"/>
                  <a:gd name="T34" fmla="*/ 317 w 350"/>
                  <a:gd name="T35" fmla="*/ 326 h 712"/>
                  <a:gd name="T36" fmla="*/ 292 w 350"/>
                  <a:gd name="T37" fmla="*/ 303 h 712"/>
                  <a:gd name="T38" fmla="*/ 276 w 350"/>
                  <a:gd name="T39" fmla="*/ 219 h 712"/>
                  <a:gd name="T40" fmla="*/ 258 w 350"/>
                  <a:gd name="T41" fmla="*/ 132 h 712"/>
                  <a:gd name="T42" fmla="*/ 256 w 350"/>
                  <a:gd name="T43" fmla="*/ 139 h 712"/>
                  <a:gd name="T44" fmla="*/ 273 w 350"/>
                  <a:gd name="T45" fmla="*/ 309 h 712"/>
                  <a:gd name="T46" fmla="*/ 302 w 350"/>
                  <a:gd name="T47" fmla="*/ 461 h 712"/>
                  <a:gd name="T48" fmla="*/ 267 w 350"/>
                  <a:gd name="T49" fmla="*/ 461 h 712"/>
                  <a:gd name="T50" fmla="*/ 247 w 350"/>
                  <a:gd name="T51" fmla="*/ 480 h 712"/>
                  <a:gd name="T52" fmla="*/ 248 w 350"/>
                  <a:gd name="T53" fmla="*/ 672 h 712"/>
                  <a:gd name="T54" fmla="*/ 217 w 350"/>
                  <a:gd name="T55" fmla="*/ 709 h 712"/>
                  <a:gd name="T56" fmla="*/ 186 w 350"/>
                  <a:gd name="T57" fmla="*/ 671 h 712"/>
                  <a:gd name="T58" fmla="*/ 186 w 350"/>
                  <a:gd name="T59" fmla="*/ 483 h 712"/>
                  <a:gd name="T60" fmla="*/ 186 w 350"/>
                  <a:gd name="T61" fmla="*/ 472 h 712"/>
                  <a:gd name="T62" fmla="*/ 177 w 350"/>
                  <a:gd name="T63" fmla="*/ 463 h 712"/>
                  <a:gd name="T64" fmla="*/ 166 w 350"/>
                  <a:gd name="T65" fmla="*/ 472 h 712"/>
                  <a:gd name="T66" fmla="*/ 166 w 350"/>
                  <a:gd name="T67" fmla="*/ 517 h 712"/>
                  <a:gd name="T68" fmla="*/ 166 w 350"/>
                  <a:gd name="T69" fmla="*/ 675 h 712"/>
                  <a:gd name="T70" fmla="*/ 146 w 350"/>
                  <a:gd name="T71" fmla="*/ 707 h 712"/>
                  <a:gd name="T72" fmla="*/ 112 w 350"/>
                  <a:gd name="T73" fmla="*/ 699 h 712"/>
                  <a:gd name="T74" fmla="*/ 104 w 350"/>
                  <a:gd name="T75" fmla="*/ 672 h 712"/>
                  <a:gd name="T76" fmla="*/ 104 w 350"/>
                  <a:gd name="T77" fmla="*/ 480 h 712"/>
                  <a:gd name="T78" fmla="*/ 86 w 350"/>
                  <a:gd name="T79" fmla="*/ 462 h 712"/>
                  <a:gd name="T80" fmla="*/ 51 w 350"/>
                  <a:gd name="T81" fmla="*/ 462 h 712"/>
                  <a:gd name="T82" fmla="*/ 96 w 350"/>
                  <a:gd name="T83" fmla="*/ 13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0" h="712">
                    <a:moveTo>
                      <a:pt x="96" y="130"/>
                    </a:moveTo>
                    <a:cubicBezTo>
                      <a:pt x="93" y="135"/>
                      <a:pt x="90" y="137"/>
                      <a:pt x="90" y="140"/>
                    </a:cubicBezTo>
                    <a:cubicBezTo>
                      <a:pt x="83" y="177"/>
                      <a:pt x="77" y="215"/>
                      <a:pt x="70" y="252"/>
                    </a:cubicBezTo>
                    <a:cubicBezTo>
                      <a:pt x="67" y="269"/>
                      <a:pt x="64" y="287"/>
                      <a:pt x="60" y="304"/>
                    </a:cubicBezTo>
                    <a:cubicBezTo>
                      <a:pt x="57" y="318"/>
                      <a:pt x="40" y="328"/>
                      <a:pt x="26" y="326"/>
                    </a:cubicBezTo>
                    <a:cubicBezTo>
                      <a:pt x="11" y="323"/>
                      <a:pt x="0" y="307"/>
                      <a:pt x="3" y="290"/>
                    </a:cubicBezTo>
                    <a:cubicBezTo>
                      <a:pt x="8" y="256"/>
                      <a:pt x="15" y="222"/>
                      <a:pt x="21" y="188"/>
                    </a:cubicBezTo>
                    <a:cubicBezTo>
                      <a:pt x="28" y="147"/>
                      <a:pt x="36" y="106"/>
                      <a:pt x="42" y="66"/>
                    </a:cubicBezTo>
                    <a:cubicBezTo>
                      <a:pt x="48" y="29"/>
                      <a:pt x="84" y="0"/>
                      <a:pt x="122" y="6"/>
                    </a:cubicBezTo>
                    <a:cubicBezTo>
                      <a:pt x="126" y="6"/>
                      <a:pt x="132" y="11"/>
                      <a:pt x="134" y="15"/>
                    </a:cubicBezTo>
                    <a:cubicBezTo>
                      <a:pt x="143" y="33"/>
                      <a:pt x="158" y="41"/>
                      <a:pt x="177" y="41"/>
                    </a:cubicBezTo>
                    <a:cubicBezTo>
                      <a:pt x="196" y="41"/>
                      <a:pt x="209" y="31"/>
                      <a:pt x="219" y="15"/>
                    </a:cubicBezTo>
                    <a:cubicBezTo>
                      <a:pt x="222" y="10"/>
                      <a:pt x="228" y="6"/>
                      <a:pt x="233" y="6"/>
                    </a:cubicBezTo>
                    <a:cubicBezTo>
                      <a:pt x="276" y="3"/>
                      <a:pt x="305" y="31"/>
                      <a:pt x="312" y="79"/>
                    </a:cubicBezTo>
                    <a:cubicBezTo>
                      <a:pt x="320" y="127"/>
                      <a:pt x="329" y="175"/>
                      <a:pt x="338" y="224"/>
                    </a:cubicBezTo>
                    <a:cubicBezTo>
                      <a:pt x="342" y="244"/>
                      <a:pt x="347" y="264"/>
                      <a:pt x="349" y="285"/>
                    </a:cubicBezTo>
                    <a:cubicBezTo>
                      <a:pt x="350" y="294"/>
                      <a:pt x="348" y="304"/>
                      <a:pt x="344" y="313"/>
                    </a:cubicBezTo>
                    <a:cubicBezTo>
                      <a:pt x="339" y="323"/>
                      <a:pt x="329" y="328"/>
                      <a:pt x="317" y="326"/>
                    </a:cubicBezTo>
                    <a:cubicBezTo>
                      <a:pt x="304" y="323"/>
                      <a:pt x="295" y="316"/>
                      <a:pt x="292" y="303"/>
                    </a:cubicBezTo>
                    <a:cubicBezTo>
                      <a:pt x="286" y="275"/>
                      <a:pt x="281" y="247"/>
                      <a:pt x="276" y="219"/>
                    </a:cubicBezTo>
                    <a:cubicBezTo>
                      <a:pt x="270" y="190"/>
                      <a:pt x="265" y="161"/>
                      <a:pt x="258" y="132"/>
                    </a:cubicBezTo>
                    <a:cubicBezTo>
                      <a:pt x="257" y="134"/>
                      <a:pt x="257" y="137"/>
                      <a:pt x="256" y="139"/>
                    </a:cubicBezTo>
                    <a:cubicBezTo>
                      <a:pt x="253" y="197"/>
                      <a:pt x="261" y="253"/>
                      <a:pt x="273" y="309"/>
                    </a:cubicBezTo>
                    <a:cubicBezTo>
                      <a:pt x="284" y="358"/>
                      <a:pt x="292" y="408"/>
                      <a:pt x="302" y="461"/>
                    </a:cubicBezTo>
                    <a:cubicBezTo>
                      <a:pt x="290" y="461"/>
                      <a:pt x="278" y="461"/>
                      <a:pt x="267" y="461"/>
                    </a:cubicBezTo>
                    <a:cubicBezTo>
                      <a:pt x="252" y="460"/>
                      <a:pt x="247" y="465"/>
                      <a:pt x="247" y="480"/>
                    </a:cubicBezTo>
                    <a:cubicBezTo>
                      <a:pt x="248" y="544"/>
                      <a:pt x="248" y="608"/>
                      <a:pt x="248" y="672"/>
                    </a:cubicBezTo>
                    <a:cubicBezTo>
                      <a:pt x="248" y="697"/>
                      <a:pt x="238" y="709"/>
                      <a:pt x="217" y="709"/>
                    </a:cubicBezTo>
                    <a:cubicBezTo>
                      <a:pt x="196" y="709"/>
                      <a:pt x="186" y="696"/>
                      <a:pt x="186" y="671"/>
                    </a:cubicBezTo>
                    <a:cubicBezTo>
                      <a:pt x="186" y="608"/>
                      <a:pt x="186" y="545"/>
                      <a:pt x="186" y="483"/>
                    </a:cubicBezTo>
                    <a:cubicBezTo>
                      <a:pt x="186" y="479"/>
                      <a:pt x="187" y="475"/>
                      <a:pt x="186" y="472"/>
                    </a:cubicBezTo>
                    <a:cubicBezTo>
                      <a:pt x="184" y="468"/>
                      <a:pt x="179" y="462"/>
                      <a:pt x="177" y="463"/>
                    </a:cubicBezTo>
                    <a:cubicBezTo>
                      <a:pt x="173" y="463"/>
                      <a:pt x="167" y="468"/>
                      <a:pt x="166" y="472"/>
                    </a:cubicBezTo>
                    <a:cubicBezTo>
                      <a:pt x="165" y="487"/>
                      <a:pt x="166" y="502"/>
                      <a:pt x="166" y="517"/>
                    </a:cubicBezTo>
                    <a:cubicBezTo>
                      <a:pt x="166" y="570"/>
                      <a:pt x="165" y="622"/>
                      <a:pt x="166" y="675"/>
                    </a:cubicBezTo>
                    <a:cubicBezTo>
                      <a:pt x="166" y="690"/>
                      <a:pt x="160" y="702"/>
                      <a:pt x="146" y="707"/>
                    </a:cubicBezTo>
                    <a:cubicBezTo>
                      <a:pt x="133" y="712"/>
                      <a:pt x="120" y="710"/>
                      <a:pt x="112" y="699"/>
                    </a:cubicBezTo>
                    <a:cubicBezTo>
                      <a:pt x="107" y="691"/>
                      <a:pt x="104" y="681"/>
                      <a:pt x="104" y="672"/>
                    </a:cubicBezTo>
                    <a:cubicBezTo>
                      <a:pt x="103" y="608"/>
                      <a:pt x="103" y="544"/>
                      <a:pt x="104" y="480"/>
                    </a:cubicBezTo>
                    <a:cubicBezTo>
                      <a:pt x="104" y="466"/>
                      <a:pt x="101" y="460"/>
                      <a:pt x="86" y="462"/>
                    </a:cubicBezTo>
                    <a:cubicBezTo>
                      <a:pt x="75" y="463"/>
                      <a:pt x="64" y="462"/>
                      <a:pt x="51" y="462"/>
                    </a:cubicBezTo>
                    <a:cubicBezTo>
                      <a:pt x="66" y="351"/>
                      <a:pt x="104" y="245"/>
                      <a:pt x="96" y="1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29">
                <a:extLst>
                  <a:ext uri="{FF2B5EF4-FFF2-40B4-BE49-F238E27FC236}">
                    <a16:creationId xmlns:a16="http://schemas.microsoft.com/office/drawing/2014/main" id="{0A33298B-7535-3E05-B5A4-CF9C59AB2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100" y="1117582"/>
                <a:ext cx="251406" cy="256139"/>
              </a:xfrm>
              <a:custGeom>
                <a:avLst/>
                <a:gdLst>
                  <a:gd name="T0" fmla="*/ 127 w 127"/>
                  <a:gd name="T1" fmla="*/ 62 h 124"/>
                  <a:gd name="T2" fmla="*/ 64 w 127"/>
                  <a:gd name="T3" fmla="*/ 124 h 124"/>
                  <a:gd name="T4" fmla="*/ 1 w 127"/>
                  <a:gd name="T5" fmla="*/ 62 h 124"/>
                  <a:gd name="T6" fmla="*/ 63 w 127"/>
                  <a:gd name="T7" fmla="*/ 0 h 124"/>
                  <a:gd name="T8" fmla="*/ 127 w 127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7" y="62"/>
                    </a:moveTo>
                    <a:cubicBezTo>
                      <a:pt x="127" y="97"/>
                      <a:pt x="99" y="124"/>
                      <a:pt x="64" y="124"/>
                    </a:cubicBezTo>
                    <a:cubicBezTo>
                      <a:pt x="29" y="124"/>
                      <a:pt x="0" y="96"/>
                      <a:pt x="1" y="62"/>
                    </a:cubicBezTo>
                    <a:cubicBezTo>
                      <a:pt x="1" y="28"/>
                      <a:pt x="28" y="1"/>
                      <a:pt x="63" y="0"/>
                    </a:cubicBezTo>
                    <a:cubicBezTo>
                      <a:pt x="99" y="0"/>
                      <a:pt x="127" y="26"/>
                      <a:pt x="127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2" name="Group 17">
            <a:extLst>
              <a:ext uri="{FF2B5EF4-FFF2-40B4-BE49-F238E27FC236}">
                <a16:creationId xmlns:a16="http://schemas.microsoft.com/office/drawing/2014/main" id="{3D471AA8-6207-5434-B883-73D0A5B57781}"/>
              </a:ext>
            </a:extLst>
          </p:cNvPr>
          <p:cNvGrpSpPr/>
          <p:nvPr/>
        </p:nvGrpSpPr>
        <p:grpSpPr>
          <a:xfrm>
            <a:off x="5222562" y="2970355"/>
            <a:ext cx="380010" cy="700050"/>
            <a:chOff x="6375630" y="4237822"/>
            <a:chExt cx="695859" cy="1844204"/>
          </a:xfrm>
          <a:solidFill>
            <a:srgbClr val="0070C0"/>
          </a:solidFill>
        </p:grpSpPr>
        <p:sp>
          <p:nvSpPr>
            <p:cNvPr id="133" name="Freeform 98">
              <a:extLst>
                <a:ext uri="{FF2B5EF4-FFF2-40B4-BE49-F238E27FC236}">
                  <a16:creationId xmlns:a16="http://schemas.microsoft.com/office/drawing/2014/main" id="{251E3433-9F7F-87DC-6C8E-60EC9D238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128">
              <a:extLst>
                <a:ext uri="{FF2B5EF4-FFF2-40B4-BE49-F238E27FC236}">
                  <a16:creationId xmlns:a16="http://schemas.microsoft.com/office/drawing/2014/main" id="{D71B8C23-3000-9C3F-E981-F7B2B09E9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135">
              <a:extLst>
                <a:ext uri="{FF2B5EF4-FFF2-40B4-BE49-F238E27FC236}">
                  <a16:creationId xmlns:a16="http://schemas.microsoft.com/office/drawing/2014/main" id="{79574171-887F-83FF-39A3-084397B95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69">
              <a:extLst>
                <a:ext uri="{FF2B5EF4-FFF2-40B4-BE49-F238E27FC236}">
                  <a16:creationId xmlns:a16="http://schemas.microsoft.com/office/drawing/2014/main" id="{C64F374B-5607-ACC0-79E7-40EE3ECE1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Group 9">
            <a:extLst>
              <a:ext uri="{FF2B5EF4-FFF2-40B4-BE49-F238E27FC236}">
                <a16:creationId xmlns:a16="http://schemas.microsoft.com/office/drawing/2014/main" id="{22228265-DAF8-AABE-8FCA-FE437266805C}"/>
              </a:ext>
            </a:extLst>
          </p:cNvPr>
          <p:cNvGrpSpPr/>
          <p:nvPr/>
        </p:nvGrpSpPr>
        <p:grpSpPr>
          <a:xfrm>
            <a:off x="5637349" y="2994689"/>
            <a:ext cx="378444" cy="675716"/>
            <a:chOff x="6375630" y="1117582"/>
            <a:chExt cx="695858" cy="1760376"/>
          </a:xfrm>
          <a:solidFill>
            <a:srgbClr val="7030A0"/>
          </a:solidFill>
        </p:grpSpPr>
        <p:sp>
          <p:nvSpPr>
            <p:cNvPr id="138" name="Freeform 102">
              <a:extLst>
                <a:ext uri="{FF2B5EF4-FFF2-40B4-BE49-F238E27FC236}">
                  <a16:creationId xmlns:a16="http://schemas.microsoft.com/office/drawing/2014/main" id="{48C906DB-5ED2-4101-77F2-89A095136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630" y="1413307"/>
              <a:ext cx="695858" cy="1464651"/>
            </a:xfrm>
            <a:custGeom>
              <a:avLst/>
              <a:gdLst>
                <a:gd name="T0" fmla="*/ 96 w 350"/>
                <a:gd name="T1" fmla="*/ 130 h 712"/>
                <a:gd name="T2" fmla="*/ 90 w 350"/>
                <a:gd name="T3" fmla="*/ 140 h 712"/>
                <a:gd name="T4" fmla="*/ 70 w 350"/>
                <a:gd name="T5" fmla="*/ 252 h 712"/>
                <a:gd name="T6" fmla="*/ 60 w 350"/>
                <a:gd name="T7" fmla="*/ 304 h 712"/>
                <a:gd name="T8" fmla="*/ 26 w 350"/>
                <a:gd name="T9" fmla="*/ 326 h 712"/>
                <a:gd name="T10" fmla="*/ 3 w 350"/>
                <a:gd name="T11" fmla="*/ 290 h 712"/>
                <a:gd name="T12" fmla="*/ 21 w 350"/>
                <a:gd name="T13" fmla="*/ 188 h 712"/>
                <a:gd name="T14" fmla="*/ 42 w 350"/>
                <a:gd name="T15" fmla="*/ 66 h 712"/>
                <a:gd name="T16" fmla="*/ 122 w 350"/>
                <a:gd name="T17" fmla="*/ 6 h 712"/>
                <a:gd name="T18" fmla="*/ 134 w 350"/>
                <a:gd name="T19" fmla="*/ 15 h 712"/>
                <a:gd name="T20" fmla="*/ 177 w 350"/>
                <a:gd name="T21" fmla="*/ 41 h 712"/>
                <a:gd name="T22" fmla="*/ 219 w 350"/>
                <a:gd name="T23" fmla="*/ 15 h 712"/>
                <a:gd name="T24" fmla="*/ 233 w 350"/>
                <a:gd name="T25" fmla="*/ 6 h 712"/>
                <a:gd name="T26" fmla="*/ 312 w 350"/>
                <a:gd name="T27" fmla="*/ 79 h 712"/>
                <a:gd name="T28" fmla="*/ 338 w 350"/>
                <a:gd name="T29" fmla="*/ 224 h 712"/>
                <a:gd name="T30" fmla="*/ 349 w 350"/>
                <a:gd name="T31" fmla="*/ 285 h 712"/>
                <a:gd name="T32" fmla="*/ 344 w 350"/>
                <a:gd name="T33" fmla="*/ 313 h 712"/>
                <a:gd name="T34" fmla="*/ 317 w 350"/>
                <a:gd name="T35" fmla="*/ 326 h 712"/>
                <a:gd name="T36" fmla="*/ 292 w 350"/>
                <a:gd name="T37" fmla="*/ 303 h 712"/>
                <a:gd name="T38" fmla="*/ 276 w 350"/>
                <a:gd name="T39" fmla="*/ 219 h 712"/>
                <a:gd name="T40" fmla="*/ 258 w 350"/>
                <a:gd name="T41" fmla="*/ 132 h 712"/>
                <a:gd name="T42" fmla="*/ 256 w 350"/>
                <a:gd name="T43" fmla="*/ 139 h 712"/>
                <a:gd name="T44" fmla="*/ 273 w 350"/>
                <a:gd name="T45" fmla="*/ 309 h 712"/>
                <a:gd name="T46" fmla="*/ 302 w 350"/>
                <a:gd name="T47" fmla="*/ 461 h 712"/>
                <a:gd name="T48" fmla="*/ 267 w 350"/>
                <a:gd name="T49" fmla="*/ 461 h 712"/>
                <a:gd name="T50" fmla="*/ 247 w 350"/>
                <a:gd name="T51" fmla="*/ 480 h 712"/>
                <a:gd name="T52" fmla="*/ 248 w 350"/>
                <a:gd name="T53" fmla="*/ 672 h 712"/>
                <a:gd name="T54" fmla="*/ 217 w 350"/>
                <a:gd name="T55" fmla="*/ 709 h 712"/>
                <a:gd name="T56" fmla="*/ 186 w 350"/>
                <a:gd name="T57" fmla="*/ 671 h 712"/>
                <a:gd name="T58" fmla="*/ 186 w 350"/>
                <a:gd name="T59" fmla="*/ 483 h 712"/>
                <a:gd name="T60" fmla="*/ 186 w 350"/>
                <a:gd name="T61" fmla="*/ 472 h 712"/>
                <a:gd name="T62" fmla="*/ 177 w 350"/>
                <a:gd name="T63" fmla="*/ 463 h 712"/>
                <a:gd name="T64" fmla="*/ 166 w 350"/>
                <a:gd name="T65" fmla="*/ 472 h 712"/>
                <a:gd name="T66" fmla="*/ 166 w 350"/>
                <a:gd name="T67" fmla="*/ 517 h 712"/>
                <a:gd name="T68" fmla="*/ 166 w 350"/>
                <a:gd name="T69" fmla="*/ 675 h 712"/>
                <a:gd name="T70" fmla="*/ 146 w 350"/>
                <a:gd name="T71" fmla="*/ 707 h 712"/>
                <a:gd name="T72" fmla="*/ 112 w 350"/>
                <a:gd name="T73" fmla="*/ 699 h 712"/>
                <a:gd name="T74" fmla="*/ 104 w 350"/>
                <a:gd name="T75" fmla="*/ 672 h 712"/>
                <a:gd name="T76" fmla="*/ 104 w 350"/>
                <a:gd name="T77" fmla="*/ 480 h 712"/>
                <a:gd name="T78" fmla="*/ 86 w 350"/>
                <a:gd name="T79" fmla="*/ 462 h 712"/>
                <a:gd name="T80" fmla="*/ 51 w 350"/>
                <a:gd name="T81" fmla="*/ 462 h 712"/>
                <a:gd name="T82" fmla="*/ 96 w 350"/>
                <a:gd name="T83" fmla="*/ 13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50" h="712">
                  <a:moveTo>
                    <a:pt x="96" y="130"/>
                  </a:moveTo>
                  <a:cubicBezTo>
                    <a:pt x="93" y="135"/>
                    <a:pt x="90" y="137"/>
                    <a:pt x="90" y="140"/>
                  </a:cubicBezTo>
                  <a:cubicBezTo>
                    <a:pt x="83" y="177"/>
                    <a:pt x="77" y="215"/>
                    <a:pt x="70" y="252"/>
                  </a:cubicBezTo>
                  <a:cubicBezTo>
                    <a:pt x="67" y="269"/>
                    <a:pt x="64" y="287"/>
                    <a:pt x="60" y="304"/>
                  </a:cubicBezTo>
                  <a:cubicBezTo>
                    <a:pt x="57" y="318"/>
                    <a:pt x="40" y="328"/>
                    <a:pt x="26" y="326"/>
                  </a:cubicBezTo>
                  <a:cubicBezTo>
                    <a:pt x="11" y="323"/>
                    <a:pt x="0" y="307"/>
                    <a:pt x="3" y="290"/>
                  </a:cubicBezTo>
                  <a:cubicBezTo>
                    <a:pt x="8" y="256"/>
                    <a:pt x="15" y="222"/>
                    <a:pt x="21" y="188"/>
                  </a:cubicBezTo>
                  <a:cubicBezTo>
                    <a:pt x="28" y="147"/>
                    <a:pt x="36" y="106"/>
                    <a:pt x="42" y="66"/>
                  </a:cubicBezTo>
                  <a:cubicBezTo>
                    <a:pt x="48" y="29"/>
                    <a:pt x="84" y="0"/>
                    <a:pt x="122" y="6"/>
                  </a:cubicBezTo>
                  <a:cubicBezTo>
                    <a:pt x="126" y="6"/>
                    <a:pt x="132" y="11"/>
                    <a:pt x="134" y="15"/>
                  </a:cubicBezTo>
                  <a:cubicBezTo>
                    <a:pt x="143" y="33"/>
                    <a:pt x="158" y="41"/>
                    <a:pt x="177" y="41"/>
                  </a:cubicBezTo>
                  <a:cubicBezTo>
                    <a:pt x="196" y="41"/>
                    <a:pt x="209" y="31"/>
                    <a:pt x="219" y="15"/>
                  </a:cubicBezTo>
                  <a:cubicBezTo>
                    <a:pt x="222" y="10"/>
                    <a:pt x="228" y="6"/>
                    <a:pt x="233" y="6"/>
                  </a:cubicBezTo>
                  <a:cubicBezTo>
                    <a:pt x="276" y="3"/>
                    <a:pt x="305" y="31"/>
                    <a:pt x="312" y="79"/>
                  </a:cubicBezTo>
                  <a:cubicBezTo>
                    <a:pt x="320" y="127"/>
                    <a:pt x="329" y="175"/>
                    <a:pt x="338" y="224"/>
                  </a:cubicBezTo>
                  <a:cubicBezTo>
                    <a:pt x="342" y="244"/>
                    <a:pt x="347" y="264"/>
                    <a:pt x="349" y="285"/>
                  </a:cubicBezTo>
                  <a:cubicBezTo>
                    <a:pt x="350" y="294"/>
                    <a:pt x="348" y="304"/>
                    <a:pt x="344" y="313"/>
                  </a:cubicBezTo>
                  <a:cubicBezTo>
                    <a:pt x="339" y="323"/>
                    <a:pt x="329" y="328"/>
                    <a:pt x="317" y="326"/>
                  </a:cubicBezTo>
                  <a:cubicBezTo>
                    <a:pt x="304" y="323"/>
                    <a:pt x="295" y="316"/>
                    <a:pt x="292" y="303"/>
                  </a:cubicBezTo>
                  <a:cubicBezTo>
                    <a:pt x="286" y="275"/>
                    <a:pt x="281" y="247"/>
                    <a:pt x="276" y="219"/>
                  </a:cubicBezTo>
                  <a:cubicBezTo>
                    <a:pt x="270" y="190"/>
                    <a:pt x="265" y="161"/>
                    <a:pt x="258" y="132"/>
                  </a:cubicBezTo>
                  <a:cubicBezTo>
                    <a:pt x="257" y="134"/>
                    <a:pt x="257" y="137"/>
                    <a:pt x="256" y="139"/>
                  </a:cubicBezTo>
                  <a:cubicBezTo>
                    <a:pt x="253" y="197"/>
                    <a:pt x="261" y="253"/>
                    <a:pt x="273" y="309"/>
                  </a:cubicBezTo>
                  <a:cubicBezTo>
                    <a:pt x="284" y="358"/>
                    <a:pt x="292" y="408"/>
                    <a:pt x="302" y="461"/>
                  </a:cubicBezTo>
                  <a:cubicBezTo>
                    <a:pt x="290" y="461"/>
                    <a:pt x="278" y="461"/>
                    <a:pt x="267" y="461"/>
                  </a:cubicBezTo>
                  <a:cubicBezTo>
                    <a:pt x="252" y="460"/>
                    <a:pt x="247" y="465"/>
                    <a:pt x="247" y="480"/>
                  </a:cubicBezTo>
                  <a:cubicBezTo>
                    <a:pt x="248" y="544"/>
                    <a:pt x="248" y="608"/>
                    <a:pt x="248" y="672"/>
                  </a:cubicBezTo>
                  <a:cubicBezTo>
                    <a:pt x="248" y="697"/>
                    <a:pt x="238" y="709"/>
                    <a:pt x="217" y="709"/>
                  </a:cubicBezTo>
                  <a:cubicBezTo>
                    <a:pt x="196" y="709"/>
                    <a:pt x="186" y="696"/>
                    <a:pt x="186" y="671"/>
                  </a:cubicBezTo>
                  <a:cubicBezTo>
                    <a:pt x="186" y="608"/>
                    <a:pt x="186" y="545"/>
                    <a:pt x="186" y="483"/>
                  </a:cubicBezTo>
                  <a:cubicBezTo>
                    <a:pt x="186" y="479"/>
                    <a:pt x="187" y="475"/>
                    <a:pt x="186" y="472"/>
                  </a:cubicBezTo>
                  <a:cubicBezTo>
                    <a:pt x="184" y="468"/>
                    <a:pt x="179" y="462"/>
                    <a:pt x="177" y="463"/>
                  </a:cubicBezTo>
                  <a:cubicBezTo>
                    <a:pt x="173" y="463"/>
                    <a:pt x="167" y="468"/>
                    <a:pt x="166" y="472"/>
                  </a:cubicBezTo>
                  <a:cubicBezTo>
                    <a:pt x="165" y="487"/>
                    <a:pt x="166" y="502"/>
                    <a:pt x="166" y="517"/>
                  </a:cubicBezTo>
                  <a:cubicBezTo>
                    <a:pt x="166" y="570"/>
                    <a:pt x="165" y="622"/>
                    <a:pt x="166" y="675"/>
                  </a:cubicBezTo>
                  <a:cubicBezTo>
                    <a:pt x="166" y="690"/>
                    <a:pt x="160" y="702"/>
                    <a:pt x="146" y="707"/>
                  </a:cubicBezTo>
                  <a:cubicBezTo>
                    <a:pt x="133" y="712"/>
                    <a:pt x="120" y="710"/>
                    <a:pt x="112" y="699"/>
                  </a:cubicBezTo>
                  <a:cubicBezTo>
                    <a:pt x="107" y="691"/>
                    <a:pt x="104" y="681"/>
                    <a:pt x="104" y="672"/>
                  </a:cubicBezTo>
                  <a:cubicBezTo>
                    <a:pt x="103" y="608"/>
                    <a:pt x="103" y="544"/>
                    <a:pt x="104" y="480"/>
                  </a:cubicBezTo>
                  <a:cubicBezTo>
                    <a:pt x="104" y="466"/>
                    <a:pt x="101" y="460"/>
                    <a:pt x="86" y="462"/>
                  </a:cubicBezTo>
                  <a:cubicBezTo>
                    <a:pt x="75" y="463"/>
                    <a:pt x="64" y="462"/>
                    <a:pt x="51" y="462"/>
                  </a:cubicBezTo>
                  <a:cubicBezTo>
                    <a:pt x="66" y="351"/>
                    <a:pt x="104" y="245"/>
                    <a:pt x="96" y="1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 129">
              <a:extLst>
                <a:ext uri="{FF2B5EF4-FFF2-40B4-BE49-F238E27FC236}">
                  <a16:creationId xmlns:a16="http://schemas.microsoft.com/office/drawing/2014/main" id="{362F6E3D-7A1A-DA80-F20E-6E22A93C5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100" y="1117582"/>
              <a:ext cx="251406" cy="256139"/>
            </a:xfrm>
            <a:custGeom>
              <a:avLst/>
              <a:gdLst>
                <a:gd name="T0" fmla="*/ 127 w 127"/>
                <a:gd name="T1" fmla="*/ 62 h 124"/>
                <a:gd name="T2" fmla="*/ 64 w 127"/>
                <a:gd name="T3" fmla="*/ 124 h 124"/>
                <a:gd name="T4" fmla="*/ 1 w 127"/>
                <a:gd name="T5" fmla="*/ 62 h 124"/>
                <a:gd name="T6" fmla="*/ 63 w 127"/>
                <a:gd name="T7" fmla="*/ 0 h 124"/>
                <a:gd name="T8" fmla="*/ 127 w 127"/>
                <a:gd name="T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124">
                  <a:moveTo>
                    <a:pt x="127" y="62"/>
                  </a:moveTo>
                  <a:cubicBezTo>
                    <a:pt x="127" y="97"/>
                    <a:pt x="99" y="124"/>
                    <a:pt x="64" y="124"/>
                  </a:cubicBezTo>
                  <a:cubicBezTo>
                    <a:pt x="29" y="124"/>
                    <a:pt x="0" y="96"/>
                    <a:pt x="1" y="62"/>
                  </a:cubicBezTo>
                  <a:cubicBezTo>
                    <a:pt x="1" y="28"/>
                    <a:pt x="28" y="1"/>
                    <a:pt x="63" y="0"/>
                  </a:cubicBezTo>
                  <a:cubicBezTo>
                    <a:pt x="99" y="0"/>
                    <a:pt x="127" y="26"/>
                    <a:pt x="127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0" name="Group 17">
            <a:extLst>
              <a:ext uri="{FF2B5EF4-FFF2-40B4-BE49-F238E27FC236}">
                <a16:creationId xmlns:a16="http://schemas.microsoft.com/office/drawing/2014/main" id="{472F1543-2448-E980-8E08-3392A75E1788}"/>
              </a:ext>
            </a:extLst>
          </p:cNvPr>
          <p:cNvGrpSpPr/>
          <p:nvPr/>
        </p:nvGrpSpPr>
        <p:grpSpPr>
          <a:xfrm>
            <a:off x="4757559" y="2970355"/>
            <a:ext cx="380010" cy="700050"/>
            <a:chOff x="6375630" y="4237822"/>
            <a:chExt cx="695859" cy="1844204"/>
          </a:xfrm>
          <a:solidFill>
            <a:srgbClr val="FF7D00"/>
          </a:solidFill>
        </p:grpSpPr>
        <p:sp>
          <p:nvSpPr>
            <p:cNvPr id="141" name="Freeform 98">
              <a:extLst>
                <a:ext uri="{FF2B5EF4-FFF2-40B4-BE49-F238E27FC236}">
                  <a16:creationId xmlns:a16="http://schemas.microsoft.com/office/drawing/2014/main" id="{0B9C7D11-9F50-4ED1-222E-BB482DBCF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5630" y="4547519"/>
              <a:ext cx="673410" cy="1534507"/>
            </a:xfrm>
            <a:custGeom>
              <a:avLst/>
              <a:gdLst>
                <a:gd name="T0" fmla="*/ 276 w 340"/>
                <a:gd name="T1" fmla="*/ 100 h 746"/>
                <a:gd name="T2" fmla="*/ 261 w 340"/>
                <a:gd name="T3" fmla="*/ 113 h 746"/>
                <a:gd name="T4" fmla="*/ 261 w 340"/>
                <a:gd name="T5" fmla="*/ 351 h 746"/>
                <a:gd name="T6" fmla="*/ 261 w 340"/>
                <a:gd name="T7" fmla="*/ 687 h 746"/>
                <a:gd name="T8" fmla="*/ 243 w 340"/>
                <a:gd name="T9" fmla="*/ 730 h 746"/>
                <a:gd name="T10" fmla="*/ 181 w 340"/>
                <a:gd name="T11" fmla="*/ 703 h 746"/>
                <a:gd name="T12" fmla="*/ 180 w 340"/>
                <a:gd name="T13" fmla="*/ 655 h 746"/>
                <a:gd name="T14" fmla="*/ 180 w 340"/>
                <a:gd name="T15" fmla="*/ 412 h 746"/>
                <a:gd name="T16" fmla="*/ 179 w 340"/>
                <a:gd name="T17" fmla="*/ 398 h 746"/>
                <a:gd name="T18" fmla="*/ 170 w 340"/>
                <a:gd name="T19" fmla="*/ 391 h 746"/>
                <a:gd name="T20" fmla="*/ 161 w 340"/>
                <a:gd name="T21" fmla="*/ 399 h 746"/>
                <a:gd name="T22" fmla="*/ 160 w 340"/>
                <a:gd name="T23" fmla="*/ 414 h 746"/>
                <a:gd name="T24" fmla="*/ 160 w 340"/>
                <a:gd name="T25" fmla="*/ 687 h 746"/>
                <a:gd name="T26" fmla="*/ 132 w 340"/>
                <a:gd name="T27" fmla="*/ 735 h 746"/>
                <a:gd name="T28" fmla="*/ 79 w 340"/>
                <a:gd name="T29" fmla="*/ 702 h 746"/>
                <a:gd name="T30" fmla="*/ 79 w 340"/>
                <a:gd name="T31" fmla="*/ 680 h 746"/>
                <a:gd name="T32" fmla="*/ 79 w 340"/>
                <a:gd name="T33" fmla="*/ 119 h 746"/>
                <a:gd name="T34" fmla="*/ 78 w 340"/>
                <a:gd name="T35" fmla="*/ 105 h 746"/>
                <a:gd name="T36" fmla="*/ 71 w 340"/>
                <a:gd name="T37" fmla="*/ 99 h 746"/>
                <a:gd name="T38" fmla="*/ 63 w 340"/>
                <a:gd name="T39" fmla="*/ 104 h 746"/>
                <a:gd name="T40" fmla="*/ 62 w 340"/>
                <a:gd name="T41" fmla="*/ 116 h 746"/>
                <a:gd name="T42" fmla="*/ 62 w 340"/>
                <a:gd name="T43" fmla="*/ 326 h 746"/>
                <a:gd name="T44" fmla="*/ 61 w 340"/>
                <a:gd name="T45" fmla="*/ 348 h 746"/>
                <a:gd name="T46" fmla="*/ 35 w 340"/>
                <a:gd name="T47" fmla="*/ 371 h 746"/>
                <a:gd name="T48" fmla="*/ 5 w 340"/>
                <a:gd name="T49" fmla="*/ 355 h 746"/>
                <a:gd name="T50" fmla="*/ 0 w 340"/>
                <a:gd name="T51" fmla="*/ 329 h 746"/>
                <a:gd name="T52" fmla="*/ 0 w 340"/>
                <a:gd name="T53" fmla="*/ 83 h 746"/>
                <a:gd name="T54" fmla="*/ 82 w 340"/>
                <a:gd name="T55" fmla="*/ 0 h 746"/>
                <a:gd name="T56" fmla="*/ 258 w 340"/>
                <a:gd name="T57" fmla="*/ 0 h 746"/>
                <a:gd name="T58" fmla="*/ 340 w 340"/>
                <a:gd name="T59" fmla="*/ 83 h 746"/>
                <a:gd name="T60" fmla="*/ 340 w 340"/>
                <a:gd name="T61" fmla="*/ 335 h 746"/>
                <a:gd name="T62" fmla="*/ 297 w 340"/>
                <a:gd name="T63" fmla="*/ 369 h 746"/>
                <a:gd name="T64" fmla="*/ 276 w 340"/>
                <a:gd name="T65" fmla="*/ 332 h 746"/>
                <a:gd name="T66" fmla="*/ 276 w 340"/>
                <a:gd name="T67" fmla="*/ 118 h 746"/>
                <a:gd name="T68" fmla="*/ 276 w 340"/>
                <a:gd name="T69" fmla="*/ 100 h 746"/>
                <a:gd name="T70" fmla="*/ 170 w 340"/>
                <a:gd name="T71" fmla="*/ 202 h 746"/>
                <a:gd name="T72" fmla="*/ 188 w 340"/>
                <a:gd name="T73" fmla="*/ 164 h 746"/>
                <a:gd name="T74" fmla="*/ 181 w 340"/>
                <a:gd name="T75" fmla="*/ 106 h 746"/>
                <a:gd name="T76" fmla="*/ 172 w 340"/>
                <a:gd name="T77" fmla="*/ 40 h 746"/>
                <a:gd name="T78" fmla="*/ 168 w 340"/>
                <a:gd name="T79" fmla="*/ 40 h 746"/>
                <a:gd name="T80" fmla="*/ 164 w 340"/>
                <a:gd name="T81" fmla="*/ 56 h 746"/>
                <a:gd name="T82" fmla="*/ 153 w 340"/>
                <a:gd name="T83" fmla="*/ 165 h 746"/>
                <a:gd name="T84" fmla="*/ 170 w 340"/>
                <a:gd name="T85" fmla="*/ 202 h 746"/>
                <a:gd name="T86" fmla="*/ 169 w 340"/>
                <a:gd name="T87" fmla="*/ 0 h 746"/>
                <a:gd name="T88" fmla="*/ 158 w 340"/>
                <a:gd name="T89" fmla="*/ 19 h 746"/>
                <a:gd name="T90" fmla="*/ 170 w 340"/>
                <a:gd name="T91" fmla="*/ 31 h 746"/>
                <a:gd name="T92" fmla="*/ 181 w 340"/>
                <a:gd name="T93" fmla="*/ 18 h 746"/>
                <a:gd name="T94" fmla="*/ 169 w 340"/>
                <a:gd name="T95" fmla="*/ 0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0" h="746">
                  <a:moveTo>
                    <a:pt x="276" y="100"/>
                  </a:moveTo>
                  <a:cubicBezTo>
                    <a:pt x="261" y="95"/>
                    <a:pt x="261" y="104"/>
                    <a:pt x="261" y="113"/>
                  </a:cubicBezTo>
                  <a:cubicBezTo>
                    <a:pt x="261" y="192"/>
                    <a:pt x="261" y="272"/>
                    <a:pt x="261" y="351"/>
                  </a:cubicBezTo>
                  <a:cubicBezTo>
                    <a:pt x="261" y="463"/>
                    <a:pt x="261" y="575"/>
                    <a:pt x="261" y="687"/>
                  </a:cubicBezTo>
                  <a:cubicBezTo>
                    <a:pt x="261" y="704"/>
                    <a:pt x="259" y="720"/>
                    <a:pt x="243" y="730"/>
                  </a:cubicBezTo>
                  <a:cubicBezTo>
                    <a:pt x="217" y="746"/>
                    <a:pt x="185" y="733"/>
                    <a:pt x="181" y="703"/>
                  </a:cubicBezTo>
                  <a:cubicBezTo>
                    <a:pt x="179" y="687"/>
                    <a:pt x="180" y="671"/>
                    <a:pt x="180" y="655"/>
                  </a:cubicBezTo>
                  <a:cubicBezTo>
                    <a:pt x="180" y="574"/>
                    <a:pt x="180" y="493"/>
                    <a:pt x="180" y="412"/>
                  </a:cubicBezTo>
                  <a:cubicBezTo>
                    <a:pt x="180" y="407"/>
                    <a:pt x="181" y="402"/>
                    <a:pt x="179" y="398"/>
                  </a:cubicBezTo>
                  <a:cubicBezTo>
                    <a:pt x="178" y="395"/>
                    <a:pt x="173" y="391"/>
                    <a:pt x="170" y="391"/>
                  </a:cubicBezTo>
                  <a:cubicBezTo>
                    <a:pt x="167" y="392"/>
                    <a:pt x="162" y="396"/>
                    <a:pt x="161" y="399"/>
                  </a:cubicBezTo>
                  <a:cubicBezTo>
                    <a:pt x="159" y="404"/>
                    <a:pt x="160" y="409"/>
                    <a:pt x="160" y="414"/>
                  </a:cubicBezTo>
                  <a:cubicBezTo>
                    <a:pt x="160" y="505"/>
                    <a:pt x="160" y="596"/>
                    <a:pt x="160" y="687"/>
                  </a:cubicBezTo>
                  <a:cubicBezTo>
                    <a:pt x="160" y="713"/>
                    <a:pt x="151" y="728"/>
                    <a:pt x="132" y="735"/>
                  </a:cubicBezTo>
                  <a:cubicBezTo>
                    <a:pt x="109" y="743"/>
                    <a:pt x="82" y="726"/>
                    <a:pt x="79" y="702"/>
                  </a:cubicBezTo>
                  <a:cubicBezTo>
                    <a:pt x="79" y="695"/>
                    <a:pt x="79" y="687"/>
                    <a:pt x="79" y="680"/>
                  </a:cubicBezTo>
                  <a:cubicBezTo>
                    <a:pt x="79" y="493"/>
                    <a:pt x="79" y="306"/>
                    <a:pt x="79" y="119"/>
                  </a:cubicBezTo>
                  <a:cubicBezTo>
                    <a:pt x="79" y="114"/>
                    <a:pt x="80" y="109"/>
                    <a:pt x="78" y="105"/>
                  </a:cubicBezTo>
                  <a:cubicBezTo>
                    <a:pt x="78" y="102"/>
                    <a:pt x="74" y="99"/>
                    <a:pt x="71" y="99"/>
                  </a:cubicBezTo>
                  <a:cubicBezTo>
                    <a:pt x="69" y="99"/>
                    <a:pt x="64" y="101"/>
                    <a:pt x="63" y="104"/>
                  </a:cubicBezTo>
                  <a:cubicBezTo>
                    <a:pt x="62" y="108"/>
                    <a:pt x="62" y="112"/>
                    <a:pt x="62" y="116"/>
                  </a:cubicBezTo>
                  <a:cubicBezTo>
                    <a:pt x="62" y="186"/>
                    <a:pt x="62" y="256"/>
                    <a:pt x="62" y="326"/>
                  </a:cubicBezTo>
                  <a:cubicBezTo>
                    <a:pt x="62" y="333"/>
                    <a:pt x="62" y="341"/>
                    <a:pt x="61" y="348"/>
                  </a:cubicBezTo>
                  <a:cubicBezTo>
                    <a:pt x="58" y="362"/>
                    <a:pt x="49" y="369"/>
                    <a:pt x="35" y="371"/>
                  </a:cubicBezTo>
                  <a:cubicBezTo>
                    <a:pt x="22" y="372"/>
                    <a:pt x="10" y="367"/>
                    <a:pt x="5" y="355"/>
                  </a:cubicBezTo>
                  <a:cubicBezTo>
                    <a:pt x="2" y="347"/>
                    <a:pt x="0" y="338"/>
                    <a:pt x="0" y="329"/>
                  </a:cubicBezTo>
                  <a:cubicBezTo>
                    <a:pt x="0" y="247"/>
                    <a:pt x="0" y="165"/>
                    <a:pt x="0" y="83"/>
                  </a:cubicBezTo>
                  <a:cubicBezTo>
                    <a:pt x="0" y="34"/>
                    <a:pt x="32" y="1"/>
                    <a:pt x="82" y="0"/>
                  </a:cubicBezTo>
                  <a:cubicBezTo>
                    <a:pt x="141" y="0"/>
                    <a:pt x="199" y="0"/>
                    <a:pt x="258" y="0"/>
                  </a:cubicBezTo>
                  <a:cubicBezTo>
                    <a:pt x="307" y="0"/>
                    <a:pt x="340" y="34"/>
                    <a:pt x="340" y="83"/>
                  </a:cubicBezTo>
                  <a:cubicBezTo>
                    <a:pt x="340" y="167"/>
                    <a:pt x="340" y="251"/>
                    <a:pt x="340" y="335"/>
                  </a:cubicBezTo>
                  <a:cubicBezTo>
                    <a:pt x="340" y="361"/>
                    <a:pt x="320" y="377"/>
                    <a:pt x="297" y="369"/>
                  </a:cubicBezTo>
                  <a:cubicBezTo>
                    <a:pt x="284" y="365"/>
                    <a:pt x="276" y="350"/>
                    <a:pt x="276" y="332"/>
                  </a:cubicBezTo>
                  <a:cubicBezTo>
                    <a:pt x="276" y="261"/>
                    <a:pt x="276" y="189"/>
                    <a:pt x="276" y="118"/>
                  </a:cubicBezTo>
                  <a:cubicBezTo>
                    <a:pt x="276" y="112"/>
                    <a:pt x="276" y="106"/>
                    <a:pt x="276" y="100"/>
                  </a:cubicBezTo>
                  <a:close/>
                  <a:moveTo>
                    <a:pt x="170" y="202"/>
                  </a:moveTo>
                  <a:cubicBezTo>
                    <a:pt x="182" y="192"/>
                    <a:pt x="191" y="182"/>
                    <a:pt x="188" y="164"/>
                  </a:cubicBezTo>
                  <a:cubicBezTo>
                    <a:pt x="184" y="145"/>
                    <a:pt x="184" y="125"/>
                    <a:pt x="181" y="106"/>
                  </a:cubicBezTo>
                  <a:cubicBezTo>
                    <a:pt x="178" y="84"/>
                    <a:pt x="175" y="62"/>
                    <a:pt x="172" y="40"/>
                  </a:cubicBezTo>
                  <a:cubicBezTo>
                    <a:pt x="171" y="40"/>
                    <a:pt x="169" y="40"/>
                    <a:pt x="168" y="40"/>
                  </a:cubicBezTo>
                  <a:cubicBezTo>
                    <a:pt x="167" y="45"/>
                    <a:pt x="165" y="50"/>
                    <a:pt x="164" y="56"/>
                  </a:cubicBezTo>
                  <a:cubicBezTo>
                    <a:pt x="160" y="92"/>
                    <a:pt x="158" y="129"/>
                    <a:pt x="153" y="165"/>
                  </a:cubicBezTo>
                  <a:cubicBezTo>
                    <a:pt x="150" y="182"/>
                    <a:pt x="157" y="192"/>
                    <a:pt x="170" y="202"/>
                  </a:cubicBezTo>
                  <a:close/>
                  <a:moveTo>
                    <a:pt x="169" y="0"/>
                  </a:moveTo>
                  <a:cubicBezTo>
                    <a:pt x="164" y="9"/>
                    <a:pt x="158" y="14"/>
                    <a:pt x="158" y="19"/>
                  </a:cubicBezTo>
                  <a:cubicBezTo>
                    <a:pt x="159" y="23"/>
                    <a:pt x="166" y="27"/>
                    <a:pt x="170" y="31"/>
                  </a:cubicBezTo>
                  <a:cubicBezTo>
                    <a:pt x="174" y="27"/>
                    <a:pt x="181" y="23"/>
                    <a:pt x="181" y="18"/>
                  </a:cubicBezTo>
                  <a:cubicBezTo>
                    <a:pt x="182" y="14"/>
                    <a:pt x="175" y="9"/>
                    <a:pt x="1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128">
              <a:extLst>
                <a:ext uri="{FF2B5EF4-FFF2-40B4-BE49-F238E27FC236}">
                  <a16:creationId xmlns:a16="http://schemas.microsoft.com/office/drawing/2014/main" id="{46A8D5F5-4EDD-E763-1846-A3082DC48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1122" y="4237822"/>
              <a:ext cx="246918" cy="263125"/>
            </a:xfrm>
            <a:custGeom>
              <a:avLst/>
              <a:gdLst>
                <a:gd name="T0" fmla="*/ 62 w 126"/>
                <a:gd name="T1" fmla="*/ 128 h 128"/>
                <a:gd name="T2" fmla="*/ 0 w 126"/>
                <a:gd name="T3" fmla="*/ 62 h 128"/>
                <a:gd name="T4" fmla="*/ 67 w 126"/>
                <a:gd name="T5" fmla="*/ 1 h 128"/>
                <a:gd name="T6" fmla="*/ 126 w 126"/>
                <a:gd name="T7" fmla="*/ 66 h 128"/>
                <a:gd name="T8" fmla="*/ 62 w 126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28">
                  <a:moveTo>
                    <a:pt x="62" y="128"/>
                  </a:moveTo>
                  <a:cubicBezTo>
                    <a:pt x="27" y="127"/>
                    <a:pt x="0" y="98"/>
                    <a:pt x="0" y="62"/>
                  </a:cubicBezTo>
                  <a:cubicBezTo>
                    <a:pt x="1" y="31"/>
                    <a:pt x="33" y="0"/>
                    <a:pt x="67" y="1"/>
                  </a:cubicBezTo>
                  <a:cubicBezTo>
                    <a:pt x="98" y="3"/>
                    <a:pt x="126" y="30"/>
                    <a:pt x="126" y="66"/>
                  </a:cubicBezTo>
                  <a:cubicBezTo>
                    <a:pt x="126" y="100"/>
                    <a:pt x="97" y="128"/>
                    <a:pt x="62" y="1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135">
              <a:extLst>
                <a:ext uri="{FF2B5EF4-FFF2-40B4-BE49-F238E27FC236}">
                  <a16:creationId xmlns:a16="http://schemas.microsoft.com/office/drawing/2014/main" id="{09FF1CCE-42F3-1217-0657-63A226C2F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274" y="5390449"/>
              <a:ext cx="121215" cy="407495"/>
            </a:xfrm>
            <a:custGeom>
              <a:avLst/>
              <a:gdLst>
                <a:gd name="T0" fmla="*/ 62 w 62"/>
                <a:gd name="T1" fmla="*/ 198 h 198"/>
                <a:gd name="T2" fmla="*/ 2 w 62"/>
                <a:gd name="T3" fmla="*/ 198 h 198"/>
                <a:gd name="T4" fmla="*/ 1 w 62"/>
                <a:gd name="T5" fmla="*/ 185 h 198"/>
                <a:gd name="T6" fmla="*/ 0 w 62"/>
                <a:gd name="T7" fmla="*/ 30 h 198"/>
                <a:gd name="T8" fmla="*/ 19 w 62"/>
                <a:gd name="T9" fmla="*/ 1 h 198"/>
                <a:gd name="T10" fmla="*/ 42 w 62"/>
                <a:gd name="T11" fmla="*/ 29 h 198"/>
                <a:gd name="T12" fmla="*/ 58 w 62"/>
                <a:gd name="T13" fmla="*/ 161 h 198"/>
                <a:gd name="T14" fmla="*/ 62 w 62"/>
                <a:gd name="T1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198">
                  <a:moveTo>
                    <a:pt x="62" y="198"/>
                  </a:moveTo>
                  <a:cubicBezTo>
                    <a:pt x="40" y="198"/>
                    <a:pt x="22" y="198"/>
                    <a:pt x="2" y="198"/>
                  </a:cubicBezTo>
                  <a:cubicBezTo>
                    <a:pt x="1" y="194"/>
                    <a:pt x="1" y="190"/>
                    <a:pt x="1" y="185"/>
                  </a:cubicBezTo>
                  <a:cubicBezTo>
                    <a:pt x="0" y="133"/>
                    <a:pt x="0" y="81"/>
                    <a:pt x="0" y="30"/>
                  </a:cubicBezTo>
                  <a:cubicBezTo>
                    <a:pt x="0" y="11"/>
                    <a:pt x="6" y="2"/>
                    <a:pt x="19" y="1"/>
                  </a:cubicBezTo>
                  <a:cubicBezTo>
                    <a:pt x="33" y="0"/>
                    <a:pt x="40" y="10"/>
                    <a:pt x="42" y="29"/>
                  </a:cubicBezTo>
                  <a:cubicBezTo>
                    <a:pt x="47" y="73"/>
                    <a:pt x="53" y="117"/>
                    <a:pt x="58" y="161"/>
                  </a:cubicBezTo>
                  <a:cubicBezTo>
                    <a:pt x="60" y="173"/>
                    <a:pt x="61" y="185"/>
                    <a:pt x="62" y="19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69">
              <a:extLst>
                <a:ext uri="{FF2B5EF4-FFF2-40B4-BE49-F238E27FC236}">
                  <a16:creationId xmlns:a16="http://schemas.microsoft.com/office/drawing/2014/main" id="{861C4BA4-434A-4DE9-11C2-B312204F4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3740" y="5332235"/>
              <a:ext cx="40406" cy="3958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10478A28-0DB3-C303-F50C-6C01110DC68C}"/>
              </a:ext>
            </a:extLst>
          </p:cNvPr>
          <p:cNvGrpSpPr/>
          <p:nvPr/>
        </p:nvGrpSpPr>
        <p:grpSpPr>
          <a:xfrm>
            <a:off x="5594548" y="4303388"/>
            <a:ext cx="1371536" cy="1375432"/>
            <a:chOff x="5594548" y="4176388"/>
            <a:chExt cx="1371536" cy="1375432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B88CC1B-9186-0A32-1D9D-D9A73F4F8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4548" y="4176388"/>
              <a:ext cx="1371536" cy="1375432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4AE43C52-4F77-DD30-F988-86A4AA9AA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38074" y="4427774"/>
              <a:ext cx="876692" cy="876692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5" name="Group 17">
              <a:extLst>
                <a:ext uri="{FF2B5EF4-FFF2-40B4-BE49-F238E27FC236}">
                  <a16:creationId xmlns:a16="http://schemas.microsoft.com/office/drawing/2014/main" id="{8CDC4D92-89CE-6F84-F22C-F6689A847B8A}"/>
                </a:ext>
              </a:extLst>
            </p:cNvPr>
            <p:cNvGrpSpPr/>
            <p:nvPr/>
          </p:nvGrpSpPr>
          <p:grpSpPr>
            <a:xfrm>
              <a:off x="5992178" y="4543949"/>
              <a:ext cx="300858" cy="585019"/>
              <a:chOff x="6375630" y="4237822"/>
              <a:chExt cx="695859" cy="1844204"/>
            </a:xfrm>
            <a:solidFill>
              <a:srgbClr val="0070C0"/>
            </a:solidFill>
          </p:grpSpPr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6DF4C8FE-D49A-3467-2A60-BCB7526B42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5630" y="4547519"/>
                <a:ext cx="673410" cy="1534507"/>
              </a:xfrm>
              <a:custGeom>
                <a:avLst/>
                <a:gdLst>
                  <a:gd name="T0" fmla="*/ 276 w 340"/>
                  <a:gd name="T1" fmla="*/ 100 h 746"/>
                  <a:gd name="T2" fmla="*/ 261 w 340"/>
                  <a:gd name="T3" fmla="*/ 113 h 746"/>
                  <a:gd name="T4" fmla="*/ 261 w 340"/>
                  <a:gd name="T5" fmla="*/ 351 h 746"/>
                  <a:gd name="T6" fmla="*/ 261 w 340"/>
                  <a:gd name="T7" fmla="*/ 687 h 746"/>
                  <a:gd name="T8" fmla="*/ 243 w 340"/>
                  <a:gd name="T9" fmla="*/ 730 h 746"/>
                  <a:gd name="T10" fmla="*/ 181 w 340"/>
                  <a:gd name="T11" fmla="*/ 703 h 746"/>
                  <a:gd name="T12" fmla="*/ 180 w 340"/>
                  <a:gd name="T13" fmla="*/ 655 h 746"/>
                  <a:gd name="T14" fmla="*/ 180 w 340"/>
                  <a:gd name="T15" fmla="*/ 412 h 746"/>
                  <a:gd name="T16" fmla="*/ 179 w 340"/>
                  <a:gd name="T17" fmla="*/ 398 h 746"/>
                  <a:gd name="T18" fmla="*/ 170 w 340"/>
                  <a:gd name="T19" fmla="*/ 391 h 746"/>
                  <a:gd name="T20" fmla="*/ 161 w 340"/>
                  <a:gd name="T21" fmla="*/ 399 h 746"/>
                  <a:gd name="T22" fmla="*/ 160 w 340"/>
                  <a:gd name="T23" fmla="*/ 414 h 746"/>
                  <a:gd name="T24" fmla="*/ 160 w 340"/>
                  <a:gd name="T25" fmla="*/ 687 h 746"/>
                  <a:gd name="T26" fmla="*/ 132 w 340"/>
                  <a:gd name="T27" fmla="*/ 735 h 746"/>
                  <a:gd name="T28" fmla="*/ 79 w 340"/>
                  <a:gd name="T29" fmla="*/ 702 h 746"/>
                  <a:gd name="T30" fmla="*/ 79 w 340"/>
                  <a:gd name="T31" fmla="*/ 680 h 746"/>
                  <a:gd name="T32" fmla="*/ 79 w 340"/>
                  <a:gd name="T33" fmla="*/ 119 h 746"/>
                  <a:gd name="T34" fmla="*/ 78 w 340"/>
                  <a:gd name="T35" fmla="*/ 105 h 746"/>
                  <a:gd name="T36" fmla="*/ 71 w 340"/>
                  <a:gd name="T37" fmla="*/ 99 h 746"/>
                  <a:gd name="T38" fmla="*/ 63 w 340"/>
                  <a:gd name="T39" fmla="*/ 104 h 746"/>
                  <a:gd name="T40" fmla="*/ 62 w 340"/>
                  <a:gd name="T41" fmla="*/ 116 h 746"/>
                  <a:gd name="T42" fmla="*/ 62 w 340"/>
                  <a:gd name="T43" fmla="*/ 326 h 746"/>
                  <a:gd name="T44" fmla="*/ 61 w 340"/>
                  <a:gd name="T45" fmla="*/ 348 h 746"/>
                  <a:gd name="T46" fmla="*/ 35 w 340"/>
                  <a:gd name="T47" fmla="*/ 371 h 746"/>
                  <a:gd name="T48" fmla="*/ 5 w 340"/>
                  <a:gd name="T49" fmla="*/ 355 h 746"/>
                  <a:gd name="T50" fmla="*/ 0 w 340"/>
                  <a:gd name="T51" fmla="*/ 329 h 746"/>
                  <a:gd name="T52" fmla="*/ 0 w 340"/>
                  <a:gd name="T53" fmla="*/ 83 h 746"/>
                  <a:gd name="T54" fmla="*/ 82 w 340"/>
                  <a:gd name="T55" fmla="*/ 0 h 746"/>
                  <a:gd name="T56" fmla="*/ 258 w 340"/>
                  <a:gd name="T57" fmla="*/ 0 h 746"/>
                  <a:gd name="T58" fmla="*/ 340 w 340"/>
                  <a:gd name="T59" fmla="*/ 83 h 746"/>
                  <a:gd name="T60" fmla="*/ 340 w 340"/>
                  <a:gd name="T61" fmla="*/ 335 h 746"/>
                  <a:gd name="T62" fmla="*/ 297 w 340"/>
                  <a:gd name="T63" fmla="*/ 369 h 746"/>
                  <a:gd name="T64" fmla="*/ 276 w 340"/>
                  <a:gd name="T65" fmla="*/ 332 h 746"/>
                  <a:gd name="T66" fmla="*/ 276 w 340"/>
                  <a:gd name="T67" fmla="*/ 118 h 746"/>
                  <a:gd name="T68" fmla="*/ 276 w 340"/>
                  <a:gd name="T69" fmla="*/ 100 h 746"/>
                  <a:gd name="T70" fmla="*/ 170 w 340"/>
                  <a:gd name="T71" fmla="*/ 202 h 746"/>
                  <a:gd name="T72" fmla="*/ 188 w 340"/>
                  <a:gd name="T73" fmla="*/ 164 h 746"/>
                  <a:gd name="T74" fmla="*/ 181 w 340"/>
                  <a:gd name="T75" fmla="*/ 106 h 746"/>
                  <a:gd name="T76" fmla="*/ 172 w 340"/>
                  <a:gd name="T77" fmla="*/ 40 h 746"/>
                  <a:gd name="T78" fmla="*/ 168 w 340"/>
                  <a:gd name="T79" fmla="*/ 40 h 746"/>
                  <a:gd name="T80" fmla="*/ 164 w 340"/>
                  <a:gd name="T81" fmla="*/ 56 h 746"/>
                  <a:gd name="T82" fmla="*/ 153 w 340"/>
                  <a:gd name="T83" fmla="*/ 165 h 746"/>
                  <a:gd name="T84" fmla="*/ 170 w 340"/>
                  <a:gd name="T85" fmla="*/ 202 h 746"/>
                  <a:gd name="T86" fmla="*/ 169 w 340"/>
                  <a:gd name="T87" fmla="*/ 0 h 746"/>
                  <a:gd name="T88" fmla="*/ 158 w 340"/>
                  <a:gd name="T89" fmla="*/ 19 h 746"/>
                  <a:gd name="T90" fmla="*/ 170 w 340"/>
                  <a:gd name="T91" fmla="*/ 31 h 746"/>
                  <a:gd name="T92" fmla="*/ 181 w 340"/>
                  <a:gd name="T93" fmla="*/ 18 h 746"/>
                  <a:gd name="T94" fmla="*/ 169 w 340"/>
                  <a:gd name="T95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0" h="746">
                    <a:moveTo>
                      <a:pt x="276" y="100"/>
                    </a:moveTo>
                    <a:cubicBezTo>
                      <a:pt x="261" y="95"/>
                      <a:pt x="261" y="104"/>
                      <a:pt x="261" y="113"/>
                    </a:cubicBezTo>
                    <a:cubicBezTo>
                      <a:pt x="261" y="192"/>
                      <a:pt x="261" y="272"/>
                      <a:pt x="261" y="351"/>
                    </a:cubicBezTo>
                    <a:cubicBezTo>
                      <a:pt x="261" y="463"/>
                      <a:pt x="261" y="575"/>
                      <a:pt x="261" y="687"/>
                    </a:cubicBezTo>
                    <a:cubicBezTo>
                      <a:pt x="261" y="704"/>
                      <a:pt x="259" y="720"/>
                      <a:pt x="243" y="730"/>
                    </a:cubicBezTo>
                    <a:cubicBezTo>
                      <a:pt x="217" y="746"/>
                      <a:pt x="185" y="733"/>
                      <a:pt x="181" y="703"/>
                    </a:cubicBezTo>
                    <a:cubicBezTo>
                      <a:pt x="179" y="687"/>
                      <a:pt x="180" y="671"/>
                      <a:pt x="180" y="655"/>
                    </a:cubicBezTo>
                    <a:cubicBezTo>
                      <a:pt x="180" y="574"/>
                      <a:pt x="180" y="493"/>
                      <a:pt x="180" y="412"/>
                    </a:cubicBezTo>
                    <a:cubicBezTo>
                      <a:pt x="180" y="407"/>
                      <a:pt x="181" y="402"/>
                      <a:pt x="179" y="398"/>
                    </a:cubicBezTo>
                    <a:cubicBezTo>
                      <a:pt x="178" y="395"/>
                      <a:pt x="173" y="391"/>
                      <a:pt x="170" y="391"/>
                    </a:cubicBezTo>
                    <a:cubicBezTo>
                      <a:pt x="167" y="392"/>
                      <a:pt x="162" y="396"/>
                      <a:pt x="161" y="399"/>
                    </a:cubicBezTo>
                    <a:cubicBezTo>
                      <a:pt x="159" y="404"/>
                      <a:pt x="160" y="409"/>
                      <a:pt x="160" y="414"/>
                    </a:cubicBezTo>
                    <a:cubicBezTo>
                      <a:pt x="160" y="505"/>
                      <a:pt x="160" y="596"/>
                      <a:pt x="160" y="687"/>
                    </a:cubicBezTo>
                    <a:cubicBezTo>
                      <a:pt x="160" y="713"/>
                      <a:pt x="151" y="728"/>
                      <a:pt x="132" y="735"/>
                    </a:cubicBezTo>
                    <a:cubicBezTo>
                      <a:pt x="109" y="743"/>
                      <a:pt x="82" y="726"/>
                      <a:pt x="79" y="702"/>
                    </a:cubicBezTo>
                    <a:cubicBezTo>
                      <a:pt x="79" y="695"/>
                      <a:pt x="79" y="687"/>
                      <a:pt x="79" y="680"/>
                    </a:cubicBezTo>
                    <a:cubicBezTo>
                      <a:pt x="79" y="493"/>
                      <a:pt x="79" y="306"/>
                      <a:pt x="79" y="119"/>
                    </a:cubicBezTo>
                    <a:cubicBezTo>
                      <a:pt x="79" y="114"/>
                      <a:pt x="80" y="109"/>
                      <a:pt x="78" y="105"/>
                    </a:cubicBezTo>
                    <a:cubicBezTo>
                      <a:pt x="78" y="102"/>
                      <a:pt x="74" y="99"/>
                      <a:pt x="71" y="99"/>
                    </a:cubicBezTo>
                    <a:cubicBezTo>
                      <a:pt x="69" y="99"/>
                      <a:pt x="64" y="101"/>
                      <a:pt x="63" y="104"/>
                    </a:cubicBezTo>
                    <a:cubicBezTo>
                      <a:pt x="62" y="108"/>
                      <a:pt x="62" y="112"/>
                      <a:pt x="62" y="116"/>
                    </a:cubicBezTo>
                    <a:cubicBezTo>
                      <a:pt x="62" y="186"/>
                      <a:pt x="62" y="256"/>
                      <a:pt x="62" y="326"/>
                    </a:cubicBezTo>
                    <a:cubicBezTo>
                      <a:pt x="62" y="333"/>
                      <a:pt x="62" y="341"/>
                      <a:pt x="61" y="348"/>
                    </a:cubicBezTo>
                    <a:cubicBezTo>
                      <a:pt x="58" y="362"/>
                      <a:pt x="49" y="369"/>
                      <a:pt x="35" y="371"/>
                    </a:cubicBezTo>
                    <a:cubicBezTo>
                      <a:pt x="22" y="372"/>
                      <a:pt x="10" y="367"/>
                      <a:pt x="5" y="355"/>
                    </a:cubicBezTo>
                    <a:cubicBezTo>
                      <a:pt x="2" y="347"/>
                      <a:pt x="0" y="338"/>
                      <a:pt x="0" y="329"/>
                    </a:cubicBezTo>
                    <a:cubicBezTo>
                      <a:pt x="0" y="247"/>
                      <a:pt x="0" y="165"/>
                      <a:pt x="0" y="83"/>
                    </a:cubicBezTo>
                    <a:cubicBezTo>
                      <a:pt x="0" y="34"/>
                      <a:pt x="32" y="1"/>
                      <a:pt x="82" y="0"/>
                    </a:cubicBezTo>
                    <a:cubicBezTo>
                      <a:pt x="141" y="0"/>
                      <a:pt x="199" y="0"/>
                      <a:pt x="258" y="0"/>
                    </a:cubicBezTo>
                    <a:cubicBezTo>
                      <a:pt x="307" y="0"/>
                      <a:pt x="340" y="34"/>
                      <a:pt x="340" y="83"/>
                    </a:cubicBezTo>
                    <a:cubicBezTo>
                      <a:pt x="340" y="167"/>
                      <a:pt x="340" y="251"/>
                      <a:pt x="340" y="335"/>
                    </a:cubicBezTo>
                    <a:cubicBezTo>
                      <a:pt x="340" y="361"/>
                      <a:pt x="320" y="377"/>
                      <a:pt x="297" y="369"/>
                    </a:cubicBezTo>
                    <a:cubicBezTo>
                      <a:pt x="284" y="365"/>
                      <a:pt x="276" y="350"/>
                      <a:pt x="276" y="332"/>
                    </a:cubicBezTo>
                    <a:cubicBezTo>
                      <a:pt x="276" y="261"/>
                      <a:pt x="276" y="189"/>
                      <a:pt x="276" y="118"/>
                    </a:cubicBezTo>
                    <a:cubicBezTo>
                      <a:pt x="276" y="112"/>
                      <a:pt x="276" y="106"/>
                      <a:pt x="276" y="100"/>
                    </a:cubicBezTo>
                    <a:close/>
                    <a:moveTo>
                      <a:pt x="170" y="202"/>
                    </a:moveTo>
                    <a:cubicBezTo>
                      <a:pt x="182" y="192"/>
                      <a:pt x="191" y="182"/>
                      <a:pt x="188" y="164"/>
                    </a:cubicBezTo>
                    <a:cubicBezTo>
                      <a:pt x="184" y="145"/>
                      <a:pt x="184" y="125"/>
                      <a:pt x="181" y="106"/>
                    </a:cubicBezTo>
                    <a:cubicBezTo>
                      <a:pt x="178" y="84"/>
                      <a:pt x="175" y="62"/>
                      <a:pt x="172" y="40"/>
                    </a:cubicBezTo>
                    <a:cubicBezTo>
                      <a:pt x="171" y="40"/>
                      <a:pt x="169" y="40"/>
                      <a:pt x="168" y="40"/>
                    </a:cubicBezTo>
                    <a:cubicBezTo>
                      <a:pt x="167" y="45"/>
                      <a:pt x="165" y="50"/>
                      <a:pt x="164" y="56"/>
                    </a:cubicBezTo>
                    <a:cubicBezTo>
                      <a:pt x="160" y="92"/>
                      <a:pt x="158" y="129"/>
                      <a:pt x="153" y="165"/>
                    </a:cubicBezTo>
                    <a:cubicBezTo>
                      <a:pt x="150" y="182"/>
                      <a:pt x="157" y="192"/>
                      <a:pt x="170" y="202"/>
                    </a:cubicBezTo>
                    <a:close/>
                    <a:moveTo>
                      <a:pt x="169" y="0"/>
                    </a:moveTo>
                    <a:cubicBezTo>
                      <a:pt x="164" y="9"/>
                      <a:pt x="158" y="14"/>
                      <a:pt x="158" y="19"/>
                    </a:cubicBezTo>
                    <a:cubicBezTo>
                      <a:pt x="159" y="23"/>
                      <a:pt x="166" y="27"/>
                      <a:pt x="170" y="31"/>
                    </a:cubicBezTo>
                    <a:cubicBezTo>
                      <a:pt x="174" y="27"/>
                      <a:pt x="181" y="23"/>
                      <a:pt x="181" y="18"/>
                    </a:cubicBezTo>
                    <a:cubicBezTo>
                      <a:pt x="182" y="14"/>
                      <a:pt x="175" y="9"/>
                      <a:pt x="1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128">
                <a:extLst>
                  <a:ext uri="{FF2B5EF4-FFF2-40B4-BE49-F238E27FC236}">
                    <a16:creationId xmlns:a16="http://schemas.microsoft.com/office/drawing/2014/main" id="{509941BE-86EF-8B88-F65B-30D707D95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122" y="4237822"/>
                <a:ext cx="246918" cy="263125"/>
              </a:xfrm>
              <a:custGeom>
                <a:avLst/>
                <a:gdLst>
                  <a:gd name="T0" fmla="*/ 62 w 126"/>
                  <a:gd name="T1" fmla="*/ 128 h 128"/>
                  <a:gd name="T2" fmla="*/ 0 w 126"/>
                  <a:gd name="T3" fmla="*/ 62 h 128"/>
                  <a:gd name="T4" fmla="*/ 67 w 126"/>
                  <a:gd name="T5" fmla="*/ 1 h 128"/>
                  <a:gd name="T6" fmla="*/ 126 w 126"/>
                  <a:gd name="T7" fmla="*/ 66 h 128"/>
                  <a:gd name="T8" fmla="*/ 62 w 1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8">
                    <a:moveTo>
                      <a:pt x="62" y="128"/>
                    </a:moveTo>
                    <a:cubicBezTo>
                      <a:pt x="27" y="127"/>
                      <a:pt x="0" y="98"/>
                      <a:pt x="0" y="62"/>
                    </a:cubicBezTo>
                    <a:cubicBezTo>
                      <a:pt x="1" y="31"/>
                      <a:pt x="33" y="0"/>
                      <a:pt x="67" y="1"/>
                    </a:cubicBezTo>
                    <a:cubicBezTo>
                      <a:pt x="98" y="3"/>
                      <a:pt x="126" y="30"/>
                      <a:pt x="126" y="66"/>
                    </a:cubicBezTo>
                    <a:cubicBezTo>
                      <a:pt x="126" y="100"/>
                      <a:pt x="97" y="128"/>
                      <a:pt x="62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35">
                <a:extLst>
                  <a:ext uri="{FF2B5EF4-FFF2-40B4-BE49-F238E27FC236}">
                    <a16:creationId xmlns:a16="http://schemas.microsoft.com/office/drawing/2014/main" id="{C197109F-AADD-70A2-783E-6B2B06D2F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274" y="5390449"/>
                <a:ext cx="121215" cy="407495"/>
              </a:xfrm>
              <a:custGeom>
                <a:avLst/>
                <a:gdLst>
                  <a:gd name="T0" fmla="*/ 62 w 62"/>
                  <a:gd name="T1" fmla="*/ 198 h 198"/>
                  <a:gd name="T2" fmla="*/ 2 w 62"/>
                  <a:gd name="T3" fmla="*/ 198 h 198"/>
                  <a:gd name="T4" fmla="*/ 1 w 62"/>
                  <a:gd name="T5" fmla="*/ 185 h 198"/>
                  <a:gd name="T6" fmla="*/ 0 w 62"/>
                  <a:gd name="T7" fmla="*/ 30 h 198"/>
                  <a:gd name="T8" fmla="*/ 19 w 62"/>
                  <a:gd name="T9" fmla="*/ 1 h 198"/>
                  <a:gd name="T10" fmla="*/ 42 w 62"/>
                  <a:gd name="T11" fmla="*/ 29 h 198"/>
                  <a:gd name="T12" fmla="*/ 58 w 62"/>
                  <a:gd name="T13" fmla="*/ 161 h 198"/>
                  <a:gd name="T14" fmla="*/ 62 w 62"/>
                  <a:gd name="T1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98">
                    <a:moveTo>
                      <a:pt x="62" y="198"/>
                    </a:moveTo>
                    <a:cubicBezTo>
                      <a:pt x="40" y="198"/>
                      <a:pt x="22" y="198"/>
                      <a:pt x="2" y="198"/>
                    </a:cubicBezTo>
                    <a:cubicBezTo>
                      <a:pt x="1" y="194"/>
                      <a:pt x="1" y="190"/>
                      <a:pt x="1" y="185"/>
                    </a:cubicBezTo>
                    <a:cubicBezTo>
                      <a:pt x="0" y="133"/>
                      <a:pt x="0" y="81"/>
                      <a:pt x="0" y="30"/>
                    </a:cubicBezTo>
                    <a:cubicBezTo>
                      <a:pt x="0" y="11"/>
                      <a:pt x="6" y="2"/>
                      <a:pt x="19" y="1"/>
                    </a:cubicBezTo>
                    <a:cubicBezTo>
                      <a:pt x="33" y="0"/>
                      <a:pt x="40" y="10"/>
                      <a:pt x="42" y="29"/>
                    </a:cubicBezTo>
                    <a:cubicBezTo>
                      <a:pt x="47" y="73"/>
                      <a:pt x="53" y="117"/>
                      <a:pt x="58" y="161"/>
                    </a:cubicBezTo>
                    <a:cubicBezTo>
                      <a:pt x="60" y="173"/>
                      <a:pt x="61" y="185"/>
                      <a:pt x="62" y="1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69">
                <a:extLst>
                  <a:ext uri="{FF2B5EF4-FFF2-40B4-BE49-F238E27FC236}">
                    <a16:creationId xmlns:a16="http://schemas.microsoft.com/office/drawing/2014/main" id="{192204CB-939A-A6CF-1942-2AEA474DA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740" y="5332235"/>
                <a:ext cx="40406" cy="3958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9">
              <a:extLst>
                <a:ext uri="{FF2B5EF4-FFF2-40B4-BE49-F238E27FC236}">
                  <a16:creationId xmlns:a16="http://schemas.microsoft.com/office/drawing/2014/main" id="{CA2CCBDA-8717-06E9-3517-86EF1C26F264}"/>
                </a:ext>
              </a:extLst>
            </p:cNvPr>
            <p:cNvGrpSpPr/>
            <p:nvPr/>
          </p:nvGrpSpPr>
          <p:grpSpPr>
            <a:xfrm>
              <a:off x="6309615" y="4564284"/>
              <a:ext cx="299618" cy="564684"/>
              <a:chOff x="6375630" y="1117582"/>
              <a:chExt cx="695858" cy="1760376"/>
            </a:xfrm>
            <a:solidFill>
              <a:srgbClr val="7030A0"/>
            </a:solidFill>
          </p:grpSpPr>
          <p:sp>
            <p:nvSpPr>
              <p:cNvPr id="151" name="Freeform 102">
                <a:extLst>
                  <a:ext uri="{FF2B5EF4-FFF2-40B4-BE49-F238E27FC236}">
                    <a16:creationId xmlns:a16="http://schemas.microsoft.com/office/drawing/2014/main" id="{5776CCC0-8599-82AB-915B-56EBD1883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630" y="1413307"/>
                <a:ext cx="695858" cy="1464651"/>
              </a:xfrm>
              <a:custGeom>
                <a:avLst/>
                <a:gdLst>
                  <a:gd name="T0" fmla="*/ 96 w 350"/>
                  <a:gd name="T1" fmla="*/ 130 h 712"/>
                  <a:gd name="T2" fmla="*/ 90 w 350"/>
                  <a:gd name="T3" fmla="*/ 140 h 712"/>
                  <a:gd name="T4" fmla="*/ 70 w 350"/>
                  <a:gd name="T5" fmla="*/ 252 h 712"/>
                  <a:gd name="T6" fmla="*/ 60 w 350"/>
                  <a:gd name="T7" fmla="*/ 304 h 712"/>
                  <a:gd name="T8" fmla="*/ 26 w 350"/>
                  <a:gd name="T9" fmla="*/ 326 h 712"/>
                  <a:gd name="T10" fmla="*/ 3 w 350"/>
                  <a:gd name="T11" fmla="*/ 290 h 712"/>
                  <a:gd name="T12" fmla="*/ 21 w 350"/>
                  <a:gd name="T13" fmla="*/ 188 h 712"/>
                  <a:gd name="T14" fmla="*/ 42 w 350"/>
                  <a:gd name="T15" fmla="*/ 66 h 712"/>
                  <a:gd name="T16" fmla="*/ 122 w 350"/>
                  <a:gd name="T17" fmla="*/ 6 h 712"/>
                  <a:gd name="T18" fmla="*/ 134 w 350"/>
                  <a:gd name="T19" fmla="*/ 15 h 712"/>
                  <a:gd name="T20" fmla="*/ 177 w 350"/>
                  <a:gd name="T21" fmla="*/ 41 h 712"/>
                  <a:gd name="T22" fmla="*/ 219 w 350"/>
                  <a:gd name="T23" fmla="*/ 15 h 712"/>
                  <a:gd name="T24" fmla="*/ 233 w 350"/>
                  <a:gd name="T25" fmla="*/ 6 h 712"/>
                  <a:gd name="T26" fmla="*/ 312 w 350"/>
                  <a:gd name="T27" fmla="*/ 79 h 712"/>
                  <a:gd name="T28" fmla="*/ 338 w 350"/>
                  <a:gd name="T29" fmla="*/ 224 h 712"/>
                  <a:gd name="T30" fmla="*/ 349 w 350"/>
                  <a:gd name="T31" fmla="*/ 285 h 712"/>
                  <a:gd name="T32" fmla="*/ 344 w 350"/>
                  <a:gd name="T33" fmla="*/ 313 h 712"/>
                  <a:gd name="T34" fmla="*/ 317 w 350"/>
                  <a:gd name="T35" fmla="*/ 326 h 712"/>
                  <a:gd name="T36" fmla="*/ 292 w 350"/>
                  <a:gd name="T37" fmla="*/ 303 h 712"/>
                  <a:gd name="T38" fmla="*/ 276 w 350"/>
                  <a:gd name="T39" fmla="*/ 219 h 712"/>
                  <a:gd name="T40" fmla="*/ 258 w 350"/>
                  <a:gd name="T41" fmla="*/ 132 h 712"/>
                  <a:gd name="T42" fmla="*/ 256 w 350"/>
                  <a:gd name="T43" fmla="*/ 139 h 712"/>
                  <a:gd name="T44" fmla="*/ 273 w 350"/>
                  <a:gd name="T45" fmla="*/ 309 h 712"/>
                  <a:gd name="T46" fmla="*/ 302 w 350"/>
                  <a:gd name="T47" fmla="*/ 461 h 712"/>
                  <a:gd name="T48" fmla="*/ 267 w 350"/>
                  <a:gd name="T49" fmla="*/ 461 h 712"/>
                  <a:gd name="T50" fmla="*/ 247 w 350"/>
                  <a:gd name="T51" fmla="*/ 480 h 712"/>
                  <a:gd name="T52" fmla="*/ 248 w 350"/>
                  <a:gd name="T53" fmla="*/ 672 h 712"/>
                  <a:gd name="T54" fmla="*/ 217 w 350"/>
                  <a:gd name="T55" fmla="*/ 709 h 712"/>
                  <a:gd name="T56" fmla="*/ 186 w 350"/>
                  <a:gd name="T57" fmla="*/ 671 h 712"/>
                  <a:gd name="T58" fmla="*/ 186 w 350"/>
                  <a:gd name="T59" fmla="*/ 483 h 712"/>
                  <a:gd name="T60" fmla="*/ 186 w 350"/>
                  <a:gd name="T61" fmla="*/ 472 h 712"/>
                  <a:gd name="T62" fmla="*/ 177 w 350"/>
                  <a:gd name="T63" fmla="*/ 463 h 712"/>
                  <a:gd name="T64" fmla="*/ 166 w 350"/>
                  <a:gd name="T65" fmla="*/ 472 h 712"/>
                  <a:gd name="T66" fmla="*/ 166 w 350"/>
                  <a:gd name="T67" fmla="*/ 517 h 712"/>
                  <a:gd name="T68" fmla="*/ 166 w 350"/>
                  <a:gd name="T69" fmla="*/ 675 h 712"/>
                  <a:gd name="T70" fmla="*/ 146 w 350"/>
                  <a:gd name="T71" fmla="*/ 707 h 712"/>
                  <a:gd name="T72" fmla="*/ 112 w 350"/>
                  <a:gd name="T73" fmla="*/ 699 h 712"/>
                  <a:gd name="T74" fmla="*/ 104 w 350"/>
                  <a:gd name="T75" fmla="*/ 672 h 712"/>
                  <a:gd name="T76" fmla="*/ 104 w 350"/>
                  <a:gd name="T77" fmla="*/ 480 h 712"/>
                  <a:gd name="T78" fmla="*/ 86 w 350"/>
                  <a:gd name="T79" fmla="*/ 462 h 712"/>
                  <a:gd name="T80" fmla="*/ 51 w 350"/>
                  <a:gd name="T81" fmla="*/ 462 h 712"/>
                  <a:gd name="T82" fmla="*/ 96 w 350"/>
                  <a:gd name="T83" fmla="*/ 13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0" h="712">
                    <a:moveTo>
                      <a:pt x="96" y="130"/>
                    </a:moveTo>
                    <a:cubicBezTo>
                      <a:pt x="93" y="135"/>
                      <a:pt x="90" y="137"/>
                      <a:pt x="90" y="140"/>
                    </a:cubicBezTo>
                    <a:cubicBezTo>
                      <a:pt x="83" y="177"/>
                      <a:pt x="77" y="215"/>
                      <a:pt x="70" y="252"/>
                    </a:cubicBezTo>
                    <a:cubicBezTo>
                      <a:pt x="67" y="269"/>
                      <a:pt x="64" y="287"/>
                      <a:pt x="60" y="304"/>
                    </a:cubicBezTo>
                    <a:cubicBezTo>
                      <a:pt x="57" y="318"/>
                      <a:pt x="40" y="328"/>
                      <a:pt x="26" y="326"/>
                    </a:cubicBezTo>
                    <a:cubicBezTo>
                      <a:pt x="11" y="323"/>
                      <a:pt x="0" y="307"/>
                      <a:pt x="3" y="290"/>
                    </a:cubicBezTo>
                    <a:cubicBezTo>
                      <a:pt x="8" y="256"/>
                      <a:pt x="15" y="222"/>
                      <a:pt x="21" y="188"/>
                    </a:cubicBezTo>
                    <a:cubicBezTo>
                      <a:pt x="28" y="147"/>
                      <a:pt x="36" y="106"/>
                      <a:pt x="42" y="66"/>
                    </a:cubicBezTo>
                    <a:cubicBezTo>
                      <a:pt x="48" y="29"/>
                      <a:pt x="84" y="0"/>
                      <a:pt x="122" y="6"/>
                    </a:cubicBezTo>
                    <a:cubicBezTo>
                      <a:pt x="126" y="6"/>
                      <a:pt x="132" y="11"/>
                      <a:pt x="134" y="15"/>
                    </a:cubicBezTo>
                    <a:cubicBezTo>
                      <a:pt x="143" y="33"/>
                      <a:pt x="158" y="41"/>
                      <a:pt x="177" y="41"/>
                    </a:cubicBezTo>
                    <a:cubicBezTo>
                      <a:pt x="196" y="41"/>
                      <a:pt x="209" y="31"/>
                      <a:pt x="219" y="15"/>
                    </a:cubicBezTo>
                    <a:cubicBezTo>
                      <a:pt x="222" y="10"/>
                      <a:pt x="228" y="6"/>
                      <a:pt x="233" y="6"/>
                    </a:cubicBezTo>
                    <a:cubicBezTo>
                      <a:pt x="276" y="3"/>
                      <a:pt x="305" y="31"/>
                      <a:pt x="312" y="79"/>
                    </a:cubicBezTo>
                    <a:cubicBezTo>
                      <a:pt x="320" y="127"/>
                      <a:pt x="329" y="175"/>
                      <a:pt x="338" y="224"/>
                    </a:cubicBezTo>
                    <a:cubicBezTo>
                      <a:pt x="342" y="244"/>
                      <a:pt x="347" y="264"/>
                      <a:pt x="349" y="285"/>
                    </a:cubicBezTo>
                    <a:cubicBezTo>
                      <a:pt x="350" y="294"/>
                      <a:pt x="348" y="304"/>
                      <a:pt x="344" y="313"/>
                    </a:cubicBezTo>
                    <a:cubicBezTo>
                      <a:pt x="339" y="323"/>
                      <a:pt x="329" y="328"/>
                      <a:pt x="317" y="326"/>
                    </a:cubicBezTo>
                    <a:cubicBezTo>
                      <a:pt x="304" y="323"/>
                      <a:pt x="295" y="316"/>
                      <a:pt x="292" y="303"/>
                    </a:cubicBezTo>
                    <a:cubicBezTo>
                      <a:pt x="286" y="275"/>
                      <a:pt x="281" y="247"/>
                      <a:pt x="276" y="219"/>
                    </a:cubicBezTo>
                    <a:cubicBezTo>
                      <a:pt x="270" y="190"/>
                      <a:pt x="265" y="161"/>
                      <a:pt x="258" y="132"/>
                    </a:cubicBezTo>
                    <a:cubicBezTo>
                      <a:pt x="257" y="134"/>
                      <a:pt x="257" y="137"/>
                      <a:pt x="256" y="139"/>
                    </a:cubicBezTo>
                    <a:cubicBezTo>
                      <a:pt x="253" y="197"/>
                      <a:pt x="261" y="253"/>
                      <a:pt x="273" y="309"/>
                    </a:cubicBezTo>
                    <a:cubicBezTo>
                      <a:pt x="284" y="358"/>
                      <a:pt x="292" y="408"/>
                      <a:pt x="302" y="461"/>
                    </a:cubicBezTo>
                    <a:cubicBezTo>
                      <a:pt x="290" y="461"/>
                      <a:pt x="278" y="461"/>
                      <a:pt x="267" y="461"/>
                    </a:cubicBezTo>
                    <a:cubicBezTo>
                      <a:pt x="252" y="460"/>
                      <a:pt x="247" y="465"/>
                      <a:pt x="247" y="480"/>
                    </a:cubicBezTo>
                    <a:cubicBezTo>
                      <a:pt x="248" y="544"/>
                      <a:pt x="248" y="608"/>
                      <a:pt x="248" y="672"/>
                    </a:cubicBezTo>
                    <a:cubicBezTo>
                      <a:pt x="248" y="697"/>
                      <a:pt x="238" y="709"/>
                      <a:pt x="217" y="709"/>
                    </a:cubicBezTo>
                    <a:cubicBezTo>
                      <a:pt x="196" y="709"/>
                      <a:pt x="186" y="696"/>
                      <a:pt x="186" y="671"/>
                    </a:cubicBezTo>
                    <a:cubicBezTo>
                      <a:pt x="186" y="608"/>
                      <a:pt x="186" y="545"/>
                      <a:pt x="186" y="483"/>
                    </a:cubicBezTo>
                    <a:cubicBezTo>
                      <a:pt x="186" y="479"/>
                      <a:pt x="187" y="475"/>
                      <a:pt x="186" y="472"/>
                    </a:cubicBezTo>
                    <a:cubicBezTo>
                      <a:pt x="184" y="468"/>
                      <a:pt x="179" y="462"/>
                      <a:pt x="177" y="463"/>
                    </a:cubicBezTo>
                    <a:cubicBezTo>
                      <a:pt x="173" y="463"/>
                      <a:pt x="167" y="468"/>
                      <a:pt x="166" y="472"/>
                    </a:cubicBezTo>
                    <a:cubicBezTo>
                      <a:pt x="165" y="487"/>
                      <a:pt x="166" y="502"/>
                      <a:pt x="166" y="517"/>
                    </a:cubicBezTo>
                    <a:cubicBezTo>
                      <a:pt x="166" y="570"/>
                      <a:pt x="165" y="622"/>
                      <a:pt x="166" y="675"/>
                    </a:cubicBezTo>
                    <a:cubicBezTo>
                      <a:pt x="166" y="690"/>
                      <a:pt x="160" y="702"/>
                      <a:pt x="146" y="707"/>
                    </a:cubicBezTo>
                    <a:cubicBezTo>
                      <a:pt x="133" y="712"/>
                      <a:pt x="120" y="710"/>
                      <a:pt x="112" y="699"/>
                    </a:cubicBezTo>
                    <a:cubicBezTo>
                      <a:pt x="107" y="691"/>
                      <a:pt x="104" y="681"/>
                      <a:pt x="104" y="672"/>
                    </a:cubicBezTo>
                    <a:cubicBezTo>
                      <a:pt x="103" y="608"/>
                      <a:pt x="103" y="544"/>
                      <a:pt x="104" y="480"/>
                    </a:cubicBezTo>
                    <a:cubicBezTo>
                      <a:pt x="104" y="466"/>
                      <a:pt x="101" y="460"/>
                      <a:pt x="86" y="462"/>
                    </a:cubicBezTo>
                    <a:cubicBezTo>
                      <a:pt x="75" y="463"/>
                      <a:pt x="64" y="462"/>
                      <a:pt x="51" y="462"/>
                    </a:cubicBezTo>
                    <a:cubicBezTo>
                      <a:pt x="66" y="351"/>
                      <a:pt x="104" y="245"/>
                      <a:pt x="96" y="1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29">
                <a:extLst>
                  <a:ext uri="{FF2B5EF4-FFF2-40B4-BE49-F238E27FC236}">
                    <a16:creationId xmlns:a16="http://schemas.microsoft.com/office/drawing/2014/main" id="{E6305BF2-4977-8943-C0C4-4C9A3AFBB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100" y="1117582"/>
                <a:ext cx="251406" cy="256139"/>
              </a:xfrm>
              <a:custGeom>
                <a:avLst/>
                <a:gdLst>
                  <a:gd name="T0" fmla="*/ 127 w 127"/>
                  <a:gd name="T1" fmla="*/ 62 h 124"/>
                  <a:gd name="T2" fmla="*/ 64 w 127"/>
                  <a:gd name="T3" fmla="*/ 124 h 124"/>
                  <a:gd name="T4" fmla="*/ 1 w 127"/>
                  <a:gd name="T5" fmla="*/ 62 h 124"/>
                  <a:gd name="T6" fmla="*/ 63 w 127"/>
                  <a:gd name="T7" fmla="*/ 0 h 124"/>
                  <a:gd name="T8" fmla="*/ 127 w 127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7" y="62"/>
                    </a:moveTo>
                    <a:cubicBezTo>
                      <a:pt x="127" y="97"/>
                      <a:pt x="99" y="124"/>
                      <a:pt x="64" y="124"/>
                    </a:cubicBezTo>
                    <a:cubicBezTo>
                      <a:pt x="29" y="124"/>
                      <a:pt x="0" y="96"/>
                      <a:pt x="1" y="62"/>
                    </a:cubicBezTo>
                    <a:cubicBezTo>
                      <a:pt x="1" y="28"/>
                      <a:pt x="28" y="1"/>
                      <a:pt x="63" y="0"/>
                    </a:cubicBezTo>
                    <a:cubicBezTo>
                      <a:pt x="99" y="0"/>
                      <a:pt x="127" y="26"/>
                      <a:pt x="127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upo 176">
            <a:extLst>
              <a:ext uri="{FF2B5EF4-FFF2-40B4-BE49-F238E27FC236}">
                <a16:creationId xmlns:a16="http://schemas.microsoft.com/office/drawing/2014/main" id="{1F375F0A-93D7-F9F0-9F1E-1BD8A6136026}"/>
              </a:ext>
            </a:extLst>
          </p:cNvPr>
          <p:cNvGrpSpPr/>
          <p:nvPr/>
        </p:nvGrpSpPr>
        <p:grpSpPr>
          <a:xfrm>
            <a:off x="4435383" y="4580030"/>
            <a:ext cx="889911" cy="892439"/>
            <a:chOff x="4435383" y="4453030"/>
            <a:chExt cx="889911" cy="892439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CDFAD451-AC81-7D4C-8905-DADBD56C9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35383" y="4453030"/>
              <a:ext cx="889911" cy="892439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">
              <a:extLst>
                <a:ext uri="{FF2B5EF4-FFF2-40B4-BE49-F238E27FC236}">
                  <a16:creationId xmlns:a16="http://schemas.microsoft.com/office/drawing/2014/main" id="{444A1EA2-9473-7131-B331-64A5C124FC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93393" y="4613568"/>
              <a:ext cx="568835" cy="568835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7">
              <a:extLst>
                <a:ext uri="{FF2B5EF4-FFF2-40B4-BE49-F238E27FC236}">
                  <a16:creationId xmlns:a16="http://schemas.microsoft.com/office/drawing/2014/main" id="{AED3550A-A1EC-14C5-287B-8ACB9E6732B6}"/>
                </a:ext>
              </a:extLst>
            </p:cNvPr>
            <p:cNvGrpSpPr/>
            <p:nvPr/>
          </p:nvGrpSpPr>
          <p:grpSpPr>
            <a:xfrm>
              <a:off x="4731647" y="4674361"/>
              <a:ext cx="300858" cy="481771"/>
              <a:chOff x="6375630" y="4237822"/>
              <a:chExt cx="695859" cy="1844204"/>
            </a:xfrm>
            <a:solidFill>
              <a:srgbClr val="7030A0"/>
            </a:solidFill>
          </p:grpSpPr>
          <p:sp>
            <p:nvSpPr>
              <p:cNvPr id="154" name="Freeform 98">
                <a:extLst>
                  <a:ext uri="{FF2B5EF4-FFF2-40B4-BE49-F238E27FC236}">
                    <a16:creationId xmlns:a16="http://schemas.microsoft.com/office/drawing/2014/main" id="{B2B5C3B1-1518-DF59-2202-F4034B4E6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5630" y="4547519"/>
                <a:ext cx="673410" cy="1534507"/>
              </a:xfrm>
              <a:custGeom>
                <a:avLst/>
                <a:gdLst>
                  <a:gd name="T0" fmla="*/ 276 w 340"/>
                  <a:gd name="T1" fmla="*/ 100 h 746"/>
                  <a:gd name="T2" fmla="*/ 261 w 340"/>
                  <a:gd name="T3" fmla="*/ 113 h 746"/>
                  <a:gd name="T4" fmla="*/ 261 w 340"/>
                  <a:gd name="T5" fmla="*/ 351 h 746"/>
                  <a:gd name="T6" fmla="*/ 261 w 340"/>
                  <a:gd name="T7" fmla="*/ 687 h 746"/>
                  <a:gd name="T8" fmla="*/ 243 w 340"/>
                  <a:gd name="T9" fmla="*/ 730 h 746"/>
                  <a:gd name="T10" fmla="*/ 181 w 340"/>
                  <a:gd name="T11" fmla="*/ 703 h 746"/>
                  <a:gd name="T12" fmla="*/ 180 w 340"/>
                  <a:gd name="T13" fmla="*/ 655 h 746"/>
                  <a:gd name="T14" fmla="*/ 180 w 340"/>
                  <a:gd name="T15" fmla="*/ 412 h 746"/>
                  <a:gd name="T16" fmla="*/ 179 w 340"/>
                  <a:gd name="T17" fmla="*/ 398 h 746"/>
                  <a:gd name="T18" fmla="*/ 170 w 340"/>
                  <a:gd name="T19" fmla="*/ 391 h 746"/>
                  <a:gd name="T20" fmla="*/ 161 w 340"/>
                  <a:gd name="T21" fmla="*/ 399 h 746"/>
                  <a:gd name="T22" fmla="*/ 160 w 340"/>
                  <a:gd name="T23" fmla="*/ 414 h 746"/>
                  <a:gd name="T24" fmla="*/ 160 w 340"/>
                  <a:gd name="T25" fmla="*/ 687 h 746"/>
                  <a:gd name="T26" fmla="*/ 132 w 340"/>
                  <a:gd name="T27" fmla="*/ 735 h 746"/>
                  <a:gd name="T28" fmla="*/ 79 w 340"/>
                  <a:gd name="T29" fmla="*/ 702 h 746"/>
                  <a:gd name="T30" fmla="*/ 79 w 340"/>
                  <a:gd name="T31" fmla="*/ 680 h 746"/>
                  <a:gd name="T32" fmla="*/ 79 w 340"/>
                  <a:gd name="T33" fmla="*/ 119 h 746"/>
                  <a:gd name="T34" fmla="*/ 78 w 340"/>
                  <a:gd name="T35" fmla="*/ 105 h 746"/>
                  <a:gd name="T36" fmla="*/ 71 w 340"/>
                  <a:gd name="T37" fmla="*/ 99 h 746"/>
                  <a:gd name="T38" fmla="*/ 63 w 340"/>
                  <a:gd name="T39" fmla="*/ 104 h 746"/>
                  <a:gd name="T40" fmla="*/ 62 w 340"/>
                  <a:gd name="T41" fmla="*/ 116 h 746"/>
                  <a:gd name="T42" fmla="*/ 62 w 340"/>
                  <a:gd name="T43" fmla="*/ 326 h 746"/>
                  <a:gd name="T44" fmla="*/ 61 w 340"/>
                  <a:gd name="T45" fmla="*/ 348 h 746"/>
                  <a:gd name="T46" fmla="*/ 35 w 340"/>
                  <a:gd name="T47" fmla="*/ 371 h 746"/>
                  <a:gd name="T48" fmla="*/ 5 w 340"/>
                  <a:gd name="T49" fmla="*/ 355 h 746"/>
                  <a:gd name="T50" fmla="*/ 0 w 340"/>
                  <a:gd name="T51" fmla="*/ 329 h 746"/>
                  <a:gd name="T52" fmla="*/ 0 w 340"/>
                  <a:gd name="T53" fmla="*/ 83 h 746"/>
                  <a:gd name="T54" fmla="*/ 82 w 340"/>
                  <a:gd name="T55" fmla="*/ 0 h 746"/>
                  <a:gd name="T56" fmla="*/ 258 w 340"/>
                  <a:gd name="T57" fmla="*/ 0 h 746"/>
                  <a:gd name="T58" fmla="*/ 340 w 340"/>
                  <a:gd name="T59" fmla="*/ 83 h 746"/>
                  <a:gd name="T60" fmla="*/ 340 w 340"/>
                  <a:gd name="T61" fmla="*/ 335 h 746"/>
                  <a:gd name="T62" fmla="*/ 297 w 340"/>
                  <a:gd name="T63" fmla="*/ 369 h 746"/>
                  <a:gd name="T64" fmla="*/ 276 w 340"/>
                  <a:gd name="T65" fmla="*/ 332 h 746"/>
                  <a:gd name="T66" fmla="*/ 276 w 340"/>
                  <a:gd name="T67" fmla="*/ 118 h 746"/>
                  <a:gd name="T68" fmla="*/ 276 w 340"/>
                  <a:gd name="T69" fmla="*/ 100 h 746"/>
                  <a:gd name="T70" fmla="*/ 170 w 340"/>
                  <a:gd name="T71" fmla="*/ 202 h 746"/>
                  <a:gd name="T72" fmla="*/ 188 w 340"/>
                  <a:gd name="T73" fmla="*/ 164 h 746"/>
                  <a:gd name="T74" fmla="*/ 181 w 340"/>
                  <a:gd name="T75" fmla="*/ 106 h 746"/>
                  <a:gd name="T76" fmla="*/ 172 w 340"/>
                  <a:gd name="T77" fmla="*/ 40 h 746"/>
                  <a:gd name="T78" fmla="*/ 168 w 340"/>
                  <a:gd name="T79" fmla="*/ 40 h 746"/>
                  <a:gd name="T80" fmla="*/ 164 w 340"/>
                  <a:gd name="T81" fmla="*/ 56 h 746"/>
                  <a:gd name="T82" fmla="*/ 153 w 340"/>
                  <a:gd name="T83" fmla="*/ 165 h 746"/>
                  <a:gd name="T84" fmla="*/ 170 w 340"/>
                  <a:gd name="T85" fmla="*/ 202 h 746"/>
                  <a:gd name="T86" fmla="*/ 169 w 340"/>
                  <a:gd name="T87" fmla="*/ 0 h 746"/>
                  <a:gd name="T88" fmla="*/ 158 w 340"/>
                  <a:gd name="T89" fmla="*/ 19 h 746"/>
                  <a:gd name="T90" fmla="*/ 170 w 340"/>
                  <a:gd name="T91" fmla="*/ 31 h 746"/>
                  <a:gd name="T92" fmla="*/ 181 w 340"/>
                  <a:gd name="T93" fmla="*/ 18 h 746"/>
                  <a:gd name="T94" fmla="*/ 169 w 340"/>
                  <a:gd name="T95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0" h="746">
                    <a:moveTo>
                      <a:pt x="276" y="100"/>
                    </a:moveTo>
                    <a:cubicBezTo>
                      <a:pt x="261" y="95"/>
                      <a:pt x="261" y="104"/>
                      <a:pt x="261" y="113"/>
                    </a:cubicBezTo>
                    <a:cubicBezTo>
                      <a:pt x="261" y="192"/>
                      <a:pt x="261" y="272"/>
                      <a:pt x="261" y="351"/>
                    </a:cubicBezTo>
                    <a:cubicBezTo>
                      <a:pt x="261" y="463"/>
                      <a:pt x="261" y="575"/>
                      <a:pt x="261" y="687"/>
                    </a:cubicBezTo>
                    <a:cubicBezTo>
                      <a:pt x="261" y="704"/>
                      <a:pt x="259" y="720"/>
                      <a:pt x="243" y="730"/>
                    </a:cubicBezTo>
                    <a:cubicBezTo>
                      <a:pt x="217" y="746"/>
                      <a:pt x="185" y="733"/>
                      <a:pt x="181" y="703"/>
                    </a:cubicBezTo>
                    <a:cubicBezTo>
                      <a:pt x="179" y="687"/>
                      <a:pt x="180" y="671"/>
                      <a:pt x="180" y="655"/>
                    </a:cubicBezTo>
                    <a:cubicBezTo>
                      <a:pt x="180" y="574"/>
                      <a:pt x="180" y="493"/>
                      <a:pt x="180" y="412"/>
                    </a:cubicBezTo>
                    <a:cubicBezTo>
                      <a:pt x="180" y="407"/>
                      <a:pt x="181" y="402"/>
                      <a:pt x="179" y="398"/>
                    </a:cubicBezTo>
                    <a:cubicBezTo>
                      <a:pt x="178" y="395"/>
                      <a:pt x="173" y="391"/>
                      <a:pt x="170" y="391"/>
                    </a:cubicBezTo>
                    <a:cubicBezTo>
                      <a:pt x="167" y="392"/>
                      <a:pt x="162" y="396"/>
                      <a:pt x="161" y="399"/>
                    </a:cubicBezTo>
                    <a:cubicBezTo>
                      <a:pt x="159" y="404"/>
                      <a:pt x="160" y="409"/>
                      <a:pt x="160" y="414"/>
                    </a:cubicBezTo>
                    <a:cubicBezTo>
                      <a:pt x="160" y="505"/>
                      <a:pt x="160" y="596"/>
                      <a:pt x="160" y="687"/>
                    </a:cubicBezTo>
                    <a:cubicBezTo>
                      <a:pt x="160" y="713"/>
                      <a:pt x="151" y="728"/>
                      <a:pt x="132" y="735"/>
                    </a:cubicBezTo>
                    <a:cubicBezTo>
                      <a:pt x="109" y="743"/>
                      <a:pt x="82" y="726"/>
                      <a:pt x="79" y="702"/>
                    </a:cubicBezTo>
                    <a:cubicBezTo>
                      <a:pt x="79" y="695"/>
                      <a:pt x="79" y="687"/>
                      <a:pt x="79" y="680"/>
                    </a:cubicBezTo>
                    <a:cubicBezTo>
                      <a:pt x="79" y="493"/>
                      <a:pt x="79" y="306"/>
                      <a:pt x="79" y="119"/>
                    </a:cubicBezTo>
                    <a:cubicBezTo>
                      <a:pt x="79" y="114"/>
                      <a:pt x="80" y="109"/>
                      <a:pt x="78" y="105"/>
                    </a:cubicBezTo>
                    <a:cubicBezTo>
                      <a:pt x="78" y="102"/>
                      <a:pt x="74" y="99"/>
                      <a:pt x="71" y="99"/>
                    </a:cubicBezTo>
                    <a:cubicBezTo>
                      <a:pt x="69" y="99"/>
                      <a:pt x="64" y="101"/>
                      <a:pt x="63" y="104"/>
                    </a:cubicBezTo>
                    <a:cubicBezTo>
                      <a:pt x="62" y="108"/>
                      <a:pt x="62" y="112"/>
                      <a:pt x="62" y="116"/>
                    </a:cubicBezTo>
                    <a:cubicBezTo>
                      <a:pt x="62" y="186"/>
                      <a:pt x="62" y="256"/>
                      <a:pt x="62" y="326"/>
                    </a:cubicBezTo>
                    <a:cubicBezTo>
                      <a:pt x="62" y="333"/>
                      <a:pt x="62" y="341"/>
                      <a:pt x="61" y="348"/>
                    </a:cubicBezTo>
                    <a:cubicBezTo>
                      <a:pt x="58" y="362"/>
                      <a:pt x="49" y="369"/>
                      <a:pt x="35" y="371"/>
                    </a:cubicBezTo>
                    <a:cubicBezTo>
                      <a:pt x="22" y="372"/>
                      <a:pt x="10" y="367"/>
                      <a:pt x="5" y="355"/>
                    </a:cubicBezTo>
                    <a:cubicBezTo>
                      <a:pt x="2" y="347"/>
                      <a:pt x="0" y="338"/>
                      <a:pt x="0" y="329"/>
                    </a:cubicBezTo>
                    <a:cubicBezTo>
                      <a:pt x="0" y="247"/>
                      <a:pt x="0" y="165"/>
                      <a:pt x="0" y="83"/>
                    </a:cubicBezTo>
                    <a:cubicBezTo>
                      <a:pt x="0" y="34"/>
                      <a:pt x="32" y="1"/>
                      <a:pt x="82" y="0"/>
                    </a:cubicBezTo>
                    <a:cubicBezTo>
                      <a:pt x="141" y="0"/>
                      <a:pt x="199" y="0"/>
                      <a:pt x="258" y="0"/>
                    </a:cubicBezTo>
                    <a:cubicBezTo>
                      <a:pt x="307" y="0"/>
                      <a:pt x="340" y="34"/>
                      <a:pt x="340" y="83"/>
                    </a:cubicBezTo>
                    <a:cubicBezTo>
                      <a:pt x="340" y="167"/>
                      <a:pt x="340" y="251"/>
                      <a:pt x="340" y="335"/>
                    </a:cubicBezTo>
                    <a:cubicBezTo>
                      <a:pt x="340" y="361"/>
                      <a:pt x="320" y="377"/>
                      <a:pt x="297" y="369"/>
                    </a:cubicBezTo>
                    <a:cubicBezTo>
                      <a:pt x="284" y="365"/>
                      <a:pt x="276" y="350"/>
                      <a:pt x="276" y="332"/>
                    </a:cubicBezTo>
                    <a:cubicBezTo>
                      <a:pt x="276" y="261"/>
                      <a:pt x="276" y="189"/>
                      <a:pt x="276" y="118"/>
                    </a:cubicBezTo>
                    <a:cubicBezTo>
                      <a:pt x="276" y="112"/>
                      <a:pt x="276" y="106"/>
                      <a:pt x="276" y="100"/>
                    </a:cubicBezTo>
                    <a:close/>
                    <a:moveTo>
                      <a:pt x="170" y="202"/>
                    </a:moveTo>
                    <a:cubicBezTo>
                      <a:pt x="182" y="192"/>
                      <a:pt x="191" y="182"/>
                      <a:pt x="188" y="164"/>
                    </a:cubicBezTo>
                    <a:cubicBezTo>
                      <a:pt x="184" y="145"/>
                      <a:pt x="184" y="125"/>
                      <a:pt x="181" y="106"/>
                    </a:cubicBezTo>
                    <a:cubicBezTo>
                      <a:pt x="178" y="84"/>
                      <a:pt x="175" y="62"/>
                      <a:pt x="172" y="40"/>
                    </a:cubicBezTo>
                    <a:cubicBezTo>
                      <a:pt x="171" y="40"/>
                      <a:pt x="169" y="40"/>
                      <a:pt x="168" y="40"/>
                    </a:cubicBezTo>
                    <a:cubicBezTo>
                      <a:pt x="167" y="45"/>
                      <a:pt x="165" y="50"/>
                      <a:pt x="164" y="56"/>
                    </a:cubicBezTo>
                    <a:cubicBezTo>
                      <a:pt x="160" y="92"/>
                      <a:pt x="158" y="129"/>
                      <a:pt x="153" y="165"/>
                    </a:cubicBezTo>
                    <a:cubicBezTo>
                      <a:pt x="150" y="182"/>
                      <a:pt x="157" y="192"/>
                      <a:pt x="170" y="202"/>
                    </a:cubicBezTo>
                    <a:close/>
                    <a:moveTo>
                      <a:pt x="169" y="0"/>
                    </a:moveTo>
                    <a:cubicBezTo>
                      <a:pt x="164" y="9"/>
                      <a:pt x="158" y="14"/>
                      <a:pt x="158" y="19"/>
                    </a:cubicBezTo>
                    <a:cubicBezTo>
                      <a:pt x="159" y="23"/>
                      <a:pt x="166" y="27"/>
                      <a:pt x="170" y="31"/>
                    </a:cubicBezTo>
                    <a:cubicBezTo>
                      <a:pt x="174" y="27"/>
                      <a:pt x="181" y="23"/>
                      <a:pt x="181" y="18"/>
                    </a:cubicBezTo>
                    <a:cubicBezTo>
                      <a:pt x="182" y="14"/>
                      <a:pt x="175" y="9"/>
                      <a:pt x="1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Freeform 128">
                <a:extLst>
                  <a:ext uri="{FF2B5EF4-FFF2-40B4-BE49-F238E27FC236}">
                    <a16:creationId xmlns:a16="http://schemas.microsoft.com/office/drawing/2014/main" id="{1D393D36-6AA4-F06A-9821-1208148F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122" y="4237822"/>
                <a:ext cx="246918" cy="263125"/>
              </a:xfrm>
              <a:custGeom>
                <a:avLst/>
                <a:gdLst>
                  <a:gd name="T0" fmla="*/ 62 w 126"/>
                  <a:gd name="T1" fmla="*/ 128 h 128"/>
                  <a:gd name="T2" fmla="*/ 0 w 126"/>
                  <a:gd name="T3" fmla="*/ 62 h 128"/>
                  <a:gd name="T4" fmla="*/ 67 w 126"/>
                  <a:gd name="T5" fmla="*/ 1 h 128"/>
                  <a:gd name="T6" fmla="*/ 126 w 126"/>
                  <a:gd name="T7" fmla="*/ 66 h 128"/>
                  <a:gd name="T8" fmla="*/ 62 w 1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8">
                    <a:moveTo>
                      <a:pt x="62" y="128"/>
                    </a:moveTo>
                    <a:cubicBezTo>
                      <a:pt x="27" y="127"/>
                      <a:pt x="0" y="98"/>
                      <a:pt x="0" y="62"/>
                    </a:cubicBezTo>
                    <a:cubicBezTo>
                      <a:pt x="1" y="31"/>
                      <a:pt x="33" y="0"/>
                      <a:pt x="67" y="1"/>
                    </a:cubicBezTo>
                    <a:cubicBezTo>
                      <a:pt x="98" y="3"/>
                      <a:pt x="126" y="30"/>
                      <a:pt x="126" y="66"/>
                    </a:cubicBezTo>
                    <a:cubicBezTo>
                      <a:pt x="126" y="100"/>
                      <a:pt x="97" y="128"/>
                      <a:pt x="62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 135">
                <a:extLst>
                  <a:ext uri="{FF2B5EF4-FFF2-40B4-BE49-F238E27FC236}">
                    <a16:creationId xmlns:a16="http://schemas.microsoft.com/office/drawing/2014/main" id="{641606E1-CBF6-1514-E535-6432B0770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274" y="5390449"/>
                <a:ext cx="121215" cy="407495"/>
              </a:xfrm>
              <a:custGeom>
                <a:avLst/>
                <a:gdLst>
                  <a:gd name="T0" fmla="*/ 62 w 62"/>
                  <a:gd name="T1" fmla="*/ 198 h 198"/>
                  <a:gd name="T2" fmla="*/ 2 w 62"/>
                  <a:gd name="T3" fmla="*/ 198 h 198"/>
                  <a:gd name="T4" fmla="*/ 1 w 62"/>
                  <a:gd name="T5" fmla="*/ 185 h 198"/>
                  <a:gd name="T6" fmla="*/ 0 w 62"/>
                  <a:gd name="T7" fmla="*/ 30 h 198"/>
                  <a:gd name="T8" fmla="*/ 19 w 62"/>
                  <a:gd name="T9" fmla="*/ 1 h 198"/>
                  <a:gd name="T10" fmla="*/ 42 w 62"/>
                  <a:gd name="T11" fmla="*/ 29 h 198"/>
                  <a:gd name="T12" fmla="*/ 58 w 62"/>
                  <a:gd name="T13" fmla="*/ 161 h 198"/>
                  <a:gd name="T14" fmla="*/ 62 w 62"/>
                  <a:gd name="T1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98">
                    <a:moveTo>
                      <a:pt x="62" y="198"/>
                    </a:moveTo>
                    <a:cubicBezTo>
                      <a:pt x="40" y="198"/>
                      <a:pt x="22" y="198"/>
                      <a:pt x="2" y="198"/>
                    </a:cubicBezTo>
                    <a:cubicBezTo>
                      <a:pt x="1" y="194"/>
                      <a:pt x="1" y="190"/>
                      <a:pt x="1" y="185"/>
                    </a:cubicBezTo>
                    <a:cubicBezTo>
                      <a:pt x="0" y="133"/>
                      <a:pt x="0" y="81"/>
                      <a:pt x="0" y="30"/>
                    </a:cubicBezTo>
                    <a:cubicBezTo>
                      <a:pt x="0" y="11"/>
                      <a:pt x="6" y="2"/>
                      <a:pt x="19" y="1"/>
                    </a:cubicBezTo>
                    <a:cubicBezTo>
                      <a:pt x="33" y="0"/>
                      <a:pt x="40" y="10"/>
                      <a:pt x="42" y="29"/>
                    </a:cubicBezTo>
                    <a:cubicBezTo>
                      <a:pt x="47" y="73"/>
                      <a:pt x="53" y="117"/>
                      <a:pt x="58" y="161"/>
                    </a:cubicBezTo>
                    <a:cubicBezTo>
                      <a:pt x="60" y="173"/>
                      <a:pt x="61" y="185"/>
                      <a:pt x="62" y="1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69">
                <a:extLst>
                  <a:ext uri="{FF2B5EF4-FFF2-40B4-BE49-F238E27FC236}">
                    <a16:creationId xmlns:a16="http://schemas.microsoft.com/office/drawing/2014/main" id="{B04043F7-A9F6-5DAE-3BBE-DFA70AAD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740" y="5332235"/>
                <a:ext cx="40406" cy="3958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upo 177">
            <a:extLst>
              <a:ext uri="{FF2B5EF4-FFF2-40B4-BE49-F238E27FC236}">
                <a16:creationId xmlns:a16="http://schemas.microsoft.com/office/drawing/2014/main" id="{42BC1367-D2A1-E781-5521-1FE39CA9CB14}"/>
              </a:ext>
            </a:extLst>
          </p:cNvPr>
          <p:cNvGrpSpPr/>
          <p:nvPr/>
        </p:nvGrpSpPr>
        <p:grpSpPr>
          <a:xfrm>
            <a:off x="3654240" y="5172746"/>
            <a:ext cx="597747" cy="599445"/>
            <a:chOff x="3654240" y="5045746"/>
            <a:chExt cx="597747" cy="599445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4A31F668-4297-3ADB-A4EE-06C310F41D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240" y="5045746"/>
              <a:ext cx="597747" cy="599445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FDDF1E92-AEC1-105A-DA30-B739A0B561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0374" y="5153578"/>
              <a:ext cx="382083" cy="382083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8" name="Group 9">
              <a:extLst>
                <a:ext uri="{FF2B5EF4-FFF2-40B4-BE49-F238E27FC236}">
                  <a16:creationId xmlns:a16="http://schemas.microsoft.com/office/drawing/2014/main" id="{2E1C1164-F255-8660-B9A6-789D0FDD3CDC}"/>
                </a:ext>
              </a:extLst>
            </p:cNvPr>
            <p:cNvGrpSpPr/>
            <p:nvPr/>
          </p:nvGrpSpPr>
          <p:grpSpPr>
            <a:xfrm>
              <a:off x="3834360" y="5182403"/>
              <a:ext cx="228053" cy="312748"/>
              <a:chOff x="6375630" y="1117582"/>
              <a:chExt cx="695858" cy="1760376"/>
            </a:xfrm>
            <a:solidFill>
              <a:srgbClr val="7030A0"/>
            </a:solidFill>
          </p:grpSpPr>
          <p:sp>
            <p:nvSpPr>
              <p:cNvPr id="159" name="Freeform 102">
                <a:extLst>
                  <a:ext uri="{FF2B5EF4-FFF2-40B4-BE49-F238E27FC236}">
                    <a16:creationId xmlns:a16="http://schemas.microsoft.com/office/drawing/2014/main" id="{096834A6-D76C-859F-55F5-57CD18970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630" y="1413307"/>
                <a:ext cx="695858" cy="1464651"/>
              </a:xfrm>
              <a:custGeom>
                <a:avLst/>
                <a:gdLst>
                  <a:gd name="T0" fmla="*/ 96 w 350"/>
                  <a:gd name="T1" fmla="*/ 130 h 712"/>
                  <a:gd name="T2" fmla="*/ 90 w 350"/>
                  <a:gd name="T3" fmla="*/ 140 h 712"/>
                  <a:gd name="T4" fmla="*/ 70 w 350"/>
                  <a:gd name="T5" fmla="*/ 252 h 712"/>
                  <a:gd name="T6" fmla="*/ 60 w 350"/>
                  <a:gd name="T7" fmla="*/ 304 h 712"/>
                  <a:gd name="T8" fmla="*/ 26 w 350"/>
                  <a:gd name="T9" fmla="*/ 326 h 712"/>
                  <a:gd name="T10" fmla="*/ 3 w 350"/>
                  <a:gd name="T11" fmla="*/ 290 h 712"/>
                  <a:gd name="T12" fmla="*/ 21 w 350"/>
                  <a:gd name="T13" fmla="*/ 188 h 712"/>
                  <a:gd name="T14" fmla="*/ 42 w 350"/>
                  <a:gd name="T15" fmla="*/ 66 h 712"/>
                  <a:gd name="T16" fmla="*/ 122 w 350"/>
                  <a:gd name="T17" fmla="*/ 6 h 712"/>
                  <a:gd name="T18" fmla="*/ 134 w 350"/>
                  <a:gd name="T19" fmla="*/ 15 h 712"/>
                  <a:gd name="T20" fmla="*/ 177 w 350"/>
                  <a:gd name="T21" fmla="*/ 41 h 712"/>
                  <a:gd name="T22" fmla="*/ 219 w 350"/>
                  <a:gd name="T23" fmla="*/ 15 h 712"/>
                  <a:gd name="T24" fmla="*/ 233 w 350"/>
                  <a:gd name="T25" fmla="*/ 6 h 712"/>
                  <a:gd name="T26" fmla="*/ 312 w 350"/>
                  <a:gd name="T27" fmla="*/ 79 h 712"/>
                  <a:gd name="T28" fmla="*/ 338 w 350"/>
                  <a:gd name="T29" fmla="*/ 224 h 712"/>
                  <a:gd name="T30" fmla="*/ 349 w 350"/>
                  <a:gd name="T31" fmla="*/ 285 h 712"/>
                  <a:gd name="T32" fmla="*/ 344 w 350"/>
                  <a:gd name="T33" fmla="*/ 313 h 712"/>
                  <a:gd name="T34" fmla="*/ 317 w 350"/>
                  <a:gd name="T35" fmla="*/ 326 h 712"/>
                  <a:gd name="T36" fmla="*/ 292 w 350"/>
                  <a:gd name="T37" fmla="*/ 303 h 712"/>
                  <a:gd name="T38" fmla="*/ 276 w 350"/>
                  <a:gd name="T39" fmla="*/ 219 h 712"/>
                  <a:gd name="T40" fmla="*/ 258 w 350"/>
                  <a:gd name="T41" fmla="*/ 132 h 712"/>
                  <a:gd name="T42" fmla="*/ 256 w 350"/>
                  <a:gd name="T43" fmla="*/ 139 h 712"/>
                  <a:gd name="T44" fmla="*/ 273 w 350"/>
                  <a:gd name="T45" fmla="*/ 309 h 712"/>
                  <a:gd name="T46" fmla="*/ 302 w 350"/>
                  <a:gd name="T47" fmla="*/ 461 h 712"/>
                  <a:gd name="T48" fmla="*/ 267 w 350"/>
                  <a:gd name="T49" fmla="*/ 461 h 712"/>
                  <a:gd name="T50" fmla="*/ 247 w 350"/>
                  <a:gd name="T51" fmla="*/ 480 h 712"/>
                  <a:gd name="T52" fmla="*/ 248 w 350"/>
                  <a:gd name="T53" fmla="*/ 672 h 712"/>
                  <a:gd name="T54" fmla="*/ 217 w 350"/>
                  <a:gd name="T55" fmla="*/ 709 h 712"/>
                  <a:gd name="T56" fmla="*/ 186 w 350"/>
                  <a:gd name="T57" fmla="*/ 671 h 712"/>
                  <a:gd name="T58" fmla="*/ 186 w 350"/>
                  <a:gd name="T59" fmla="*/ 483 h 712"/>
                  <a:gd name="T60" fmla="*/ 186 w 350"/>
                  <a:gd name="T61" fmla="*/ 472 h 712"/>
                  <a:gd name="T62" fmla="*/ 177 w 350"/>
                  <a:gd name="T63" fmla="*/ 463 h 712"/>
                  <a:gd name="T64" fmla="*/ 166 w 350"/>
                  <a:gd name="T65" fmla="*/ 472 h 712"/>
                  <a:gd name="T66" fmla="*/ 166 w 350"/>
                  <a:gd name="T67" fmla="*/ 517 h 712"/>
                  <a:gd name="T68" fmla="*/ 166 w 350"/>
                  <a:gd name="T69" fmla="*/ 675 h 712"/>
                  <a:gd name="T70" fmla="*/ 146 w 350"/>
                  <a:gd name="T71" fmla="*/ 707 h 712"/>
                  <a:gd name="T72" fmla="*/ 112 w 350"/>
                  <a:gd name="T73" fmla="*/ 699 h 712"/>
                  <a:gd name="T74" fmla="*/ 104 w 350"/>
                  <a:gd name="T75" fmla="*/ 672 h 712"/>
                  <a:gd name="T76" fmla="*/ 104 w 350"/>
                  <a:gd name="T77" fmla="*/ 480 h 712"/>
                  <a:gd name="T78" fmla="*/ 86 w 350"/>
                  <a:gd name="T79" fmla="*/ 462 h 712"/>
                  <a:gd name="T80" fmla="*/ 51 w 350"/>
                  <a:gd name="T81" fmla="*/ 462 h 712"/>
                  <a:gd name="T82" fmla="*/ 96 w 350"/>
                  <a:gd name="T83" fmla="*/ 13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0" h="712">
                    <a:moveTo>
                      <a:pt x="96" y="130"/>
                    </a:moveTo>
                    <a:cubicBezTo>
                      <a:pt x="93" y="135"/>
                      <a:pt x="90" y="137"/>
                      <a:pt x="90" y="140"/>
                    </a:cubicBezTo>
                    <a:cubicBezTo>
                      <a:pt x="83" y="177"/>
                      <a:pt x="77" y="215"/>
                      <a:pt x="70" y="252"/>
                    </a:cubicBezTo>
                    <a:cubicBezTo>
                      <a:pt x="67" y="269"/>
                      <a:pt x="64" y="287"/>
                      <a:pt x="60" y="304"/>
                    </a:cubicBezTo>
                    <a:cubicBezTo>
                      <a:pt x="57" y="318"/>
                      <a:pt x="40" y="328"/>
                      <a:pt x="26" y="326"/>
                    </a:cubicBezTo>
                    <a:cubicBezTo>
                      <a:pt x="11" y="323"/>
                      <a:pt x="0" y="307"/>
                      <a:pt x="3" y="290"/>
                    </a:cubicBezTo>
                    <a:cubicBezTo>
                      <a:pt x="8" y="256"/>
                      <a:pt x="15" y="222"/>
                      <a:pt x="21" y="188"/>
                    </a:cubicBezTo>
                    <a:cubicBezTo>
                      <a:pt x="28" y="147"/>
                      <a:pt x="36" y="106"/>
                      <a:pt x="42" y="66"/>
                    </a:cubicBezTo>
                    <a:cubicBezTo>
                      <a:pt x="48" y="29"/>
                      <a:pt x="84" y="0"/>
                      <a:pt x="122" y="6"/>
                    </a:cubicBezTo>
                    <a:cubicBezTo>
                      <a:pt x="126" y="6"/>
                      <a:pt x="132" y="11"/>
                      <a:pt x="134" y="15"/>
                    </a:cubicBezTo>
                    <a:cubicBezTo>
                      <a:pt x="143" y="33"/>
                      <a:pt x="158" y="41"/>
                      <a:pt x="177" y="41"/>
                    </a:cubicBezTo>
                    <a:cubicBezTo>
                      <a:pt x="196" y="41"/>
                      <a:pt x="209" y="31"/>
                      <a:pt x="219" y="15"/>
                    </a:cubicBezTo>
                    <a:cubicBezTo>
                      <a:pt x="222" y="10"/>
                      <a:pt x="228" y="6"/>
                      <a:pt x="233" y="6"/>
                    </a:cubicBezTo>
                    <a:cubicBezTo>
                      <a:pt x="276" y="3"/>
                      <a:pt x="305" y="31"/>
                      <a:pt x="312" y="79"/>
                    </a:cubicBezTo>
                    <a:cubicBezTo>
                      <a:pt x="320" y="127"/>
                      <a:pt x="329" y="175"/>
                      <a:pt x="338" y="224"/>
                    </a:cubicBezTo>
                    <a:cubicBezTo>
                      <a:pt x="342" y="244"/>
                      <a:pt x="347" y="264"/>
                      <a:pt x="349" y="285"/>
                    </a:cubicBezTo>
                    <a:cubicBezTo>
                      <a:pt x="350" y="294"/>
                      <a:pt x="348" y="304"/>
                      <a:pt x="344" y="313"/>
                    </a:cubicBezTo>
                    <a:cubicBezTo>
                      <a:pt x="339" y="323"/>
                      <a:pt x="329" y="328"/>
                      <a:pt x="317" y="326"/>
                    </a:cubicBezTo>
                    <a:cubicBezTo>
                      <a:pt x="304" y="323"/>
                      <a:pt x="295" y="316"/>
                      <a:pt x="292" y="303"/>
                    </a:cubicBezTo>
                    <a:cubicBezTo>
                      <a:pt x="286" y="275"/>
                      <a:pt x="281" y="247"/>
                      <a:pt x="276" y="219"/>
                    </a:cubicBezTo>
                    <a:cubicBezTo>
                      <a:pt x="270" y="190"/>
                      <a:pt x="265" y="161"/>
                      <a:pt x="258" y="132"/>
                    </a:cubicBezTo>
                    <a:cubicBezTo>
                      <a:pt x="257" y="134"/>
                      <a:pt x="257" y="137"/>
                      <a:pt x="256" y="139"/>
                    </a:cubicBezTo>
                    <a:cubicBezTo>
                      <a:pt x="253" y="197"/>
                      <a:pt x="261" y="253"/>
                      <a:pt x="273" y="309"/>
                    </a:cubicBezTo>
                    <a:cubicBezTo>
                      <a:pt x="284" y="358"/>
                      <a:pt x="292" y="408"/>
                      <a:pt x="302" y="461"/>
                    </a:cubicBezTo>
                    <a:cubicBezTo>
                      <a:pt x="290" y="461"/>
                      <a:pt x="278" y="461"/>
                      <a:pt x="267" y="461"/>
                    </a:cubicBezTo>
                    <a:cubicBezTo>
                      <a:pt x="252" y="460"/>
                      <a:pt x="247" y="465"/>
                      <a:pt x="247" y="480"/>
                    </a:cubicBezTo>
                    <a:cubicBezTo>
                      <a:pt x="248" y="544"/>
                      <a:pt x="248" y="608"/>
                      <a:pt x="248" y="672"/>
                    </a:cubicBezTo>
                    <a:cubicBezTo>
                      <a:pt x="248" y="697"/>
                      <a:pt x="238" y="709"/>
                      <a:pt x="217" y="709"/>
                    </a:cubicBezTo>
                    <a:cubicBezTo>
                      <a:pt x="196" y="709"/>
                      <a:pt x="186" y="696"/>
                      <a:pt x="186" y="671"/>
                    </a:cubicBezTo>
                    <a:cubicBezTo>
                      <a:pt x="186" y="608"/>
                      <a:pt x="186" y="545"/>
                      <a:pt x="186" y="483"/>
                    </a:cubicBezTo>
                    <a:cubicBezTo>
                      <a:pt x="186" y="479"/>
                      <a:pt x="187" y="475"/>
                      <a:pt x="186" y="472"/>
                    </a:cubicBezTo>
                    <a:cubicBezTo>
                      <a:pt x="184" y="468"/>
                      <a:pt x="179" y="462"/>
                      <a:pt x="177" y="463"/>
                    </a:cubicBezTo>
                    <a:cubicBezTo>
                      <a:pt x="173" y="463"/>
                      <a:pt x="167" y="468"/>
                      <a:pt x="166" y="472"/>
                    </a:cubicBezTo>
                    <a:cubicBezTo>
                      <a:pt x="165" y="487"/>
                      <a:pt x="166" y="502"/>
                      <a:pt x="166" y="517"/>
                    </a:cubicBezTo>
                    <a:cubicBezTo>
                      <a:pt x="166" y="570"/>
                      <a:pt x="165" y="622"/>
                      <a:pt x="166" y="675"/>
                    </a:cubicBezTo>
                    <a:cubicBezTo>
                      <a:pt x="166" y="690"/>
                      <a:pt x="160" y="702"/>
                      <a:pt x="146" y="707"/>
                    </a:cubicBezTo>
                    <a:cubicBezTo>
                      <a:pt x="133" y="712"/>
                      <a:pt x="120" y="710"/>
                      <a:pt x="112" y="699"/>
                    </a:cubicBezTo>
                    <a:cubicBezTo>
                      <a:pt x="107" y="691"/>
                      <a:pt x="104" y="681"/>
                      <a:pt x="104" y="672"/>
                    </a:cubicBezTo>
                    <a:cubicBezTo>
                      <a:pt x="103" y="608"/>
                      <a:pt x="103" y="544"/>
                      <a:pt x="104" y="480"/>
                    </a:cubicBezTo>
                    <a:cubicBezTo>
                      <a:pt x="104" y="466"/>
                      <a:pt x="101" y="460"/>
                      <a:pt x="86" y="462"/>
                    </a:cubicBezTo>
                    <a:cubicBezTo>
                      <a:pt x="75" y="463"/>
                      <a:pt x="64" y="462"/>
                      <a:pt x="51" y="462"/>
                    </a:cubicBezTo>
                    <a:cubicBezTo>
                      <a:pt x="66" y="351"/>
                      <a:pt x="104" y="245"/>
                      <a:pt x="96" y="1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29">
                <a:extLst>
                  <a:ext uri="{FF2B5EF4-FFF2-40B4-BE49-F238E27FC236}">
                    <a16:creationId xmlns:a16="http://schemas.microsoft.com/office/drawing/2014/main" id="{8D3E52C1-D618-8BBC-9B94-570359775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100" y="1117582"/>
                <a:ext cx="251406" cy="256139"/>
              </a:xfrm>
              <a:custGeom>
                <a:avLst/>
                <a:gdLst>
                  <a:gd name="T0" fmla="*/ 127 w 127"/>
                  <a:gd name="T1" fmla="*/ 62 h 124"/>
                  <a:gd name="T2" fmla="*/ 64 w 127"/>
                  <a:gd name="T3" fmla="*/ 124 h 124"/>
                  <a:gd name="T4" fmla="*/ 1 w 127"/>
                  <a:gd name="T5" fmla="*/ 62 h 124"/>
                  <a:gd name="T6" fmla="*/ 63 w 127"/>
                  <a:gd name="T7" fmla="*/ 0 h 124"/>
                  <a:gd name="T8" fmla="*/ 127 w 127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7" y="62"/>
                    </a:moveTo>
                    <a:cubicBezTo>
                      <a:pt x="127" y="97"/>
                      <a:pt x="99" y="124"/>
                      <a:pt x="64" y="124"/>
                    </a:cubicBezTo>
                    <a:cubicBezTo>
                      <a:pt x="29" y="124"/>
                      <a:pt x="0" y="96"/>
                      <a:pt x="1" y="62"/>
                    </a:cubicBezTo>
                    <a:cubicBezTo>
                      <a:pt x="1" y="28"/>
                      <a:pt x="28" y="1"/>
                      <a:pt x="63" y="0"/>
                    </a:cubicBezTo>
                    <a:cubicBezTo>
                      <a:pt x="99" y="0"/>
                      <a:pt x="127" y="26"/>
                      <a:pt x="127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3310103C-841E-AC2F-0FF3-9B0D431E4551}"/>
              </a:ext>
            </a:extLst>
          </p:cNvPr>
          <p:cNvGrpSpPr/>
          <p:nvPr/>
        </p:nvGrpSpPr>
        <p:grpSpPr>
          <a:xfrm>
            <a:off x="8225417" y="3552551"/>
            <a:ext cx="1239473" cy="1242994"/>
            <a:chOff x="8225417" y="3425551"/>
            <a:chExt cx="1239473" cy="124299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C716423A-5CF0-9E25-942F-E41DF2BFBB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25417" y="3425551"/>
              <a:ext cx="1239473" cy="1242994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2758DD6-F516-3633-138E-43087B315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5494" y="3649150"/>
              <a:ext cx="792277" cy="792277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1" name="Group 9">
              <a:extLst>
                <a:ext uri="{FF2B5EF4-FFF2-40B4-BE49-F238E27FC236}">
                  <a16:creationId xmlns:a16="http://schemas.microsoft.com/office/drawing/2014/main" id="{DBC05C1D-F7A9-2075-B65B-24B61DE01BAE}"/>
                </a:ext>
              </a:extLst>
            </p:cNvPr>
            <p:cNvGrpSpPr/>
            <p:nvPr/>
          </p:nvGrpSpPr>
          <p:grpSpPr>
            <a:xfrm>
              <a:off x="8702535" y="3758488"/>
              <a:ext cx="299618" cy="564684"/>
              <a:chOff x="6375630" y="1117582"/>
              <a:chExt cx="695858" cy="1760376"/>
            </a:xfrm>
            <a:solidFill>
              <a:srgbClr val="FF7D00"/>
            </a:solidFill>
          </p:grpSpPr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C604AED4-32CA-0A9D-42D2-4B5C98CB5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630" y="1413307"/>
                <a:ext cx="695858" cy="1464651"/>
              </a:xfrm>
              <a:custGeom>
                <a:avLst/>
                <a:gdLst>
                  <a:gd name="T0" fmla="*/ 96 w 350"/>
                  <a:gd name="T1" fmla="*/ 130 h 712"/>
                  <a:gd name="T2" fmla="*/ 90 w 350"/>
                  <a:gd name="T3" fmla="*/ 140 h 712"/>
                  <a:gd name="T4" fmla="*/ 70 w 350"/>
                  <a:gd name="T5" fmla="*/ 252 h 712"/>
                  <a:gd name="T6" fmla="*/ 60 w 350"/>
                  <a:gd name="T7" fmla="*/ 304 h 712"/>
                  <a:gd name="T8" fmla="*/ 26 w 350"/>
                  <a:gd name="T9" fmla="*/ 326 h 712"/>
                  <a:gd name="T10" fmla="*/ 3 w 350"/>
                  <a:gd name="T11" fmla="*/ 290 h 712"/>
                  <a:gd name="T12" fmla="*/ 21 w 350"/>
                  <a:gd name="T13" fmla="*/ 188 h 712"/>
                  <a:gd name="T14" fmla="*/ 42 w 350"/>
                  <a:gd name="T15" fmla="*/ 66 h 712"/>
                  <a:gd name="T16" fmla="*/ 122 w 350"/>
                  <a:gd name="T17" fmla="*/ 6 h 712"/>
                  <a:gd name="T18" fmla="*/ 134 w 350"/>
                  <a:gd name="T19" fmla="*/ 15 h 712"/>
                  <a:gd name="T20" fmla="*/ 177 w 350"/>
                  <a:gd name="T21" fmla="*/ 41 h 712"/>
                  <a:gd name="T22" fmla="*/ 219 w 350"/>
                  <a:gd name="T23" fmla="*/ 15 h 712"/>
                  <a:gd name="T24" fmla="*/ 233 w 350"/>
                  <a:gd name="T25" fmla="*/ 6 h 712"/>
                  <a:gd name="T26" fmla="*/ 312 w 350"/>
                  <a:gd name="T27" fmla="*/ 79 h 712"/>
                  <a:gd name="T28" fmla="*/ 338 w 350"/>
                  <a:gd name="T29" fmla="*/ 224 h 712"/>
                  <a:gd name="T30" fmla="*/ 349 w 350"/>
                  <a:gd name="T31" fmla="*/ 285 h 712"/>
                  <a:gd name="T32" fmla="*/ 344 w 350"/>
                  <a:gd name="T33" fmla="*/ 313 h 712"/>
                  <a:gd name="T34" fmla="*/ 317 w 350"/>
                  <a:gd name="T35" fmla="*/ 326 h 712"/>
                  <a:gd name="T36" fmla="*/ 292 w 350"/>
                  <a:gd name="T37" fmla="*/ 303 h 712"/>
                  <a:gd name="T38" fmla="*/ 276 w 350"/>
                  <a:gd name="T39" fmla="*/ 219 h 712"/>
                  <a:gd name="T40" fmla="*/ 258 w 350"/>
                  <a:gd name="T41" fmla="*/ 132 h 712"/>
                  <a:gd name="T42" fmla="*/ 256 w 350"/>
                  <a:gd name="T43" fmla="*/ 139 h 712"/>
                  <a:gd name="T44" fmla="*/ 273 w 350"/>
                  <a:gd name="T45" fmla="*/ 309 h 712"/>
                  <a:gd name="T46" fmla="*/ 302 w 350"/>
                  <a:gd name="T47" fmla="*/ 461 h 712"/>
                  <a:gd name="T48" fmla="*/ 267 w 350"/>
                  <a:gd name="T49" fmla="*/ 461 h 712"/>
                  <a:gd name="T50" fmla="*/ 247 w 350"/>
                  <a:gd name="T51" fmla="*/ 480 h 712"/>
                  <a:gd name="T52" fmla="*/ 248 w 350"/>
                  <a:gd name="T53" fmla="*/ 672 h 712"/>
                  <a:gd name="T54" fmla="*/ 217 w 350"/>
                  <a:gd name="T55" fmla="*/ 709 h 712"/>
                  <a:gd name="T56" fmla="*/ 186 w 350"/>
                  <a:gd name="T57" fmla="*/ 671 h 712"/>
                  <a:gd name="T58" fmla="*/ 186 w 350"/>
                  <a:gd name="T59" fmla="*/ 483 h 712"/>
                  <a:gd name="T60" fmla="*/ 186 w 350"/>
                  <a:gd name="T61" fmla="*/ 472 h 712"/>
                  <a:gd name="T62" fmla="*/ 177 w 350"/>
                  <a:gd name="T63" fmla="*/ 463 h 712"/>
                  <a:gd name="T64" fmla="*/ 166 w 350"/>
                  <a:gd name="T65" fmla="*/ 472 h 712"/>
                  <a:gd name="T66" fmla="*/ 166 w 350"/>
                  <a:gd name="T67" fmla="*/ 517 h 712"/>
                  <a:gd name="T68" fmla="*/ 166 w 350"/>
                  <a:gd name="T69" fmla="*/ 675 h 712"/>
                  <a:gd name="T70" fmla="*/ 146 w 350"/>
                  <a:gd name="T71" fmla="*/ 707 h 712"/>
                  <a:gd name="T72" fmla="*/ 112 w 350"/>
                  <a:gd name="T73" fmla="*/ 699 h 712"/>
                  <a:gd name="T74" fmla="*/ 104 w 350"/>
                  <a:gd name="T75" fmla="*/ 672 h 712"/>
                  <a:gd name="T76" fmla="*/ 104 w 350"/>
                  <a:gd name="T77" fmla="*/ 480 h 712"/>
                  <a:gd name="T78" fmla="*/ 86 w 350"/>
                  <a:gd name="T79" fmla="*/ 462 h 712"/>
                  <a:gd name="T80" fmla="*/ 51 w 350"/>
                  <a:gd name="T81" fmla="*/ 462 h 712"/>
                  <a:gd name="T82" fmla="*/ 96 w 350"/>
                  <a:gd name="T83" fmla="*/ 13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0" h="712">
                    <a:moveTo>
                      <a:pt x="96" y="130"/>
                    </a:moveTo>
                    <a:cubicBezTo>
                      <a:pt x="93" y="135"/>
                      <a:pt x="90" y="137"/>
                      <a:pt x="90" y="140"/>
                    </a:cubicBezTo>
                    <a:cubicBezTo>
                      <a:pt x="83" y="177"/>
                      <a:pt x="77" y="215"/>
                      <a:pt x="70" y="252"/>
                    </a:cubicBezTo>
                    <a:cubicBezTo>
                      <a:pt x="67" y="269"/>
                      <a:pt x="64" y="287"/>
                      <a:pt x="60" y="304"/>
                    </a:cubicBezTo>
                    <a:cubicBezTo>
                      <a:pt x="57" y="318"/>
                      <a:pt x="40" y="328"/>
                      <a:pt x="26" y="326"/>
                    </a:cubicBezTo>
                    <a:cubicBezTo>
                      <a:pt x="11" y="323"/>
                      <a:pt x="0" y="307"/>
                      <a:pt x="3" y="290"/>
                    </a:cubicBezTo>
                    <a:cubicBezTo>
                      <a:pt x="8" y="256"/>
                      <a:pt x="15" y="222"/>
                      <a:pt x="21" y="188"/>
                    </a:cubicBezTo>
                    <a:cubicBezTo>
                      <a:pt x="28" y="147"/>
                      <a:pt x="36" y="106"/>
                      <a:pt x="42" y="66"/>
                    </a:cubicBezTo>
                    <a:cubicBezTo>
                      <a:pt x="48" y="29"/>
                      <a:pt x="84" y="0"/>
                      <a:pt x="122" y="6"/>
                    </a:cubicBezTo>
                    <a:cubicBezTo>
                      <a:pt x="126" y="6"/>
                      <a:pt x="132" y="11"/>
                      <a:pt x="134" y="15"/>
                    </a:cubicBezTo>
                    <a:cubicBezTo>
                      <a:pt x="143" y="33"/>
                      <a:pt x="158" y="41"/>
                      <a:pt x="177" y="41"/>
                    </a:cubicBezTo>
                    <a:cubicBezTo>
                      <a:pt x="196" y="41"/>
                      <a:pt x="209" y="31"/>
                      <a:pt x="219" y="15"/>
                    </a:cubicBezTo>
                    <a:cubicBezTo>
                      <a:pt x="222" y="10"/>
                      <a:pt x="228" y="6"/>
                      <a:pt x="233" y="6"/>
                    </a:cubicBezTo>
                    <a:cubicBezTo>
                      <a:pt x="276" y="3"/>
                      <a:pt x="305" y="31"/>
                      <a:pt x="312" y="79"/>
                    </a:cubicBezTo>
                    <a:cubicBezTo>
                      <a:pt x="320" y="127"/>
                      <a:pt x="329" y="175"/>
                      <a:pt x="338" y="224"/>
                    </a:cubicBezTo>
                    <a:cubicBezTo>
                      <a:pt x="342" y="244"/>
                      <a:pt x="347" y="264"/>
                      <a:pt x="349" y="285"/>
                    </a:cubicBezTo>
                    <a:cubicBezTo>
                      <a:pt x="350" y="294"/>
                      <a:pt x="348" y="304"/>
                      <a:pt x="344" y="313"/>
                    </a:cubicBezTo>
                    <a:cubicBezTo>
                      <a:pt x="339" y="323"/>
                      <a:pt x="329" y="328"/>
                      <a:pt x="317" y="326"/>
                    </a:cubicBezTo>
                    <a:cubicBezTo>
                      <a:pt x="304" y="323"/>
                      <a:pt x="295" y="316"/>
                      <a:pt x="292" y="303"/>
                    </a:cubicBezTo>
                    <a:cubicBezTo>
                      <a:pt x="286" y="275"/>
                      <a:pt x="281" y="247"/>
                      <a:pt x="276" y="219"/>
                    </a:cubicBezTo>
                    <a:cubicBezTo>
                      <a:pt x="270" y="190"/>
                      <a:pt x="265" y="161"/>
                      <a:pt x="258" y="132"/>
                    </a:cubicBezTo>
                    <a:cubicBezTo>
                      <a:pt x="257" y="134"/>
                      <a:pt x="257" y="137"/>
                      <a:pt x="256" y="139"/>
                    </a:cubicBezTo>
                    <a:cubicBezTo>
                      <a:pt x="253" y="197"/>
                      <a:pt x="261" y="253"/>
                      <a:pt x="273" y="309"/>
                    </a:cubicBezTo>
                    <a:cubicBezTo>
                      <a:pt x="284" y="358"/>
                      <a:pt x="292" y="408"/>
                      <a:pt x="302" y="461"/>
                    </a:cubicBezTo>
                    <a:cubicBezTo>
                      <a:pt x="290" y="461"/>
                      <a:pt x="278" y="461"/>
                      <a:pt x="267" y="461"/>
                    </a:cubicBezTo>
                    <a:cubicBezTo>
                      <a:pt x="252" y="460"/>
                      <a:pt x="247" y="465"/>
                      <a:pt x="247" y="480"/>
                    </a:cubicBezTo>
                    <a:cubicBezTo>
                      <a:pt x="248" y="544"/>
                      <a:pt x="248" y="608"/>
                      <a:pt x="248" y="672"/>
                    </a:cubicBezTo>
                    <a:cubicBezTo>
                      <a:pt x="248" y="697"/>
                      <a:pt x="238" y="709"/>
                      <a:pt x="217" y="709"/>
                    </a:cubicBezTo>
                    <a:cubicBezTo>
                      <a:pt x="196" y="709"/>
                      <a:pt x="186" y="696"/>
                      <a:pt x="186" y="671"/>
                    </a:cubicBezTo>
                    <a:cubicBezTo>
                      <a:pt x="186" y="608"/>
                      <a:pt x="186" y="545"/>
                      <a:pt x="186" y="483"/>
                    </a:cubicBezTo>
                    <a:cubicBezTo>
                      <a:pt x="186" y="479"/>
                      <a:pt x="187" y="475"/>
                      <a:pt x="186" y="472"/>
                    </a:cubicBezTo>
                    <a:cubicBezTo>
                      <a:pt x="184" y="468"/>
                      <a:pt x="179" y="462"/>
                      <a:pt x="177" y="463"/>
                    </a:cubicBezTo>
                    <a:cubicBezTo>
                      <a:pt x="173" y="463"/>
                      <a:pt x="167" y="468"/>
                      <a:pt x="166" y="472"/>
                    </a:cubicBezTo>
                    <a:cubicBezTo>
                      <a:pt x="165" y="487"/>
                      <a:pt x="166" y="502"/>
                      <a:pt x="166" y="517"/>
                    </a:cubicBezTo>
                    <a:cubicBezTo>
                      <a:pt x="166" y="570"/>
                      <a:pt x="165" y="622"/>
                      <a:pt x="166" y="675"/>
                    </a:cubicBezTo>
                    <a:cubicBezTo>
                      <a:pt x="166" y="690"/>
                      <a:pt x="160" y="702"/>
                      <a:pt x="146" y="707"/>
                    </a:cubicBezTo>
                    <a:cubicBezTo>
                      <a:pt x="133" y="712"/>
                      <a:pt x="120" y="710"/>
                      <a:pt x="112" y="699"/>
                    </a:cubicBezTo>
                    <a:cubicBezTo>
                      <a:pt x="107" y="691"/>
                      <a:pt x="104" y="681"/>
                      <a:pt x="104" y="672"/>
                    </a:cubicBezTo>
                    <a:cubicBezTo>
                      <a:pt x="103" y="608"/>
                      <a:pt x="103" y="544"/>
                      <a:pt x="104" y="480"/>
                    </a:cubicBezTo>
                    <a:cubicBezTo>
                      <a:pt x="104" y="466"/>
                      <a:pt x="101" y="460"/>
                      <a:pt x="86" y="462"/>
                    </a:cubicBezTo>
                    <a:cubicBezTo>
                      <a:pt x="75" y="463"/>
                      <a:pt x="64" y="462"/>
                      <a:pt x="51" y="462"/>
                    </a:cubicBezTo>
                    <a:cubicBezTo>
                      <a:pt x="66" y="351"/>
                      <a:pt x="104" y="245"/>
                      <a:pt x="96" y="1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29">
                <a:extLst>
                  <a:ext uri="{FF2B5EF4-FFF2-40B4-BE49-F238E27FC236}">
                    <a16:creationId xmlns:a16="http://schemas.microsoft.com/office/drawing/2014/main" id="{04D88269-3019-9941-842F-AAE7F2067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100" y="1117582"/>
                <a:ext cx="251406" cy="256139"/>
              </a:xfrm>
              <a:custGeom>
                <a:avLst/>
                <a:gdLst>
                  <a:gd name="T0" fmla="*/ 127 w 127"/>
                  <a:gd name="T1" fmla="*/ 62 h 124"/>
                  <a:gd name="T2" fmla="*/ 64 w 127"/>
                  <a:gd name="T3" fmla="*/ 124 h 124"/>
                  <a:gd name="T4" fmla="*/ 1 w 127"/>
                  <a:gd name="T5" fmla="*/ 62 h 124"/>
                  <a:gd name="T6" fmla="*/ 63 w 127"/>
                  <a:gd name="T7" fmla="*/ 0 h 124"/>
                  <a:gd name="T8" fmla="*/ 127 w 127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7" y="62"/>
                    </a:moveTo>
                    <a:cubicBezTo>
                      <a:pt x="127" y="97"/>
                      <a:pt x="99" y="124"/>
                      <a:pt x="64" y="124"/>
                    </a:cubicBezTo>
                    <a:cubicBezTo>
                      <a:pt x="29" y="124"/>
                      <a:pt x="0" y="96"/>
                      <a:pt x="1" y="62"/>
                    </a:cubicBezTo>
                    <a:cubicBezTo>
                      <a:pt x="1" y="28"/>
                      <a:pt x="28" y="1"/>
                      <a:pt x="63" y="0"/>
                    </a:cubicBezTo>
                    <a:cubicBezTo>
                      <a:pt x="99" y="0"/>
                      <a:pt x="127" y="26"/>
                      <a:pt x="127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2" name="Grupo 181">
            <a:extLst>
              <a:ext uri="{FF2B5EF4-FFF2-40B4-BE49-F238E27FC236}">
                <a16:creationId xmlns:a16="http://schemas.microsoft.com/office/drawing/2014/main" id="{D020EEC5-FCA9-1797-F108-00371518779E}"/>
              </a:ext>
            </a:extLst>
          </p:cNvPr>
          <p:cNvGrpSpPr/>
          <p:nvPr/>
        </p:nvGrpSpPr>
        <p:grpSpPr>
          <a:xfrm>
            <a:off x="3030307" y="3070236"/>
            <a:ext cx="1196795" cy="1060561"/>
            <a:chOff x="2990788" y="3518680"/>
            <a:chExt cx="1286694" cy="1290349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10CF4162-62B0-4DE0-E68F-DEE0C358A7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0788" y="3518680"/>
              <a:ext cx="1286694" cy="1290349"/>
            </a:xfrm>
            <a:custGeom>
              <a:avLst/>
              <a:gdLst>
                <a:gd name="T0" fmla="*/ 320 w 349"/>
                <a:gd name="T1" fmla="*/ 91 h 350"/>
                <a:gd name="T2" fmla="*/ 337 w 349"/>
                <a:gd name="T3" fmla="*/ 115 h 350"/>
                <a:gd name="T4" fmla="*/ 323 w 349"/>
                <a:gd name="T5" fmla="*/ 133 h 350"/>
                <a:gd name="T6" fmla="*/ 318 w 349"/>
                <a:gd name="T7" fmla="*/ 157 h 350"/>
                <a:gd name="T8" fmla="*/ 338 w 349"/>
                <a:gd name="T9" fmla="*/ 177 h 350"/>
                <a:gd name="T10" fmla="*/ 344 w 349"/>
                <a:gd name="T11" fmla="*/ 208 h 350"/>
                <a:gd name="T12" fmla="*/ 322 w 349"/>
                <a:gd name="T13" fmla="*/ 217 h 350"/>
                <a:gd name="T14" fmla="*/ 306 w 349"/>
                <a:gd name="T15" fmla="*/ 236 h 350"/>
                <a:gd name="T16" fmla="*/ 317 w 349"/>
                <a:gd name="T17" fmla="*/ 260 h 350"/>
                <a:gd name="T18" fmla="*/ 307 w 349"/>
                <a:gd name="T19" fmla="*/ 286 h 350"/>
                <a:gd name="T20" fmla="*/ 279 w 349"/>
                <a:gd name="T21" fmla="*/ 283 h 350"/>
                <a:gd name="T22" fmla="*/ 258 w 349"/>
                <a:gd name="T23" fmla="*/ 294 h 350"/>
                <a:gd name="T24" fmla="*/ 256 w 349"/>
                <a:gd name="T25" fmla="*/ 321 h 350"/>
                <a:gd name="T26" fmla="*/ 233 w 349"/>
                <a:gd name="T27" fmla="*/ 337 h 350"/>
                <a:gd name="T28" fmla="*/ 212 w 349"/>
                <a:gd name="T29" fmla="*/ 322 h 350"/>
                <a:gd name="T30" fmla="*/ 187 w 349"/>
                <a:gd name="T31" fmla="*/ 320 h 350"/>
                <a:gd name="T32" fmla="*/ 171 w 349"/>
                <a:gd name="T33" fmla="*/ 343 h 350"/>
                <a:gd name="T34" fmla="*/ 140 w 349"/>
                <a:gd name="T35" fmla="*/ 346 h 350"/>
                <a:gd name="T36" fmla="*/ 133 w 349"/>
                <a:gd name="T37" fmla="*/ 324 h 350"/>
                <a:gd name="T38" fmla="*/ 113 w 349"/>
                <a:gd name="T39" fmla="*/ 308 h 350"/>
                <a:gd name="T40" fmla="*/ 87 w 349"/>
                <a:gd name="T41" fmla="*/ 321 h 350"/>
                <a:gd name="T42" fmla="*/ 61 w 349"/>
                <a:gd name="T43" fmla="*/ 307 h 350"/>
                <a:gd name="T44" fmla="*/ 65 w 349"/>
                <a:gd name="T45" fmla="*/ 283 h 350"/>
                <a:gd name="T46" fmla="*/ 53 w 349"/>
                <a:gd name="T47" fmla="*/ 258 h 350"/>
                <a:gd name="T48" fmla="*/ 28 w 349"/>
                <a:gd name="T49" fmla="*/ 255 h 350"/>
                <a:gd name="T50" fmla="*/ 8 w 349"/>
                <a:gd name="T51" fmla="*/ 233 h 350"/>
                <a:gd name="T52" fmla="*/ 25 w 349"/>
                <a:gd name="T53" fmla="*/ 211 h 350"/>
                <a:gd name="T54" fmla="*/ 28 w 349"/>
                <a:gd name="T55" fmla="*/ 189 h 350"/>
                <a:gd name="T56" fmla="*/ 7 w 349"/>
                <a:gd name="T57" fmla="*/ 170 h 350"/>
                <a:gd name="T58" fmla="*/ 2 w 349"/>
                <a:gd name="T59" fmla="*/ 142 h 350"/>
                <a:gd name="T60" fmla="*/ 28 w 349"/>
                <a:gd name="T61" fmla="*/ 131 h 350"/>
                <a:gd name="T62" fmla="*/ 41 w 349"/>
                <a:gd name="T63" fmla="*/ 113 h 350"/>
                <a:gd name="T64" fmla="*/ 29 w 349"/>
                <a:gd name="T65" fmla="*/ 88 h 350"/>
                <a:gd name="T66" fmla="*/ 39 w 349"/>
                <a:gd name="T67" fmla="*/ 62 h 350"/>
                <a:gd name="T68" fmla="*/ 66 w 349"/>
                <a:gd name="T69" fmla="*/ 65 h 350"/>
                <a:gd name="T70" fmla="*/ 79 w 349"/>
                <a:gd name="T71" fmla="*/ 62 h 350"/>
                <a:gd name="T72" fmla="*/ 97 w 349"/>
                <a:gd name="T73" fmla="*/ 17 h 350"/>
                <a:gd name="T74" fmla="*/ 124 w 349"/>
                <a:gd name="T75" fmla="*/ 13 h 350"/>
                <a:gd name="T76" fmla="*/ 148 w 349"/>
                <a:gd name="T77" fmla="*/ 31 h 350"/>
                <a:gd name="T78" fmla="*/ 172 w 349"/>
                <a:gd name="T79" fmla="*/ 21 h 350"/>
                <a:gd name="T80" fmla="*/ 187 w 349"/>
                <a:gd name="T81" fmla="*/ 0 h 350"/>
                <a:gd name="T82" fmla="*/ 214 w 349"/>
                <a:gd name="T83" fmla="*/ 11 h 350"/>
                <a:gd name="T84" fmla="*/ 225 w 349"/>
                <a:gd name="T85" fmla="*/ 38 h 350"/>
                <a:gd name="T86" fmla="*/ 248 w 349"/>
                <a:gd name="T87" fmla="*/ 40 h 350"/>
                <a:gd name="T88" fmla="*/ 273 w 349"/>
                <a:gd name="T89" fmla="*/ 31 h 350"/>
                <a:gd name="T90" fmla="*/ 288 w 349"/>
                <a:gd name="T91" fmla="*/ 55 h 350"/>
                <a:gd name="T92" fmla="*/ 283 w 349"/>
                <a:gd name="T93" fmla="*/ 76 h 350"/>
                <a:gd name="T94" fmla="*/ 301 w 349"/>
                <a:gd name="T95" fmla="*/ 94 h 350"/>
                <a:gd name="T96" fmla="*/ 62 w 349"/>
                <a:gd name="T97" fmla="*/ 174 h 350"/>
                <a:gd name="T98" fmla="*/ 285 w 349"/>
                <a:gd name="T99" fmla="*/ 174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" h="350">
                  <a:moveTo>
                    <a:pt x="301" y="94"/>
                  </a:moveTo>
                  <a:cubicBezTo>
                    <a:pt x="308" y="93"/>
                    <a:pt x="314" y="92"/>
                    <a:pt x="320" y="91"/>
                  </a:cubicBezTo>
                  <a:cubicBezTo>
                    <a:pt x="324" y="90"/>
                    <a:pt x="328" y="92"/>
                    <a:pt x="330" y="96"/>
                  </a:cubicBezTo>
                  <a:cubicBezTo>
                    <a:pt x="332" y="102"/>
                    <a:pt x="335" y="109"/>
                    <a:pt x="337" y="115"/>
                  </a:cubicBezTo>
                  <a:cubicBezTo>
                    <a:pt x="339" y="119"/>
                    <a:pt x="337" y="122"/>
                    <a:pt x="335" y="125"/>
                  </a:cubicBezTo>
                  <a:cubicBezTo>
                    <a:pt x="331" y="128"/>
                    <a:pt x="327" y="130"/>
                    <a:pt x="323" y="133"/>
                  </a:cubicBezTo>
                  <a:cubicBezTo>
                    <a:pt x="317" y="138"/>
                    <a:pt x="316" y="141"/>
                    <a:pt x="317" y="149"/>
                  </a:cubicBezTo>
                  <a:cubicBezTo>
                    <a:pt x="318" y="151"/>
                    <a:pt x="318" y="154"/>
                    <a:pt x="318" y="157"/>
                  </a:cubicBezTo>
                  <a:cubicBezTo>
                    <a:pt x="318" y="168"/>
                    <a:pt x="324" y="173"/>
                    <a:pt x="333" y="176"/>
                  </a:cubicBezTo>
                  <a:cubicBezTo>
                    <a:pt x="335" y="176"/>
                    <a:pt x="336" y="177"/>
                    <a:pt x="338" y="177"/>
                  </a:cubicBezTo>
                  <a:cubicBezTo>
                    <a:pt x="349" y="182"/>
                    <a:pt x="347" y="184"/>
                    <a:pt x="346" y="194"/>
                  </a:cubicBezTo>
                  <a:cubicBezTo>
                    <a:pt x="346" y="199"/>
                    <a:pt x="345" y="203"/>
                    <a:pt x="344" y="208"/>
                  </a:cubicBezTo>
                  <a:cubicBezTo>
                    <a:pt x="343" y="212"/>
                    <a:pt x="340" y="215"/>
                    <a:pt x="336" y="215"/>
                  </a:cubicBezTo>
                  <a:cubicBezTo>
                    <a:pt x="331" y="216"/>
                    <a:pt x="327" y="216"/>
                    <a:pt x="322" y="217"/>
                  </a:cubicBezTo>
                  <a:cubicBezTo>
                    <a:pt x="317" y="217"/>
                    <a:pt x="313" y="220"/>
                    <a:pt x="310" y="225"/>
                  </a:cubicBezTo>
                  <a:cubicBezTo>
                    <a:pt x="309" y="229"/>
                    <a:pt x="308" y="232"/>
                    <a:pt x="306" y="236"/>
                  </a:cubicBezTo>
                  <a:cubicBezTo>
                    <a:pt x="304" y="241"/>
                    <a:pt x="305" y="245"/>
                    <a:pt x="308" y="249"/>
                  </a:cubicBezTo>
                  <a:cubicBezTo>
                    <a:pt x="311" y="253"/>
                    <a:pt x="314" y="256"/>
                    <a:pt x="317" y="260"/>
                  </a:cubicBezTo>
                  <a:cubicBezTo>
                    <a:pt x="321" y="265"/>
                    <a:pt x="321" y="269"/>
                    <a:pt x="317" y="274"/>
                  </a:cubicBezTo>
                  <a:cubicBezTo>
                    <a:pt x="313" y="278"/>
                    <a:pt x="310" y="282"/>
                    <a:pt x="307" y="286"/>
                  </a:cubicBezTo>
                  <a:cubicBezTo>
                    <a:pt x="302" y="292"/>
                    <a:pt x="299" y="292"/>
                    <a:pt x="293" y="289"/>
                  </a:cubicBezTo>
                  <a:cubicBezTo>
                    <a:pt x="288" y="287"/>
                    <a:pt x="284" y="285"/>
                    <a:pt x="279" y="283"/>
                  </a:cubicBezTo>
                  <a:cubicBezTo>
                    <a:pt x="275" y="282"/>
                    <a:pt x="271" y="284"/>
                    <a:pt x="268" y="286"/>
                  </a:cubicBezTo>
                  <a:cubicBezTo>
                    <a:pt x="264" y="289"/>
                    <a:pt x="261" y="291"/>
                    <a:pt x="258" y="294"/>
                  </a:cubicBezTo>
                  <a:cubicBezTo>
                    <a:pt x="254" y="297"/>
                    <a:pt x="253" y="301"/>
                    <a:pt x="254" y="306"/>
                  </a:cubicBezTo>
                  <a:cubicBezTo>
                    <a:pt x="255" y="311"/>
                    <a:pt x="255" y="316"/>
                    <a:pt x="256" y="321"/>
                  </a:cubicBezTo>
                  <a:cubicBezTo>
                    <a:pt x="256" y="326"/>
                    <a:pt x="254" y="329"/>
                    <a:pt x="251" y="330"/>
                  </a:cubicBezTo>
                  <a:cubicBezTo>
                    <a:pt x="245" y="333"/>
                    <a:pt x="239" y="335"/>
                    <a:pt x="233" y="337"/>
                  </a:cubicBezTo>
                  <a:cubicBezTo>
                    <a:pt x="227" y="339"/>
                    <a:pt x="224" y="338"/>
                    <a:pt x="220" y="333"/>
                  </a:cubicBezTo>
                  <a:cubicBezTo>
                    <a:pt x="218" y="329"/>
                    <a:pt x="215" y="325"/>
                    <a:pt x="212" y="322"/>
                  </a:cubicBezTo>
                  <a:cubicBezTo>
                    <a:pt x="209" y="318"/>
                    <a:pt x="205" y="317"/>
                    <a:pt x="201" y="318"/>
                  </a:cubicBezTo>
                  <a:cubicBezTo>
                    <a:pt x="196" y="318"/>
                    <a:pt x="192" y="319"/>
                    <a:pt x="187" y="320"/>
                  </a:cubicBezTo>
                  <a:cubicBezTo>
                    <a:pt x="182" y="321"/>
                    <a:pt x="179" y="324"/>
                    <a:pt x="177" y="328"/>
                  </a:cubicBezTo>
                  <a:cubicBezTo>
                    <a:pt x="175" y="333"/>
                    <a:pt x="173" y="338"/>
                    <a:pt x="171" y="343"/>
                  </a:cubicBezTo>
                  <a:cubicBezTo>
                    <a:pt x="169" y="347"/>
                    <a:pt x="167" y="350"/>
                    <a:pt x="162" y="349"/>
                  </a:cubicBezTo>
                  <a:cubicBezTo>
                    <a:pt x="155" y="348"/>
                    <a:pt x="147" y="348"/>
                    <a:pt x="140" y="346"/>
                  </a:cubicBezTo>
                  <a:cubicBezTo>
                    <a:pt x="137" y="345"/>
                    <a:pt x="135" y="341"/>
                    <a:pt x="134" y="338"/>
                  </a:cubicBezTo>
                  <a:cubicBezTo>
                    <a:pt x="133" y="333"/>
                    <a:pt x="133" y="328"/>
                    <a:pt x="133" y="324"/>
                  </a:cubicBezTo>
                  <a:cubicBezTo>
                    <a:pt x="132" y="318"/>
                    <a:pt x="129" y="313"/>
                    <a:pt x="123" y="312"/>
                  </a:cubicBezTo>
                  <a:cubicBezTo>
                    <a:pt x="119" y="310"/>
                    <a:pt x="116" y="309"/>
                    <a:pt x="113" y="308"/>
                  </a:cubicBezTo>
                  <a:cubicBezTo>
                    <a:pt x="108" y="306"/>
                    <a:pt x="104" y="307"/>
                    <a:pt x="101" y="310"/>
                  </a:cubicBezTo>
                  <a:cubicBezTo>
                    <a:pt x="96" y="314"/>
                    <a:pt x="92" y="317"/>
                    <a:pt x="87" y="321"/>
                  </a:cubicBezTo>
                  <a:cubicBezTo>
                    <a:pt x="84" y="323"/>
                    <a:pt x="81" y="323"/>
                    <a:pt x="78" y="320"/>
                  </a:cubicBezTo>
                  <a:cubicBezTo>
                    <a:pt x="72" y="316"/>
                    <a:pt x="66" y="312"/>
                    <a:pt x="61" y="307"/>
                  </a:cubicBezTo>
                  <a:cubicBezTo>
                    <a:pt x="57" y="304"/>
                    <a:pt x="58" y="299"/>
                    <a:pt x="60" y="295"/>
                  </a:cubicBezTo>
                  <a:cubicBezTo>
                    <a:pt x="62" y="291"/>
                    <a:pt x="63" y="287"/>
                    <a:pt x="65" y="283"/>
                  </a:cubicBezTo>
                  <a:cubicBezTo>
                    <a:pt x="67" y="278"/>
                    <a:pt x="66" y="274"/>
                    <a:pt x="64" y="271"/>
                  </a:cubicBezTo>
                  <a:cubicBezTo>
                    <a:pt x="60" y="266"/>
                    <a:pt x="57" y="262"/>
                    <a:pt x="53" y="258"/>
                  </a:cubicBezTo>
                  <a:cubicBezTo>
                    <a:pt x="51" y="254"/>
                    <a:pt x="47" y="253"/>
                    <a:pt x="43" y="253"/>
                  </a:cubicBezTo>
                  <a:cubicBezTo>
                    <a:pt x="38" y="254"/>
                    <a:pt x="33" y="254"/>
                    <a:pt x="28" y="255"/>
                  </a:cubicBezTo>
                  <a:cubicBezTo>
                    <a:pt x="22" y="257"/>
                    <a:pt x="18" y="255"/>
                    <a:pt x="15" y="249"/>
                  </a:cubicBezTo>
                  <a:cubicBezTo>
                    <a:pt x="13" y="244"/>
                    <a:pt x="10" y="239"/>
                    <a:pt x="8" y="233"/>
                  </a:cubicBezTo>
                  <a:cubicBezTo>
                    <a:pt x="6" y="229"/>
                    <a:pt x="7" y="225"/>
                    <a:pt x="11" y="222"/>
                  </a:cubicBezTo>
                  <a:cubicBezTo>
                    <a:pt x="15" y="218"/>
                    <a:pt x="20" y="214"/>
                    <a:pt x="25" y="211"/>
                  </a:cubicBezTo>
                  <a:cubicBezTo>
                    <a:pt x="29" y="208"/>
                    <a:pt x="30" y="204"/>
                    <a:pt x="30" y="199"/>
                  </a:cubicBezTo>
                  <a:cubicBezTo>
                    <a:pt x="29" y="195"/>
                    <a:pt x="28" y="192"/>
                    <a:pt x="28" y="189"/>
                  </a:cubicBezTo>
                  <a:cubicBezTo>
                    <a:pt x="28" y="180"/>
                    <a:pt x="23" y="176"/>
                    <a:pt x="16" y="174"/>
                  </a:cubicBezTo>
                  <a:cubicBezTo>
                    <a:pt x="13" y="173"/>
                    <a:pt x="10" y="171"/>
                    <a:pt x="7" y="170"/>
                  </a:cubicBezTo>
                  <a:cubicBezTo>
                    <a:pt x="2" y="169"/>
                    <a:pt x="0" y="166"/>
                    <a:pt x="0" y="162"/>
                  </a:cubicBezTo>
                  <a:cubicBezTo>
                    <a:pt x="1" y="155"/>
                    <a:pt x="1" y="149"/>
                    <a:pt x="2" y="142"/>
                  </a:cubicBezTo>
                  <a:cubicBezTo>
                    <a:pt x="2" y="136"/>
                    <a:pt x="5" y="134"/>
                    <a:pt x="11" y="133"/>
                  </a:cubicBezTo>
                  <a:cubicBezTo>
                    <a:pt x="17" y="132"/>
                    <a:pt x="23" y="132"/>
                    <a:pt x="28" y="131"/>
                  </a:cubicBezTo>
                  <a:cubicBezTo>
                    <a:pt x="32" y="130"/>
                    <a:pt x="35" y="128"/>
                    <a:pt x="36" y="124"/>
                  </a:cubicBezTo>
                  <a:cubicBezTo>
                    <a:pt x="38" y="120"/>
                    <a:pt x="40" y="117"/>
                    <a:pt x="41" y="113"/>
                  </a:cubicBezTo>
                  <a:cubicBezTo>
                    <a:pt x="42" y="109"/>
                    <a:pt x="42" y="105"/>
                    <a:pt x="39" y="101"/>
                  </a:cubicBezTo>
                  <a:cubicBezTo>
                    <a:pt x="36" y="97"/>
                    <a:pt x="32" y="93"/>
                    <a:pt x="29" y="88"/>
                  </a:cubicBezTo>
                  <a:cubicBezTo>
                    <a:pt x="26" y="84"/>
                    <a:pt x="26" y="80"/>
                    <a:pt x="29" y="76"/>
                  </a:cubicBezTo>
                  <a:cubicBezTo>
                    <a:pt x="32" y="71"/>
                    <a:pt x="36" y="66"/>
                    <a:pt x="39" y="62"/>
                  </a:cubicBezTo>
                  <a:cubicBezTo>
                    <a:pt x="42" y="57"/>
                    <a:pt x="46" y="56"/>
                    <a:pt x="52" y="58"/>
                  </a:cubicBezTo>
                  <a:cubicBezTo>
                    <a:pt x="57" y="60"/>
                    <a:pt x="62" y="62"/>
                    <a:pt x="66" y="65"/>
                  </a:cubicBezTo>
                  <a:cubicBezTo>
                    <a:pt x="70" y="67"/>
                    <a:pt x="74" y="66"/>
                    <a:pt x="77" y="64"/>
                  </a:cubicBezTo>
                  <a:cubicBezTo>
                    <a:pt x="78" y="63"/>
                    <a:pt x="79" y="63"/>
                    <a:pt x="79" y="62"/>
                  </a:cubicBezTo>
                  <a:cubicBezTo>
                    <a:pt x="94" y="51"/>
                    <a:pt x="94" y="51"/>
                    <a:pt x="90" y="30"/>
                  </a:cubicBezTo>
                  <a:cubicBezTo>
                    <a:pt x="89" y="23"/>
                    <a:pt x="91" y="20"/>
                    <a:pt x="97" y="17"/>
                  </a:cubicBezTo>
                  <a:cubicBezTo>
                    <a:pt x="102" y="15"/>
                    <a:pt x="107" y="13"/>
                    <a:pt x="112" y="11"/>
                  </a:cubicBezTo>
                  <a:cubicBezTo>
                    <a:pt x="117" y="8"/>
                    <a:pt x="120" y="9"/>
                    <a:pt x="124" y="13"/>
                  </a:cubicBezTo>
                  <a:cubicBezTo>
                    <a:pt x="127" y="17"/>
                    <a:pt x="130" y="22"/>
                    <a:pt x="133" y="26"/>
                  </a:cubicBezTo>
                  <a:cubicBezTo>
                    <a:pt x="138" y="31"/>
                    <a:pt x="142" y="32"/>
                    <a:pt x="148" y="31"/>
                  </a:cubicBezTo>
                  <a:cubicBezTo>
                    <a:pt x="152" y="29"/>
                    <a:pt x="156" y="29"/>
                    <a:pt x="160" y="29"/>
                  </a:cubicBezTo>
                  <a:cubicBezTo>
                    <a:pt x="166" y="28"/>
                    <a:pt x="170" y="26"/>
                    <a:pt x="172" y="21"/>
                  </a:cubicBezTo>
                  <a:cubicBezTo>
                    <a:pt x="173" y="16"/>
                    <a:pt x="175" y="11"/>
                    <a:pt x="177" y="6"/>
                  </a:cubicBezTo>
                  <a:cubicBezTo>
                    <a:pt x="179" y="2"/>
                    <a:pt x="182" y="0"/>
                    <a:pt x="187" y="0"/>
                  </a:cubicBezTo>
                  <a:cubicBezTo>
                    <a:pt x="194" y="1"/>
                    <a:pt x="201" y="2"/>
                    <a:pt x="208" y="3"/>
                  </a:cubicBezTo>
                  <a:cubicBezTo>
                    <a:pt x="212" y="3"/>
                    <a:pt x="214" y="6"/>
                    <a:pt x="214" y="11"/>
                  </a:cubicBezTo>
                  <a:cubicBezTo>
                    <a:pt x="215" y="17"/>
                    <a:pt x="216" y="23"/>
                    <a:pt x="217" y="29"/>
                  </a:cubicBezTo>
                  <a:cubicBezTo>
                    <a:pt x="218" y="34"/>
                    <a:pt x="221" y="36"/>
                    <a:pt x="225" y="38"/>
                  </a:cubicBezTo>
                  <a:cubicBezTo>
                    <a:pt x="228" y="39"/>
                    <a:pt x="231" y="40"/>
                    <a:pt x="234" y="41"/>
                  </a:cubicBezTo>
                  <a:cubicBezTo>
                    <a:pt x="239" y="45"/>
                    <a:pt x="244" y="43"/>
                    <a:pt x="248" y="40"/>
                  </a:cubicBezTo>
                  <a:cubicBezTo>
                    <a:pt x="252" y="37"/>
                    <a:pt x="256" y="34"/>
                    <a:pt x="259" y="31"/>
                  </a:cubicBezTo>
                  <a:cubicBezTo>
                    <a:pt x="264" y="27"/>
                    <a:pt x="268" y="27"/>
                    <a:pt x="273" y="31"/>
                  </a:cubicBezTo>
                  <a:cubicBezTo>
                    <a:pt x="277" y="34"/>
                    <a:pt x="281" y="37"/>
                    <a:pt x="285" y="41"/>
                  </a:cubicBezTo>
                  <a:cubicBezTo>
                    <a:pt x="290" y="45"/>
                    <a:pt x="291" y="49"/>
                    <a:pt x="288" y="55"/>
                  </a:cubicBezTo>
                  <a:cubicBezTo>
                    <a:pt x="286" y="59"/>
                    <a:pt x="284" y="64"/>
                    <a:pt x="283" y="68"/>
                  </a:cubicBezTo>
                  <a:cubicBezTo>
                    <a:pt x="282" y="71"/>
                    <a:pt x="282" y="74"/>
                    <a:pt x="283" y="76"/>
                  </a:cubicBezTo>
                  <a:cubicBezTo>
                    <a:pt x="286" y="81"/>
                    <a:pt x="290" y="86"/>
                    <a:pt x="295" y="91"/>
                  </a:cubicBezTo>
                  <a:cubicBezTo>
                    <a:pt x="296" y="93"/>
                    <a:pt x="299" y="93"/>
                    <a:pt x="301" y="94"/>
                  </a:cubicBezTo>
                  <a:close/>
                  <a:moveTo>
                    <a:pt x="174" y="63"/>
                  </a:moveTo>
                  <a:cubicBezTo>
                    <a:pt x="112" y="63"/>
                    <a:pt x="62" y="113"/>
                    <a:pt x="62" y="174"/>
                  </a:cubicBezTo>
                  <a:cubicBezTo>
                    <a:pt x="62" y="236"/>
                    <a:pt x="112" y="285"/>
                    <a:pt x="173" y="286"/>
                  </a:cubicBezTo>
                  <a:cubicBezTo>
                    <a:pt x="235" y="286"/>
                    <a:pt x="285" y="236"/>
                    <a:pt x="285" y="174"/>
                  </a:cubicBezTo>
                  <a:cubicBezTo>
                    <a:pt x="285" y="112"/>
                    <a:pt x="234" y="63"/>
                    <a:pt x="174" y="6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4B44302E-5715-5A8D-1EC2-DC5F0A414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19250" y="3750797"/>
              <a:ext cx="822461" cy="822460"/>
            </a:xfrm>
            <a:custGeom>
              <a:avLst/>
              <a:gdLst>
                <a:gd name="T0" fmla="*/ 112 w 223"/>
                <a:gd name="T1" fmla="*/ 0 h 223"/>
                <a:gd name="T2" fmla="*/ 223 w 223"/>
                <a:gd name="T3" fmla="*/ 111 h 223"/>
                <a:gd name="T4" fmla="*/ 111 w 223"/>
                <a:gd name="T5" fmla="*/ 223 h 223"/>
                <a:gd name="T6" fmla="*/ 0 w 223"/>
                <a:gd name="T7" fmla="*/ 111 h 223"/>
                <a:gd name="T8" fmla="*/ 112 w 223"/>
                <a:gd name="T9" fmla="*/ 0 h 223"/>
                <a:gd name="T10" fmla="*/ 112 w 223"/>
                <a:gd name="T11" fmla="*/ 196 h 223"/>
                <a:gd name="T12" fmla="*/ 111 w 223"/>
                <a:gd name="T13" fmla="*/ 197 h 223"/>
                <a:gd name="T14" fmla="*/ 109 w 223"/>
                <a:gd name="T15" fmla="*/ 192 h 223"/>
                <a:gd name="T16" fmla="*/ 102 w 223"/>
                <a:gd name="T17" fmla="*/ 172 h 223"/>
                <a:gd name="T18" fmla="*/ 89 w 223"/>
                <a:gd name="T19" fmla="*/ 129 h 223"/>
                <a:gd name="T20" fmla="*/ 81 w 223"/>
                <a:gd name="T21" fmla="*/ 125 h 223"/>
                <a:gd name="T22" fmla="*/ 72 w 223"/>
                <a:gd name="T23" fmla="*/ 128 h 223"/>
                <a:gd name="T24" fmla="*/ 57 w 223"/>
                <a:gd name="T25" fmla="*/ 133 h 223"/>
                <a:gd name="T26" fmla="*/ 46 w 223"/>
                <a:gd name="T27" fmla="*/ 146 h 223"/>
                <a:gd name="T28" fmla="*/ 43 w 223"/>
                <a:gd name="T29" fmla="*/ 175 h 223"/>
                <a:gd name="T30" fmla="*/ 45 w 223"/>
                <a:gd name="T31" fmla="*/ 182 h 223"/>
                <a:gd name="T32" fmla="*/ 132 w 223"/>
                <a:gd name="T33" fmla="*/ 206 h 223"/>
                <a:gd name="T34" fmla="*/ 177 w 223"/>
                <a:gd name="T35" fmla="*/ 181 h 223"/>
                <a:gd name="T36" fmla="*/ 180 w 223"/>
                <a:gd name="T37" fmla="*/ 176 h 223"/>
                <a:gd name="T38" fmla="*/ 175 w 223"/>
                <a:gd name="T39" fmla="*/ 144 h 223"/>
                <a:gd name="T40" fmla="*/ 165 w 223"/>
                <a:gd name="T41" fmla="*/ 133 h 223"/>
                <a:gd name="T42" fmla="*/ 153 w 223"/>
                <a:gd name="T43" fmla="*/ 128 h 223"/>
                <a:gd name="T44" fmla="*/ 136 w 223"/>
                <a:gd name="T45" fmla="*/ 123 h 223"/>
                <a:gd name="T46" fmla="*/ 112 w 223"/>
                <a:gd name="T47" fmla="*/ 196 h 223"/>
                <a:gd name="T48" fmla="*/ 111 w 223"/>
                <a:gd name="T49" fmla="*/ 31 h 223"/>
                <a:gd name="T50" fmla="*/ 96 w 223"/>
                <a:gd name="T51" fmla="*/ 34 h 223"/>
                <a:gd name="T52" fmla="*/ 79 w 223"/>
                <a:gd name="T53" fmla="*/ 54 h 223"/>
                <a:gd name="T54" fmla="*/ 76 w 223"/>
                <a:gd name="T55" fmla="*/ 60 h 223"/>
                <a:gd name="T56" fmla="*/ 68 w 223"/>
                <a:gd name="T57" fmla="*/ 75 h 223"/>
                <a:gd name="T58" fmla="*/ 77 w 223"/>
                <a:gd name="T59" fmla="*/ 87 h 223"/>
                <a:gd name="T60" fmla="*/ 82 w 223"/>
                <a:gd name="T61" fmla="*/ 91 h 223"/>
                <a:gd name="T62" fmla="*/ 92 w 223"/>
                <a:gd name="T63" fmla="*/ 108 h 223"/>
                <a:gd name="T64" fmla="*/ 131 w 223"/>
                <a:gd name="T65" fmla="*/ 107 h 223"/>
                <a:gd name="T66" fmla="*/ 141 w 223"/>
                <a:gd name="T67" fmla="*/ 90 h 223"/>
                <a:gd name="T68" fmla="*/ 144 w 223"/>
                <a:gd name="T69" fmla="*/ 87 h 223"/>
                <a:gd name="T70" fmla="*/ 150 w 223"/>
                <a:gd name="T71" fmla="*/ 63 h 223"/>
                <a:gd name="T72" fmla="*/ 142 w 223"/>
                <a:gd name="T73" fmla="*/ 48 h 223"/>
                <a:gd name="T74" fmla="*/ 139 w 223"/>
                <a:gd name="T75" fmla="*/ 44 h 223"/>
                <a:gd name="T76" fmla="*/ 111 w 223"/>
                <a:gd name="T77" fmla="*/ 31 h 223"/>
                <a:gd name="T78" fmla="*/ 107 w 223"/>
                <a:gd name="T79" fmla="*/ 143 h 223"/>
                <a:gd name="T80" fmla="*/ 111 w 223"/>
                <a:gd name="T81" fmla="*/ 179 h 223"/>
                <a:gd name="T82" fmla="*/ 115 w 223"/>
                <a:gd name="T83" fmla="*/ 143 h 223"/>
                <a:gd name="T84" fmla="*/ 107 w 223"/>
                <a:gd name="T85" fmla="*/ 143 h 223"/>
                <a:gd name="T86" fmla="*/ 118 w 223"/>
                <a:gd name="T87" fmla="*/ 127 h 223"/>
                <a:gd name="T88" fmla="*/ 104 w 223"/>
                <a:gd name="T89" fmla="*/ 127 h 223"/>
                <a:gd name="T90" fmla="*/ 104 w 223"/>
                <a:gd name="T91" fmla="*/ 138 h 223"/>
                <a:gd name="T92" fmla="*/ 118 w 223"/>
                <a:gd name="T93" fmla="*/ 138 h 223"/>
                <a:gd name="T94" fmla="*/ 118 w 223"/>
                <a:gd name="T95" fmla="*/ 12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23">
                  <a:moveTo>
                    <a:pt x="112" y="0"/>
                  </a:moveTo>
                  <a:cubicBezTo>
                    <a:pt x="172" y="0"/>
                    <a:pt x="223" y="49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ubicBezTo>
                    <a:pt x="50" y="222"/>
                    <a:pt x="0" y="173"/>
                    <a:pt x="0" y="111"/>
                  </a:cubicBezTo>
                  <a:cubicBezTo>
                    <a:pt x="0" y="50"/>
                    <a:pt x="50" y="0"/>
                    <a:pt x="112" y="0"/>
                  </a:cubicBezTo>
                  <a:close/>
                  <a:moveTo>
                    <a:pt x="112" y="196"/>
                  </a:moveTo>
                  <a:cubicBezTo>
                    <a:pt x="112" y="197"/>
                    <a:pt x="111" y="197"/>
                    <a:pt x="111" y="197"/>
                  </a:cubicBezTo>
                  <a:cubicBezTo>
                    <a:pt x="110" y="195"/>
                    <a:pt x="110" y="194"/>
                    <a:pt x="109" y="192"/>
                  </a:cubicBezTo>
                  <a:cubicBezTo>
                    <a:pt x="107" y="185"/>
                    <a:pt x="105" y="178"/>
                    <a:pt x="102" y="172"/>
                  </a:cubicBezTo>
                  <a:cubicBezTo>
                    <a:pt x="98" y="157"/>
                    <a:pt x="93" y="143"/>
                    <a:pt x="89" y="129"/>
                  </a:cubicBezTo>
                  <a:cubicBezTo>
                    <a:pt x="87" y="124"/>
                    <a:pt x="87" y="123"/>
                    <a:pt x="81" y="125"/>
                  </a:cubicBezTo>
                  <a:cubicBezTo>
                    <a:pt x="78" y="126"/>
                    <a:pt x="75" y="127"/>
                    <a:pt x="72" y="128"/>
                  </a:cubicBezTo>
                  <a:cubicBezTo>
                    <a:pt x="67" y="130"/>
                    <a:pt x="62" y="131"/>
                    <a:pt x="57" y="133"/>
                  </a:cubicBezTo>
                  <a:cubicBezTo>
                    <a:pt x="51" y="135"/>
                    <a:pt x="47" y="140"/>
                    <a:pt x="46" y="146"/>
                  </a:cubicBezTo>
                  <a:cubicBezTo>
                    <a:pt x="45" y="156"/>
                    <a:pt x="43" y="166"/>
                    <a:pt x="43" y="175"/>
                  </a:cubicBezTo>
                  <a:cubicBezTo>
                    <a:pt x="42" y="178"/>
                    <a:pt x="44" y="181"/>
                    <a:pt x="45" y="182"/>
                  </a:cubicBezTo>
                  <a:cubicBezTo>
                    <a:pt x="70" y="205"/>
                    <a:pt x="99" y="213"/>
                    <a:pt x="132" y="206"/>
                  </a:cubicBezTo>
                  <a:cubicBezTo>
                    <a:pt x="150" y="202"/>
                    <a:pt x="164" y="193"/>
                    <a:pt x="177" y="181"/>
                  </a:cubicBezTo>
                  <a:cubicBezTo>
                    <a:pt x="179" y="180"/>
                    <a:pt x="180" y="178"/>
                    <a:pt x="180" y="176"/>
                  </a:cubicBezTo>
                  <a:cubicBezTo>
                    <a:pt x="179" y="165"/>
                    <a:pt x="177" y="154"/>
                    <a:pt x="175" y="144"/>
                  </a:cubicBezTo>
                  <a:cubicBezTo>
                    <a:pt x="174" y="139"/>
                    <a:pt x="170" y="135"/>
                    <a:pt x="165" y="133"/>
                  </a:cubicBezTo>
                  <a:cubicBezTo>
                    <a:pt x="161" y="131"/>
                    <a:pt x="157" y="130"/>
                    <a:pt x="153" y="128"/>
                  </a:cubicBezTo>
                  <a:cubicBezTo>
                    <a:pt x="147" y="126"/>
                    <a:pt x="142" y="125"/>
                    <a:pt x="136" y="123"/>
                  </a:cubicBezTo>
                  <a:cubicBezTo>
                    <a:pt x="128" y="148"/>
                    <a:pt x="120" y="172"/>
                    <a:pt x="112" y="196"/>
                  </a:cubicBezTo>
                  <a:close/>
                  <a:moveTo>
                    <a:pt x="111" y="31"/>
                  </a:moveTo>
                  <a:cubicBezTo>
                    <a:pt x="106" y="32"/>
                    <a:pt x="101" y="33"/>
                    <a:pt x="96" y="34"/>
                  </a:cubicBezTo>
                  <a:cubicBezTo>
                    <a:pt x="86" y="37"/>
                    <a:pt x="82" y="45"/>
                    <a:pt x="79" y="54"/>
                  </a:cubicBezTo>
                  <a:cubicBezTo>
                    <a:pt x="79" y="56"/>
                    <a:pt x="78" y="59"/>
                    <a:pt x="76" y="60"/>
                  </a:cubicBezTo>
                  <a:cubicBezTo>
                    <a:pt x="69" y="64"/>
                    <a:pt x="67" y="68"/>
                    <a:pt x="68" y="75"/>
                  </a:cubicBezTo>
                  <a:cubicBezTo>
                    <a:pt x="69" y="81"/>
                    <a:pt x="71" y="86"/>
                    <a:pt x="77" y="87"/>
                  </a:cubicBezTo>
                  <a:cubicBezTo>
                    <a:pt x="80" y="87"/>
                    <a:pt x="82" y="89"/>
                    <a:pt x="82" y="91"/>
                  </a:cubicBezTo>
                  <a:cubicBezTo>
                    <a:pt x="84" y="98"/>
                    <a:pt x="88" y="103"/>
                    <a:pt x="92" y="108"/>
                  </a:cubicBezTo>
                  <a:cubicBezTo>
                    <a:pt x="105" y="122"/>
                    <a:pt x="119" y="121"/>
                    <a:pt x="131" y="107"/>
                  </a:cubicBezTo>
                  <a:cubicBezTo>
                    <a:pt x="135" y="102"/>
                    <a:pt x="137" y="96"/>
                    <a:pt x="141" y="90"/>
                  </a:cubicBezTo>
                  <a:cubicBezTo>
                    <a:pt x="142" y="89"/>
                    <a:pt x="143" y="88"/>
                    <a:pt x="144" y="87"/>
                  </a:cubicBezTo>
                  <a:cubicBezTo>
                    <a:pt x="153" y="84"/>
                    <a:pt x="158" y="69"/>
                    <a:pt x="150" y="63"/>
                  </a:cubicBezTo>
                  <a:cubicBezTo>
                    <a:pt x="145" y="59"/>
                    <a:pt x="144" y="54"/>
                    <a:pt x="142" y="48"/>
                  </a:cubicBezTo>
                  <a:cubicBezTo>
                    <a:pt x="141" y="47"/>
                    <a:pt x="140" y="45"/>
                    <a:pt x="139" y="44"/>
                  </a:cubicBezTo>
                  <a:cubicBezTo>
                    <a:pt x="133" y="34"/>
                    <a:pt x="123" y="31"/>
                    <a:pt x="111" y="31"/>
                  </a:cubicBezTo>
                  <a:close/>
                  <a:moveTo>
                    <a:pt x="107" y="143"/>
                  </a:moveTo>
                  <a:cubicBezTo>
                    <a:pt x="101" y="156"/>
                    <a:pt x="106" y="167"/>
                    <a:pt x="111" y="179"/>
                  </a:cubicBezTo>
                  <a:cubicBezTo>
                    <a:pt x="117" y="167"/>
                    <a:pt x="120" y="155"/>
                    <a:pt x="115" y="143"/>
                  </a:cubicBezTo>
                  <a:cubicBezTo>
                    <a:pt x="112" y="143"/>
                    <a:pt x="109" y="143"/>
                    <a:pt x="107" y="143"/>
                  </a:cubicBezTo>
                  <a:close/>
                  <a:moveTo>
                    <a:pt x="118" y="127"/>
                  </a:moveTo>
                  <a:cubicBezTo>
                    <a:pt x="113" y="127"/>
                    <a:pt x="108" y="127"/>
                    <a:pt x="104" y="127"/>
                  </a:cubicBezTo>
                  <a:cubicBezTo>
                    <a:pt x="104" y="131"/>
                    <a:pt x="104" y="134"/>
                    <a:pt x="104" y="138"/>
                  </a:cubicBezTo>
                  <a:cubicBezTo>
                    <a:pt x="109" y="138"/>
                    <a:pt x="114" y="138"/>
                    <a:pt x="118" y="138"/>
                  </a:cubicBezTo>
                  <a:cubicBezTo>
                    <a:pt x="118" y="134"/>
                    <a:pt x="118" y="131"/>
                    <a:pt x="118" y="1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4" name="Group 17">
              <a:extLst>
                <a:ext uri="{FF2B5EF4-FFF2-40B4-BE49-F238E27FC236}">
                  <a16:creationId xmlns:a16="http://schemas.microsoft.com/office/drawing/2014/main" id="{154461EB-EE32-D206-3C98-D621BEE91911}"/>
                </a:ext>
              </a:extLst>
            </p:cNvPr>
            <p:cNvGrpSpPr/>
            <p:nvPr/>
          </p:nvGrpSpPr>
          <p:grpSpPr>
            <a:xfrm>
              <a:off x="3305161" y="3895556"/>
              <a:ext cx="296888" cy="547624"/>
              <a:chOff x="6375630" y="4237822"/>
              <a:chExt cx="695859" cy="1844204"/>
            </a:xfrm>
            <a:solidFill>
              <a:srgbClr val="FF7D00"/>
            </a:solidFill>
          </p:grpSpPr>
          <p:sp>
            <p:nvSpPr>
              <p:cNvPr id="165" name="Freeform 98">
                <a:extLst>
                  <a:ext uri="{FF2B5EF4-FFF2-40B4-BE49-F238E27FC236}">
                    <a16:creationId xmlns:a16="http://schemas.microsoft.com/office/drawing/2014/main" id="{2696C2C8-1DC2-545C-5E9E-3A01C4463D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5630" y="4547519"/>
                <a:ext cx="673410" cy="1534507"/>
              </a:xfrm>
              <a:custGeom>
                <a:avLst/>
                <a:gdLst>
                  <a:gd name="T0" fmla="*/ 276 w 340"/>
                  <a:gd name="T1" fmla="*/ 100 h 746"/>
                  <a:gd name="T2" fmla="*/ 261 w 340"/>
                  <a:gd name="T3" fmla="*/ 113 h 746"/>
                  <a:gd name="T4" fmla="*/ 261 w 340"/>
                  <a:gd name="T5" fmla="*/ 351 h 746"/>
                  <a:gd name="T6" fmla="*/ 261 w 340"/>
                  <a:gd name="T7" fmla="*/ 687 h 746"/>
                  <a:gd name="T8" fmla="*/ 243 w 340"/>
                  <a:gd name="T9" fmla="*/ 730 h 746"/>
                  <a:gd name="T10" fmla="*/ 181 w 340"/>
                  <a:gd name="T11" fmla="*/ 703 h 746"/>
                  <a:gd name="T12" fmla="*/ 180 w 340"/>
                  <a:gd name="T13" fmla="*/ 655 h 746"/>
                  <a:gd name="T14" fmla="*/ 180 w 340"/>
                  <a:gd name="T15" fmla="*/ 412 h 746"/>
                  <a:gd name="T16" fmla="*/ 179 w 340"/>
                  <a:gd name="T17" fmla="*/ 398 h 746"/>
                  <a:gd name="T18" fmla="*/ 170 w 340"/>
                  <a:gd name="T19" fmla="*/ 391 h 746"/>
                  <a:gd name="T20" fmla="*/ 161 w 340"/>
                  <a:gd name="T21" fmla="*/ 399 h 746"/>
                  <a:gd name="T22" fmla="*/ 160 w 340"/>
                  <a:gd name="T23" fmla="*/ 414 h 746"/>
                  <a:gd name="T24" fmla="*/ 160 w 340"/>
                  <a:gd name="T25" fmla="*/ 687 h 746"/>
                  <a:gd name="T26" fmla="*/ 132 w 340"/>
                  <a:gd name="T27" fmla="*/ 735 h 746"/>
                  <a:gd name="T28" fmla="*/ 79 w 340"/>
                  <a:gd name="T29" fmla="*/ 702 h 746"/>
                  <a:gd name="T30" fmla="*/ 79 w 340"/>
                  <a:gd name="T31" fmla="*/ 680 h 746"/>
                  <a:gd name="T32" fmla="*/ 79 w 340"/>
                  <a:gd name="T33" fmla="*/ 119 h 746"/>
                  <a:gd name="T34" fmla="*/ 78 w 340"/>
                  <a:gd name="T35" fmla="*/ 105 h 746"/>
                  <a:gd name="T36" fmla="*/ 71 w 340"/>
                  <a:gd name="T37" fmla="*/ 99 h 746"/>
                  <a:gd name="T38" fmla="*/ 63 w 340"/>
                  <a:gd name="T39" fmla="*/ 104 h 746"/>
                  <a:gd name="T40" fmla="*/ 62 w 340"/>
                  <a:gd name="T41" fmla="*/ 116 h 746"/>
                  <a:gd name="T42" fmla="*/ 62 w 340"/>
                  <a:gd name="T43" fmla="*/ 326 h 746"/>
                  <a:gd name="T44" fmla="*/ 61 w 340"/>
                  <a:gd name="T45" fmla="*/ 348 h 746"/>
                  <a:gd name="T46" fmla="*/ 35 w 340"/>
                  <a:gd name="T47" fmla="*/ 371 h 746"/>
                  <a:gd name="T48" fmla="*/ 5 w 340"/>
                  <a:gd name="T49" fmla="*/ 355 h 746"/>
                  <a:gd name="T50" fmla="*/ 0 w 340"/>
                  <a:gd name="T51" fmla="*/ 329 h 746"/>
                  <a:gd name="T52" fmla="*/ 0 w 340"/>
                  <a:gd name="T53" fmla="*/ 83 h 746"/>
                  <a:gd name="T54" fmla="*/ 82 w 340"/>
                  <a:gd name="T55" fmla="*/ 0 h 746"/>
                  <a:gd name="T56" fmla="*/ 258 w 340"/>
                  <a:gd name="T57" fmla="*/ 0 h 746"/>
                  <a:gd name="T58" fmla="*/ 340 w 340"/>
                  <a:gd name="T59" fmla="*/ 83 h 746"/>
                  <a:gd name="T60" fmla="*/ 340 w 340"/>
                  <a:gd name="T61" fmla="*/ 335 h 746"/>
                  <a:gd name="T62" fmla="*/ 297 w 340"/>
                  <a:gd name="T63" fmla="*/ 369 h 746"/>
                  <a:gd name="T64" fmla="*/ 276 w 340"/>
                  <a:gd name="T65" fmla="*/ 332 h 746"/>
                  <a:gd name="T66" fmla="*/ 276 w 340"/>
                  <a:gd name="T67" fmla="*/ 118 h 746"/>
                  <a:gd name="T68" fmla="*/ 276 w 340"/>
                  <a:gd name="T69" fmla="*/ 100 h 746"/>
                  <a:gd name="T70" fmla="*/ 170 w 340"/>
                  <a:gd name="T71" fmla="*/ 202 h 746"/>
                  <a:gd name="T72" fmla="*/ 188 w 340"/>
                  <a:gd name="T73" fmla="*/ 164 h 746"/>
                  <a:gd name="T74" fmla="*/ 181 w 340"/>
                  <a:gd name="T75" fmla="*/ 106 h 746"/>
                  <a:gd name="T76" fmla="*/ 172 w 340"/>
                  <a:gd name="T77" fmla="*/ 40 h 746"/>
                  <a:gd name="T78" fmla="*/ 168 w 340"/>
                  <a:gd name="T79" fmla="*/ 40 h 746"/>
                  <a:gd name="T80" fmla="*/ 164 w 340"/>
                  <a:gd name="T81" fmla="*/ 56 h 746"/>
                  <a:gd name="T82" fmla="*/ 153 w 340"/>
                  <a:gd name="T83" fmla="*/ 165 h 746"/>
                  <a:gd name="T84" fmla="*/ 170 w 340"/>
                  <a:gd name="T85" fmla="*/ 202 h 746"/>
                  <a:gd name="T86" fmla="*/ 169 w 340"/>
                  <a:gd name="T87" fmla="*/ 0 h 746"/>
                  <a:gd name="T88" fmla="*/ 158 w 340"/>
                  <a:gd name="T89" fmla="*/ 19 h 746"/>
                  <a:gd name="T90" fmla="*/ 170 w 340"/>
                  <a:gd name="T91" fmla="*/ 31 h 746"/>
                  <a:gd name="T92" fmla="*/ 181 w 340"/>
                  <a:gd name="T93" fmla="*/ 18 h 746"/>
                  <a:gd name="T94" fmla="*/ 169 w 340"/>
                  <a:gd name="T95" fmla="*/ 0 h 7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0" h="746">
                    <a:moveTo>
                      <a:pt x="276" y="100"/>
                    </a:moveTo>
                    <a:cubicBezTo>
                      <a:pt x="261" y="95"/>
                      <a:pt x="261" y="104"/>
                      <a:pt x="261" y="113"/>
                    </a:cubicBezTo>
                    <a:cubicBezTo>
                      <a:pt x="261" y="192"/>
                      <a:pt x="261" y="272"/>
                      <a:pt x="261" y="351"/>
                    </a:cubicBezTo>
                    <a:cubicBezTo>
                      <a:pt x="261" y="463"/>
                      <a:pt x="261" y="575"/>
                      <a:pt x="261" y="687"/>
                    </a:cubicBezTo>
                    <a:cubicBezTo>
                      <a:pt x="261" y="704"/>
                      <a:pt x="259" y="720"/>
                      <a:pt x="243" y="730"/>
                    </a:cubicBezTo>
                    <a:cubicBezTo>
                      <a:pt x="217" y="746"/>
                      <a:pt x="185" y="733"/>
                      <a:pt x="181" y="703"/>
                    </a:cubicBezTo>
                    <a:cubicBezTo>
                      <a:pt x="179" y="687"/>
                      <a:pt x="180" y="671"/>
                      <a:pt x="180" y="655"/>
                    </a:cubicBezTo>
                    <a:cubicBezTo>
                      <a:pt x="180" y="574"/>
                      <a:pt x="180" y="493"/>
                      <a:pt x="180" y="412"/>
                    </a:cubicBezTo>
                    <a:cubicBezTo>
                      <a:pt x="180" y="407"/>
                      <a:pt x="181" y="402"/>
                      <a:pt x="179" y="398"/>
                    </a:cubicBezTo>
                    <a:cubicBezTo>
                      <a:pt x="178" y="395"/>
                      <a:pt x="173" y="391"/>
                      <a:pt x="170" y="391"/>
                    </a:cubicBezTo>
                    <a:cubicBezTo>
                      <a:pt x="167" y="392"/>
                      <a:pt x="162" y="396"/>
                      <a:pt x="161" y="399"/>
                    </a:cubicBezTo>
                    <a:cubicBezTo>
                      <a:pt x="159" y="404"/>
                      <a:pt x="160" y="409"/>
                      <a:pt x="160" y="414"/>
                    </a:cubicBezTo>
                    <a:cubicBezTo>
                      <a:pt x="160" y="505"/>
                      <a:pt x="160" y="596"/>
                      <a:pt x="160" y="687"/>
                    </a:cubicBezTo>
                    <a:cubicBezTo>
                      <a:pt x="160" y="713"/>
                      <a:pt x="151" y="728"/>
                      <a:pt x="132" y="735"/>
                    </a:cubicBezTo>
                    <a:cubicBezTo>
                      <a:pt x="109" y="743"/>
                      <a:pt x="82" y="726"/>
                      <a:pt x="79" y="702"/>
                    </a:cubicBezTo>
                    <a:cubicBezTo>
                      <a:pt x="79" y="695"/>
                      <a:pt x="79" y="687"/>
                      <a:pt x="79" y="680"/>
                    </a:cubicBezTo>
                    <a:cubicBezTo>
                      <a:pt x="79" y="493"/>
                      <a:pt x="79" y="306"/>
                      <a:pt x="79" y="119"/>
                    </a:cubicBezTo>
                    <a:cubicBezTo>
                      <a:pt x="79" y="114"/>
                      <a:pt x="80" y="109"/>
                      <a:pt x="78" y="105"/>
                    </a:cubicBezTo>
                    <a:cubicBezTo>
                      <a:pt x="78" y="102"/>
                      <a:pt x="74" y="99"/>
                      <a:pt x="71" y="99"/>
                    </a:cubicBezTo>
                    <a:cubicBezTo>
                      <a:pt x="69" y="99"/>
                      <a:pt x="64" y="101"/>
                      <a:pt x="63" y="104"/>
                    </a:cubicBezTo>
                    <a:cubicBezTo>
                      <a:pt x="62" y="108"/>
                      <a:pt x="62" y="112"/>
                      <a:pt x="62" y="116"/>
                    </a:cubicBezTo>
                    <a:cubicBezTo>
                      <a:pt x="62" y="186"/>
                      <a:pt x="62" y="256"/>
                      <a:pt x="62" y="326"/>
                    </a:cubicBezTo>
                    <a:cubicBezTo>
                      <a:pt x="62" y="333"/>
                      <a:pt x="62" y="341"/>
                      <a:pt x="61" y="348"/>
                    </a:cubicBezTo>
                    <a:cubicBezTo>
                      <a:pt x="58" y="362"/>
                      <a:pt x="49" y="369"/>
                      <a:pt x="35" y="371"/>
                    </a:cubicBezTo>
                    <a:cubicBezTo>
                      <a:pt x="22" y="372"/>
                      <a:pt x="10" y="367"/>
                      <a:pt x="5" y="355"/>
                    </a:cubicBezTo>
                    <a:cubicBezTo>
                      <a:pt x="2" y="347"/>
                      <a:pt x="0" y="338"/>
                      <a:pt x="0" y="329"/>
                    </a:cubicBezTo>
                    <a:cubicBezTo>
                      <a:pt x="0" y="247"/>
                      <a:pt x="0" y="165"/>
                      <a:pt x="0" y="83"/>
                    </a:cubicBezTo>
                    <a:cubicBezTo>
                      <a:pt x="0" y="34"/>
                      <a:pt x="32" y="1"/>
                      <a:pt x="82" y="0"/>
                    </a:cubicBezTo>
                    <a:cubicBezTo>
                      <a:pt x="141" y="0"/>
                      <a:pt x="199" y="0"/>
                      <a:pt x="258" y="0"/>
                    </a:cubicBezTo>
                    <a:cubicBezTo>
                      <a:pt x="307" y="0"/>
                      <a:pt x="340" y="34"/>
                      <a:pt x="340" y="83"/>
                    </a:cubicBezTo>
                    <a:cubicBezTo>
                      <a:pt x="340" y="167"/>
                      <a:pt x="340" y="251"/>
                      <a:pt x="340" y="335"/>
                    </a:cubicBezTo>
                    <a:cubicBezTo>
                      <a:pt x="340" y="361"/>
                      <a:pt x="320" y="377"/>
                      <a:pt x="297" y="369"/>
                    </a:cubicBezTo>
                    <a:cubicBezTo>
                      <a:pt x="284" y="365"/>
                      <a:pt x="276" y="350"/>
                      <a:pt x="276" y="332"/>
                    </a:cubicBezTo>
                    <a:cubicBezTo>
                      <a:pt x="276" y="261"/>
                      <a:pt x="276" y="189"/>
                      <a:pt x="276" y="118"/>
                    </a:cubicBezTo>
                    <a:cubicBezTo>
                      <a:pt x="276" y="112"/>
                      <a:pt x="276" y="106"/>
                      <a:pt x="276" y="100"/>
                    </a:cubicBezTo>
                    <a:close/>
                    <a:moveTo>
                      <a:pt x="170" y="202"/>
                    </a:moveTo>
                    <a:cubicBezTo>
                      <a:pt x="182" y="192"/>
                      <a:pt x="191" y="182"/>
                      <a:pt x="188" y="164"/>
                    </a:cubicBezTo>
                    <a:cubicBezTo>
                      <a:pt x="184" y="145"/>
                      <a:pt x="184" y="125"/>
                      <a:pt x="181" y="106"/>
                    </a:cubicBezTo>
                    <a:cubicBezTo>
                      <a:pt x="178" y="84"/>
                      <a:pt x="175" y="62"/>
                      <a:pt x="172" y="40"/>
                    </a:cubicBezTo>
                    <a:cubicBezTo>
                      <a:pt x="171" y="40"/>
                      <a:pt x="169" y="40"/>
                      <a:pt x="168" y="40"/>
                    </a:cubicBezTo>
                    <a:cubicBezTo>
                      <a:pt x="167" y="45"/>
                      <a:pt x="165" y="50"/>
                      <a:pt x="164" y="56"/>
                    </a:cubicBezTo>
                    <a:cubicBezTo>
                      <a:pt x="160" y="92"/>
                      <a:pt x="158" y="129"/>
                      <a:pt x="153" y="165"/>
                    </a:cubicBezTo>
                    <a:cubicBezTo>
                      <a:pt x="150" y="182"/>
                      <a:pt x="157" y="192"/>
                      <a:pt x="170" y="202"/>
                    </a:cubicBezTo>
                    <a:close/>
                    <a:moveTo>
                      <a:pt x="169" y="0"/>
                    </a:moveTo>
                    <a:cubicBezTo>
                      <a:pt x="164" y="9"/>
                      <a:pt x="158" y="14"/>
                      <a:pt x="158" y="19"/>
                    </a:cubicBezTo>
                    <a:cubicBezTo>
                      <a:pt x="159" y="23"/>
                      <a:pt x="166" y="27"/>
                      <a:pt x="170" y="31"/>
                    </a:cubicBezTo>
                    <a:cubicBezTo>
                      <a:pt x="174" y="27"/>
                      <a:pt x="181" y="23"/>
                      <a:pt x="181" y="18"/>
                    </a:cubicBezTo>
                    <a:cubicBezTo>
                      <a:pt x="182" y="14"/>
                      <a:pt x="175" y="9"/>
                      <a:pt x="1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28">
                <a:extLst>
                  <a:ext uri="{FF2B5EF4-FFF2-40B4-BE49-F238E27FC236}">
                    <a16:creationId xmlns:a16="http://schemas.microsoft.com/office/drawing/2014/main" id="{9DAE4C85-A289-BBB7-BE6A-616553E8C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1122" y="4237822"/>
                <a:ext cx="246918" cy="263125"/>
              </a:xfrm>
              <a:custGeom>
                <a:avLst/>
                <a:gdLst>
                  <a:gd name="T0" fmla="*/ 62 w 126"/>
                  <a:gd name="T1" fmla="*/ 128 h 128"/>
                  <a:gd name="T2" fmla="*/ 0 w 126"/>
                  <a:gd name="T3" fmla="*/ 62 h 128"/>
                  <a:gd name="T4" fmla="*/ 67 w 126"/>
                  <a:gd name="T5" fmla="*/ 1 h 128"/>
                  <a:gd name="T6" fmla="*/ 126 w 126"/>
                  <a:gd name="T7" fmla="*/ 66 h 128"/>
                  <a:gd name="T8" fmla="*/ 62 w 126"/>
                  <a:gd name="T9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" h="128">
                    <a:moveTo>
                      <a:pt x="62" y="128"/>
                    </a:moveTo>
                    <a:cubicBezTo>
                      <a:pt x="27" y="127"/>
                      <a:pt x="0" y="98"/>
                      <a:pt x="0" y="62"/>
                    </a:cubicBezTo>
                    <a:cubicBezTo>
                      <a:pt x="1" y="31"/>
                      <a:pt x="33" y="0"/>
                      <a:pt x="67" y="1"/>
                    </a:cubicBezTo>
                    <a:cubicBezTo>
                      <a:pt x="98" y="3"/>
                      <a:pt x="126" y="30"/>
                      <a:pt x="126" y="66"/>
                    </a:cubicBezTo>
                    <a:cubicBezTo>
                      <a:pt x="126" y="100"/>
                      <a:pt x="97" y="128"/>
                      <a:pt x="62" y="1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35">
                <a:extLst>
                  <a:ext uri="{FF2B5EF4-FFF2-40B4-BE49-F238E27FC236}">
                    <a16:creationId xmlns:a16="http://schemas.microsoft.com/office/drawing/2014/main" id="{F371BAA0-549D-3E0F-211F-B9E9C6C2CD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0274" y="5390449"/>
                <a:ext cx="121215" cy="407495"/>
              </a:xfrm>
              <a:custGeom>
                <a:avLst/>
                <a:gdLst>
                  <a:gd name="T0" fmla="*/ 62 w 62"/>
                  <a:gd name="T1" fmla="*/ 198 h 198"/>
                  <a:gd name="T2" fmla="*/ 2 w 62"/>
                  <a:gd name="T3" fmla="*/ 198 h 198"/>
                  <a:gd name="T4" fmla="*/ 1 w 62"/>
                  <a:gd name="T5" fmla="*/ 185 h 198"/>
                  <a:gd name="T6" fmla="*/ 0 w 62"/>
                  <a:gd name="T7" fmla="*/ 30 h 198"/>
                  <a:gd name="T8" fmla="*/ 19 w 62"/>
                  <a:gd name="T9" fmla="*/ 1 h 198"/>
                  <a:gd name="T10" fmla="*/ 42 w 62"/>
                  <a:gd name="T11" fmla="*/ 29 h 198"/>
                  <a:gd name="T12" fmla="*/ 58 w 62"/>
                  <a:gd name="T13" fmla="*/ 161 h 198"/>
                  <a:gd name="T14" fmla="*/ 62 w 62"/>
                  <a:gd name="T1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2" h="198">
                    <a:moveTo>
                      <a:pt x="62" y="198"/>
                    </a:moveTo>
                    <a:cubicBezTo>
                      <a:pt x="40" y="198"/>
                      <a:pt x="22" y="198"/>
                      <a:pt x="2" y="198"/>
                    </a:cubicBezTo>
                    <a:cubicBezTo>
                      <a:pt x="1" y="194"/>
                      <a:pt x="1" y="190"/>
                      <a:pt x="1" y="185"/>
                    </a:cubicBezTo>
                    <a:cubicBezTo>
                      <a:pt x="0" y="133"/>
                      <a:pt x="0" y="81"/>
                      <a:pt x="0" y="30"/>
                    </a:cubicBezTo>
                    <a:cubicBezTo>
                      <a:pt x="0" y="11"/>
                      <a:pt x="6" y="2"/>
                      <a:pt x="19" y="1"/>
                    </a:cubicBezTo>
                    <a:cubicBezTo>
                      <a:pt x="33" y="0"/>
                      <a:pt x="40" y="10"/>
                      <a:pt x="42" y="29"/>
                    </a:cubicBezTo>
                    <a:cubicBezTo>
                      <a:pt x="47" y="73"/>
                      <a:pt x="53" y="117"/>
                      <a:pt x="58" y="161"/>
                    </a:cubicBezTo>
                    <a:cubicBezTo>
                      <a:pt x="60" y="173"/>
                      <a:pt x="61" y="185"/>
                      <a:pt x="62" y="19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9">
                <a:extLst>
                  <a:ext uri="{FF2B5EF4-FFF2-40B4-BE49-F238E27FC236}">
                    <a16:creationId xmlns:a16="http://schemas.microsoft.com/office/drawing/2014/main" id="{D995A64E-9DC0-BB1B-F471-15DC5252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3740" y="5332235"/>
                <a:ext cx="40406" cy="39586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3" name="Group 9">
              <a:extLst>
                <a:ext uri="{FF2B5EF4-FFF2-40B4-BE49-F238E27FC236}">
                  <a16:creationId xmlns:a16="http://schemas.microsoft.com/office/drawing/2014/main" id="{BA20376A-55A6-B9C8-26A7-9D176F2AEB71}"/>
                </a:ext>
              </a:extLst>
            </p:cNvPr>
            <p:cNvGrpSpPr/>
            <p:nvPr/>
          </p:nvGrpSpPr>
          <p:grpSpPr>
            <a:xfrm>
              <a:off x="3625555" y="3902106"/>
              <a:ext cx="330814" cy="550924"/>
              <a:chOff x="6375630" y="1117582"/>
              <a:chExt cx="695858" cy="1760376"/>
            </a:xfrm>
            <a:solidFill>
              <a:srgbClr val="0070C0"/>
            </a:solidFill>
          </p:grpSpPr>
          <p:sp>
            <p:nvSpPr>
              <p:cNvPr id="174" name="Freeform 102">
                <a:extLst>
                  <a:ext uri="{FF2B5EF4-FFF2-40B4-BE49-F238E27FC236}">
                    <a16:creationId xmlns:a16="http://schemas.microsoft.com/office/drawing/2014/main" id="{C20BB276-5EFE-96B2-1B09-769708C44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630" y="1413307"/>
                <a:ext cx="695858" cy="1464651"/>
              </a:xfrm>
              <a:custGeom>
                <a:avLst/>
                <a:gdLst>
                  <a:gd name="T0" fmla="*/ 96 w 350"/>
                  <a:gd name="T1" fmla="*/ 130 h 712"/>
                  <a:gd name="T2" fmla="*/ 90 w 350"/>
                  <a:gd name="T3" fmla="*/ 140 h 712"/>
                  <a:gd name="T4" fmla="*/ 70 w 350"/>
                  <a:gd name="T5" fmla="*/ 252 h 712"/>
                  <a:gd name="T6" fmla="*/ 60 w 350"/>
                  <a:gd name="T7" fmla="*/ 304 h 712"/>
                  <a:gd name="T8" fmla="*/ 26 w 350"/>
                  <a:gd name="T9" fmla="*/ 326 h 712"/>
                  <a:gd name="T10" fmla="*/ 3 w 350"/>
                  <a:gd name="T11" fmla="*/ 290 h 712"/>
                  <a:gd name="T12" fmla="*/ 21 w 350"/>
                  <a:gd name="T13" fmla="*/ 188 h 712"/>
                  <a:gd name="T14" fmla="*/ 42 w 350"/>
                  <a:gd name="T15" fmla="*/ 66 h 712"/>
                  <a:gd name="T16" fmla="*/ 122 w 350"/>
                  <a:gd name="T17" fmla="*/ 6 h 712"/>
                  <a:gd name="T18" fmla="*/ 134 w 350"/>
                  <a:gd name="T19" fmla="*/ 15 h 712"/>
                  <a:gd name="T20" fmla="*/ 177 w 350"/>
                  <a:gd name="T21" fmla="*/ 41 h 712"/>
                  <a:gd name="T22" fmla="*/ 219 w 350"/>
                  <a:gd name="T23" fmla="*/ 15 h 712"/>
                  <a:gd name="T24" fmla="*/ 233 w 350"/>
                  <a:gd name="T25" fmla="*/ 6 h 712"/>
                  <a:gd name="T26" fmla="*/ 312 w 350"/>
                  <a:gd name="T27" fmla="*/ 79 h 712"/>
                  <a:gd name="T28" fmla="*/ 338 w 350"/>
                  <a:gd name="T29" fmla="*/ 224 h 712"/>
                  <a:gd name="T30" fmla="*/ 349 w 350"/>
                  <a:gd name="T31" fmla="*/ 285 h 712"/>
                  <a:gd name="T32" fmla="*/ 344 w 350"/>
                  <a:gd name="T33" fmla="*/ 313 h 712"/>
                  <a:gd name="T34" fmla="*/ 317 w 350"/>
                  <a:gd name="T35" fmla="*/ 326 h 712"/>
                  <a:gd name="T36" fmla="*/ 292 w 350"/>
                  <a:gd name="T37" fmla="*/ 303 h 712"/>
                  <a:gd name="T38" fmla="*/ 276 w 350"/>
                  <a:gd name="T39" fmla="*/ 219 h 712"/>
                  <a:gd name="T40" fmla="*/ 258 w 350"/>
                  <a:gd name="T41" fmla="*/ 132 h 712"/>
                  <a:gd name="T42" fmla="*/ 256 w 350"/>
                  <a:gd name="T43" fmla="*/ 139 h 712"/>
                  <a:gd name="T44" fmla="*/ 273 w 350"/>
                  <a:gd name="T45" fmla="*/ 309 h 712"/>
                  <a:gd name="T46" fmla="*/ 302 w 350"/>
                  <a:gd name="T47" fmla="*/ 461 h 712"/>
                  <a:gd name="T48" fmla="*/ 267 w 350"/>
                  <a:gd name="T49" fmla="*/ 461 h 712"/>
                  <a:gd name="T50" fmla="*/ 247 w 350"/>
                  <a:gd name="T51" fmla="*/ 480 h 712"/>
                  <a:gd name="T52" fmla="*/ 248 w 350"/>
                  <a:gd name="T53" fmla="*/ 672 h 712"/>
                  <a:gd name="T54" fmla="*/ 217 w 350"/>
                  <a:gd name="T55" fmla="*/ 709 h 712"/>
                  <a:gd name="T56" fmla="*/ 186 w 350"/>
                  <a:gd name="T57" fmla="*/ 671 h 712"/>
                  <a:gd name="T58" fmla="*/ 186 w 350"/>
                  <a:gd name="T59" fmla="*/ 483 h 712"/>
                  <a:gd name="T60" fmla="*/ 186 w 350"/>
                  <a:gd name="T61" fmla="*/ 472 h 712"/>
                  <a:gd name="T62" fmla="*/ 177 w 350"/>
                  <a:gd name="T63" fmla="*/ 463 h 712"/>
                  <a:gd name="T64" fmla="*/ 166 w 350"/>
                  <a:gd name="T65" fmla="*/ 472 h 712"/>
                  <a:gd name="T66" fmla="*/ 166 w 350"/>
                  <a:gd name="T67" fmla="*/ 517 h 712"/>
                  <a:gd name="T68" fmla="*/ 166 w 350"/>
                  <a:gd name="T69" fmla="*/ 675 h 712"/>
                  <a:gd name="T70" fmla="*/ 146 w 350"/>
                  <a:gd name="T71" fmla="*/ 707 h 712"/>
                  <a:gd name="T72" fmla="*/ 112 w 350"/>
                  <a:gd name="T73" fmla="*/ 699 h 712"/>
                  <a:gd name="T74" fmla="*/ 104 w 350"/>
                  <a:gd name="T75" fmla="*/ 672 h 712"/>
                  <a:gd name="T76" fmla="*/ 104 w 350"/>
                  <a:gd name="T77" fmla="*/ 480 h 712"/>
                  <a:gd name="T78" fmla="*/ 86 w 350"/>
                  <a:gd name="T79" fmla="*/ 462 h 712"/>
                  <a:gd name="T80" fmla="*/ 51 w 350"/>
                  <a:gd name="T81" fmla="*/ 462 h 712"/>
                  <a:gd name="T82" fmla="*/ 96 w 350"/>
                  <a:gd name="T83" fmla="*/ 130 h 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50" h="712">
                    <a:moveTo>
                      <a:pt x="96" y="130"/>
                    </a:moveTo>
                    <a:cubicBezTo>
                      <a:pt x="93" y="135"/>
                      <a:pt x="90" y="137"/>
                      <a:pt x="90" y="140"/>
                    </a:cubicBezTo>
                    <a:cubicBezTo>
                      <a:pt x="83" y="177"/>
                      <a:pt x="77" y="215"/>
                      <a:pt x="70" y="252"/>
                    </a:cubicBezTo>
                    <a:cubicBezTo>
                      <a:pt x="67" y="269"/>
                      <a:pt x="64" y="287"/>
                      <a:pt x="60" y="304"/>
                    </a:cubicBezTo>
                    <a:cubicBezTo>
                      <a:pt x="57" y="318"/>
                      <a:pt x="40" y="328"/>
                      <a:pt x="26" y="326"/>
                    </a:cubicBezTo>
                    <a:cubicBezTo>
                      <a:pt x="11" y="323"/>
                      <a:pt x="0" y="307"/>
                      <a:pt x="3" y="290"/>
                    </a:cubicBezTo>
                    <a:cubicBezTo>
                      <a:pt x="8" y="256"/>
                      <a:pt x="15" y="222"/>
                      <a:pt x="21" y="188"/>
                    </a:cubicBezTo>
                    <a:cubicBezTo>
                      <a:pt x="28" y="147"/>
                      <a:pt x="36" y="106"/>
                      <a:pt x="42" y="66"/>
                    </a:cubicBezTo>
                    <a:cubicBezTo>
                      <a:pt x="48" y="29"/>
                      <a:pt x="84" y="0"/>
                      <a:pt x="122" y="6"/>
                    </a:cubicBezTo>
                    <a:cubicBezTo>
                      <a:pt x="126" y="6"/>
                      <a:pt x="132" y="11"/>
                      <a:pt x="134" y="15"/>
                    </a:cubicBezTo>
                    <a:cubicBezTo>
                      <a:pt x="143" y="33"/>
                      <a:pt x="158" y="41"/>
                      <a:pt x="177" y="41"/>
                    </a:cubicBezTo>
                    <a:cubicBezTo>
                      <a:pt x="196" y="41"/>
                      <a:pt x="209" y="31"/>
                      <a:pt x="219" y="15"/>
                    </a:cubicBezTo>
                    <a:cubicBezTo>
                      <a:pt x="222" y="10"/>
                      <a:pt x="228" y="6"/>
                      <a:pt x="233" y="6"/>
                    </a:cubicBezTo>
                    <a:cubicBezTo>
                      <a:pt x="276" y="3"/>
                      <a:pt x="305" y="31"/>
                      <a:pt x="312" y="79"/>
                    </a:cubicBezTo>
                    <a:cubicBezTo>
                      <a:pt x="320" y="127"/>
                      <a:pt x="329" y="175"/>
                      <a:pt x="338" y="224"/>
                    </a:cubicBezTo>
                    <a:cubicBezTo>
                      <a:pt x="342" y="244"/>
                      <a:pt x="347" y="264"/>
                      <a:pt x="349" y="285"/>
                    </a:cubicBezTo>
                    <a:cubicBezTo>
                      <a:pt x="350" y="294"/>
                      <a:pt x="348" y="304"/>
                      <a:pt x="344" y="313"/>
                    </a:cubicBezTo>
                    <a:cubicBezTo>
                      <a:pt x="339" y="323"/>
                      <a:pt x="329" y="328"/>
                      <a:pt x="317" y="326"/>
                    </a:cubicBezTo>
                    <a:cubicBezTo>
                      <a:pt x="304" y="323"/>
                      <a:pt x="295" y="316"/>
                      <a:pt x="292" y="303"/>
                    </a:cubicBezTo>
                    <a:cubicBezTo>
                      <a:pt x="286" y="275"/>
                      <a:pt x="281" y="247"/>
                      <a:pt x="276" y="219"/>
                    </a:cubicBezTo>
                    <a:cubicBezTo>
                      <a:pt x="270" y="190"/>
                      <a:pt x="265" y="161"/>
                      <a:pt x="258" y="132"/>
                    </a:cubicBezTo>
                    <a:cubicBezTo>
                      <a:pt x="257" y="134"/>
                      <a:pt x="257" y="137"/>
                      <a:pt x="256" y="139"/>
                    </a:cubicBezTo>
                    <a:cubicBezTo>
                      <a:pt x="253" y="197"/>
                      <a:pt x="261" y="253"/>
                      <a:pt x="273" y="309"/>
                    </a:cubicBezTo>
                    <a:cubicBezTo>
                      <a:pt x="284" y="358"/>
                      <a:pt x="292" y="408"/>
                      <a:pt x="302" y="461"/>
                    </a:cubicBezTo>
                    <a:cubicBezTo>
                      <a:pt x="290" y="461"/>
                      <a:pt x="278" y="461"/>
                      <a:pt x="267" y="461"/>
                    </a:cubicBezTo>
                    <a:cubicBezTo>
                      <a:pt x="252" y="460"/>
                      <a:pt x="247" y="465"/>
                      <a:pt x="247" y="480"/>
                    </a:cubicBezTo>
                    <a:cubicBezTo>
                      <a:pt x="248" y="544"/>
                      <a:pt x="248" y="608"/>
                      <a:pt x="248" y="672"/>
                    </a:cubicBezTo>
                    <a:cubicBezTo>
                      <a:pt x="248" y="697"/>
                      <a:pt x="238" y="709"/>
                      <a:pt x="217" y="709"/>
                    </a:cubicBezTo>
                    <a:cubicBezTo>
                      <a:pt x="196" y="709"/>
                      <a:pt x="186" y="696"/>
                      <a:pt x="186" y="671"/>
                    </a:cubicBezTo>
                    <a:cubicBezTo>
                      <a:pt x="186" y="608"/>
                      <a:pt x="186" y="545"/>
                      <a:pt x="186" y="483"/>
                    </a:cubicBezTo>
                    <a:cubicBezTo>
                      <a:pt x="186" y="479"/>
                      <a:pt x="187" y="475"/>
                      <a:pt x="186" y="472"/>
                    </a:cubicBezTo>
                    <a:cubicBezTo>
                      <a:pt x="184" y="468"/>
                      <a:pt x="179" y="462"/>
                      <a:pt x="177" y="463"/>
                    </a:cubicBezTo>
                    <a:cubicBezTo>
                      <a:pt x="173" y="463"/>
                      <a:pt x="167" y="468"/>
                      <a:pt x="166" y="472"/>
                    </a:cubicBezTo>
                    <a:cubicBezTo>
                      <a:pt x="165" y="487"/>
                      <a:pt x="166" y="502"/>
                      <a:pt x="166" y="517"/>
                    </a:cubicBezTo>
                    <a:cubicBezTo>
                      <a:pt x="166" y="570"/>
                      <a:pt x="165" y="622"/>
                      <a:pt x="166" y="675"/>
                    </a:cubicBezTo>
                    <a:cubicBezTo>
                      <a:pt x="166" y="690"/>
                      <a:pt x="160" y="702"/>
                      <a:pt x="146" y="707"/>
                    </a:cubicBezTo>
                    <a:cubicBezTo>
                      <a:pt x="133" y="712"/>
                      <a:pt x="120" y="710"/>
                      <a:pt x="112" y="699"/>
                    </a:cubicBezTo>
                    <a:cubicBezTo>
                      <a:pt x="107" y="691"/>
                      <a:pt x="104" y="681"/>
                      <a:pt x="104" y="672"/>
                    </a:cubicBezTo>
                    <a:cubicBezTo>
                      <a:pt x="103" y="608"/>
                      <a:pt x="103" y="544"/>
                      <a:pt x="104" y="480"/>
                    </a:cubicBezTo>
                    <a:cubicBezTo>
                      <a:pt x="104" y="466"/>
                      <a:pt x="101" y="460"/>
                      <a:pt x="86" y="462"/>
                    </a:cubicBezTo>
                    <a:cubicBezTo>
                      <a:pt x="75" y="463"/>
                      <a:pt x="64" y="462"/>
                      <a:pt x="51" y="462"/>
                    </a:cubicBezTo>
                    <a:cubicBezTo>
                      <a:pt x="66" y="351"/>
                      <a:pt x="104" y="245"/>
                      <a:pt x="96" y="1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29">
                <a:extLst>
                  <a:ext uri="{FF2B5EF4-FFF2-40B4-BE49-F238E27FC236}">
                    <a16:creationId xmlns:a16="http://schemas.microsoft.com/office/drawing/2014/main" id="{ED46E004-6B84-B315-0CD3-1E04664BA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0100" y="1117582"/>
                <a:ext cx="251406" cy="256139"/>
              </a:xfrm>
              <a:custGeom>
                <a:avLst/>
                <a:gdLst>
                  <a:gd name="T0" fmla="*/ 127 w 127"/>
                  <a:gd name="T1" fmla="*/ 62 h 124"/>
                  <a:gd name="T2" fmla="*/ 64 w 127"/>
                  <a:gd name="T3" fmla="*/ 124 h 124"/>
                  <a:gd name="T4" fmla="*/ 1 w 127"/>
                  <a:gd name="T5" fmla="*/ 62 h 124"/>
                  <a:gd name="T6" fmla="*/ 63 w 127"/>
                  <a:gd name="T7" fmla="*/ 0 h 124"/>
                  <a:gd name="T8" fmla="*/ 127 w 127"/>
                  <a:gd name="T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24">
                    <a:moveTo>
                      <a:pt x="127" y="62"/>
                    </a:moveTo>
                    <a:cubicBezTo>
                      <a:pt x="127" y="97"/>
                      <a:pt x="99" y="124"/>
                      <a:pt x="64" y="124"/>
                    </a:cubicBezTo>
                    <a:cubicBezTo>
                      <a:pt x="29" y="124"/>
                      <a:pt x="0" y="96"/>
                      <a:pt x="1" y="62"/>
                    </a:cubicBezTo>
                    <a:cubicBezTo>
                      <a:pt x="1" y="28"/>
                      <a:pt x="28" y="1"/>
                      <a:pt x="63" y="0"/>
                    </a:cubicBezTo>
                    <a:cubicBezTo>
                      <a:pt x="99" y="0"/>
                      <a:pt x="127" y="26"/>
                      <a:pt x="127" y="6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82F3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" name="Straight Connector 112">
            <a:extLst>
              <a:ext uri="{FF2B5EF4-FFF2-40B4-BE49-F238E27FC236}">
                <a16:creationId xmlns:a16="http://schemas.microsoft.com/office/drawing/2014/main" id="{7D271843-762E-2CFD-7C6B-F75A24F579B0}"/>
              </a:ext>
            </a:extLst>
          </p:cNvPr>
          <p:cNvCxnSpPr>
            <a:cxnSpLocks/>
          </p:cNvCxnSpPr>
          <p:nvPr/>
        </p:nvCxnSpPr>
        <p:spPr>
          <a:xfrm flipH="1">
            <a:off x="723308" y="3086440"/>
            <a:ext cx="2027172" cy="13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12">
            <a:extLst>
              <a:ext uri="{FF2B5EF4-FFF2-40B4-BE49-F238E27FC236}">
                <a16:creationId xmlns:a16="http://schemas.microsoft.com/office/drawing/2014/main" id="{7FEF04DA-73C0-61D8-246B-A93FD4284410}"/>
              </a:ext>
            </a:extLst>
          </p:cNvPr>
          <p:cNvCxnSpPr>
            <a:cxnSpLocks/>
          </p:cNvCxnSpPr>
          <p:nvPr/>
        </p:nvCxnSpPr>
        <p:spPr>
          <a:xfrm flipH="1">
            <a:off x="7650932" y="5897464"/>
            <a:ext cx="2027172" cy="136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13">
            <a:extLst>
              <a:ext uri="{FF2B5EF4-FFF2-40B4-BE49-F238E27FC236}">
                <a16:creationId xmlns:a16="http://schemas.microsoft.com/office/drawing/2014/main" id="{E379D68A-E122-C9A4-148D-9DDAEA16AB13}"/>
              </a:ext>
            </a:extLst>
          </p:cNvPr>
          <p:cNvSpPr txBox="1"/>
          <p:nvPr/>
        </p:nvSpPr>
        <p:spPr>
          <a:xfrm>
            <a:off x="7726682" y="4941465"/>
            <a:ext cx="3347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BO" dirty="0">
                <a:solidFill>
                  <a:srgbClr val="000000"/>
                </a:solidFill>
                <a:latin typeface="CIDFont+F3"/>
              </a:rPr>
              <a:t>Ejecutar el Movimiento de Históricos y medir resultados</a:t>
            </a:r>
          </a:p>
          <a:p>
            <a:pPr lvl="0">
              <a:defRPr/>
            </a:pPr>
            <a:r>
              <a:rPr lang="en-GB" b="1" dirty="0">
                <a:solidFill>
                  <a:srgbClr val="000000"/>
                </a:solidFill>
                <a:latin typeface="CIDFont+F3"/>
              </a:rPr>
              <a:t>Team: TI –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Arquitectura</a:t>
            </a:r>
            <a:r>
              <a:rPr lang="en-GB" b="1" dirty="0">
                <a:solidFill>
                  <a:srgbClr val="000000"/>
                </a:solidFill>
                <a:latin typeface="CIDFont+F3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IDFont+F3"/>
              </a:rPr>
              <a:t>Datos</a:t>
            </a:r>
            <a:endParaRPr lang="en-GB" b="1" dirty="0">
              <a:solidFill>
                <a:srgbClr val="000000"/>
              </a:solidFill>
              <a:latin typeface="CIDFont+F3"/>
            </a:endParaRPr>
          </a:p>
        </p:txBody>
      </p:sp>
      <p:sp>
        <p:nvSpPr>
          <p:cNvPr id="3" name="Oval 44">
            <a:extLst>
              <a:ext uri="{FF2B5EF4-FFF2-40B4-BE49-F238E27FC236}">
                <a16:creationId xmlns:a16="http://schemas.microsoft.com/office/drawing/2014/main" id="{5E3DCB03-2078-3942-EE31-AF872870C6B4}"/>
              </a:ext>
            </a:extLst>
          </p:cNvPr>
          <p:cNvSpPr/>
          <p:nvPr/>
        </p:nvSpPr>
        <p:spPr>
          <a:xfrm>
            <a:off x="393448" y="2027495"/>
            <a:ext cx="374214" cy="329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</a:p>
        </p:txBody>
      </p:sp>
      <p:sp>
        <p:nvSpPr>
          <p:cNvPr id="7" name="Oval 44">
            <a:extLst>
              <a:ext uri="{FF2B5EF4-FFF2-40B4-BE49-F238E27FC236}">
                <a16:creationId xmlns:a16="http://schemas.microsoft.com/office/drawing/2014/main" id="{24EC881A-88D8-0617-AE77-3D2971391127}"/>
              </a:ext>
            </a:extLst>
          </p:cNvPr>
          <p:cNvSpPr/>
          <p:nvPr/>
        </p:nvSpPr>
        <p:spPr>
          <a:xfrm>
            <a:off x="305065" y="3967651"/>
            <a:ext cx="364231" cy="33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6517845F-F4F0-6DDF-F210-0121969CD845}"/>
              </a:ext>
            </a:extLst>
          </p:cNvPr>
          <p:cNvSpPr/>
          <p:nvPr/>
        </p:nvSpPr>
        <p:spPr>
          <a:xfrm>
            <a:off x="7530122" y="1829599"/>
            <a:ext cx="374214" cy="3299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EE302107-B14B-163B-2A27-1248440F0DF5}"/>
              </a:ext>
            </a:extLst>
          </p:cNvPr>
          <p:cNvSpPr/>
          <p:nvPr/>
        </p:nvSpPr>
        <p:spPr>
          <a:xfrm>
            <a:off x="7236244" y="5006625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GB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8165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088305-F9A2-BFCF-E840-44CCCD7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0499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519022" y="3329651"/>
            <a:ext cx="1080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923602" y="28353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EBC4E6-C3DF-D467-E55D-79D9637D3F53}"/>
              </a:ext>
            </a:extLst>
          </p:cNvPr>
          <p:cNvSpPr/>
          <p:nvPr/>
        </p:nvSpPr>
        <p:spPr>
          <a:xfrm>
            <a:off x="1519022" y="4171136"/>
            <a:ext cx="1080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C837B0-6019-EB6E-60FE-218375ABFB5B}"/>
              </a:ext>
            </a:extLst>
          </p:cNvPr>
          <p:cNvSpPr txBox="1"/>
          <p:nvPr/>
        </p:nvSpPr>
        <p:spPr>
          <a:xfrm>
            <a:off x="1929615" y="3685789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519022" y="4897166"/>
            <a:ext cx="1080000" cy="61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rgbClr val="45009A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779615" y="2668645"/>
            <a:ext cx="622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0000500000000000000" pitchFamily="2" charset="0"/>
              </a:rPr>
              <a:t>RoadMap </a:t>
            </a:r>
            <a:r>
              <a:rPr lang="es-MX" sz="2400" b="1" dirty="0">
                <a:solidFill>
                  <a:srgbClr val="45009A"/>
                </a:solidFill>
                <a:latin typeface="Montserrat" panose="00000500000000000000" pitchFamily="2" charset="0"/>
              </a:rPr>
              <a:t>Movimiento de Históricos Base de Datos Bantotal</a:t>
            </a:r>
            <a:endParaRPr lang="es-PE" sz="2400" b="1" dirty="0">
              <a:solidFill>
                <a:srgbClr val="45009A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779615" y="4540426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Siguientes Pasos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929614" y="4417069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33E1F2-417A-ABF3-7313-1801893B632A}"/>
              </a:ext>
            </a:extLst>
          </p:cNvPr>
          <p:cNvSpPr txBox="1"/>
          <p:nvPr/>
        </p:nvSpPr>
        <p:spPr>
          <a:xfrm>
            <a:off x="2779615" y="3591049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Recolección y Resultados Evaluación Técnica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779618" y="2051222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923602" y="19946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519022" y="2462181"/>
            <a:ext cx="1080000" cy="36000"/>
          </a:xfrm>
          <a:prstGeom prst="rect">
            <a:avLst/>
          </a:prstGeom>
          <a:solidFill>
            <a:srgbClr val="FF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231430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EFF8EDB1-E583-4C0E-C43C-BABDDA2C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4086" y="387426"/>
            <a:ext cx="1226775" cy="703591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0F3FEC5-0097-C3BC-DFF1-63876FD06958}"/>
              </a:ext>
            </a:extLst>
          </p:cNvPr>
          <p:cNvCxnSpPr>
            <a:cxnSpLocks/>
          </p:cNvCxnSpPr>
          <p:nvPr/>
        </p:nvCxnSpPr>
        <p:spPr>
          <a:xfrm>
            <a:off x="389512" y="293915"/>
            <a:ext cx="0" cy="788400"/>
          </a:xfrm>
          <a:prstGeom prst="line">
            <a:avLst/>
          </a:prstGeom>
          <a:ln w="60325">
            <a:solidFill>
              <a:srgbClr val="FF7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BCF80860-3261-5914-564F-C5784E1B338F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Contexto</a:t>
            </a:r>
          </a:p>
        </p:txBody>
      </p:sp>
      <p:sp>
        <p:nvSpPr>
          <p:cNvPr id="3" name="Rectangle 27">
            <a:extLst>
              <a:ext uri="{FF2B5EF4-FFF2-40B4-BE49-F238E27FC236}">
                <a16:creationId xmlns:a16="http://schemas.microsoft.com/office/drawing/2014/main" id="{721A8816-0336-4352-9979-97F9027D8E77}"/>
              </a:ext>
            </a:extLst>
          </p:cNvPr>
          <p:cNvSpPr/>
          <p:nvPr/>
        </p:nvSpPr>
        <p:spPr>
          <a:xfrm rot="20950846">
            <a:off x="722480" y="2059862"/>
            <a:ext cx="2549705" cy="2833014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70E150D-7653-4C91-82E5-1AD4ED61011C}"/>
              </a:ext>
            </a:extLst>
          </p:cNvPr>
          <p:cNvSpPr/>
          <p:nvPr/>
        </p:nvSpPr>
        <p:spPr>
          <a:xfrm rot="191296">
            <a:off x="3313990" y="1938118"/>
            <a:ext cx="2549705" cy="3477643"/>
          </a:xfrm>
          <a:prstGeom prst="rect">
            <a:avLst/>
          </a:prstGeom>
          <a:solidFill>
            <a:srgbClr val="9766A8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54ACD3E8-0ECC-4E3E-98BC-62003B692C10}"/>
              </a:ext>
            </a:extLst>
          </p:cNvPr>
          <p:cNvSpPr/>
          <p:nvPr/>
        </p:nvSpPr>
        <p:spPr>
          <a:xfrm rot="21195230">
            <a:off x="5957753" y="1898179"/>
            <a:ext cx="2407856" cy="2943398"/>
          </a:xfrm>
          <a:prstGeom prst="rect">
            <a:avLst/>
          </a:prstGeom>
          <a:solidFill>
            <a:srgbClr val="4A6F90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TextBox 90">
            <a:extLst>
              <a:ext uri="{FF2B5EF4-FFF2-40B4-BE49-F238E27FC236}">
                <a16:creationId xmlns:a16="http://schemas.microsoft.com/office/drawing/2014/main" id="{00650D8D-085D-4DE4-BFFF-509762E50222}"/>
              </a:ext>
            </a:extLst>
          </p:cNvPr>
          <p:cNvSpPr txBox="1"/>
          <p:nvPr/>
        </p:nvSpPr>
        <p:spPr>
          <a:xfrm rot="20980001">
            <a:off x="952159" y="2887542"/>
            <a:ext cx="21656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2000" b="0" i="0" dirty="0">
                <a:solidFill>
                  <a:schemeClr val="bg1"/>
                </a:solidFill>
                <a:effectLst/>
                <a:latin typeface="-apple-system"/>
              </a:rPr>
              <a:t>Los datos históricos antiguos son aquellos que ya no se utilizan activamente en procesos actuales.</a:t>
            </a:r>
            <a:endParaRPr lang="es-BO" sz="3200" dirty="0">
              <a:solidFill>
                <a:schemeClr val="bg1"/>
              </a:solidFill>
            </a:endParaRPr>
          </a:p>
        </p:txBody>
      </p:sp>
      <p:sp>
        <p:nvSpPr>
          <p:cNvPr id="25" name="TextBox 91">
            <a:extLst>
              <a:ext uri="{FF2B5EF4-FFF2-40B4-BE49-F238E27FC236}">
                <a16:creationId xmlns:a16="http://schemas.microsoft.com/office/drawing/2014/main" id="{81D7EA64-DA80-48A1-B5ED-16A2AD304B7E}"/>
              </a:ext>
            </a:extLst>
          </p:cNvPr>
          <p:cNvSpPr txBox="1"/>
          <p:nvPr/>
        </p:nvSpPr>
        <p:spPr>
          <a:xfrm rot="211367">
            <a:off x="3369937" y="3252882"/>
            <a:ext cx="2366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dirty="0">
                <a:solidFill>
                  <a:schemeClr val="bg1"/>
                </a:solidFill>
              </a:rPr>
              <a:t>Gestión eficiente de los datos para liberar solo datos históricos obsoletos que no forman parte de trabajos diarios </a:t>
            </a:r>
          </a:p>
        </p:txBody>
      </p:sp>
      <p:sp>
        <p:nvSpPr>
          <p:cNvPr id="27" name="TextBox 97">
            <a:extLst>
              <a:ext uri="{FF2B5EF4-FFF2-40B4-BE49-F238E27FC236}">
                <a16:creationId xmlns:a16="http://schemas.microsoft.com/office/drawing/2014/main" id="{648676E9-B8C5-4BE6-BD3C-B598D97630DD}"/>
              </a:ext>
            </a:extLst>
          </p:cNvPr>
          <p:cNvSpPr txBox="1"/>
          <p:nvPr/>
        </p:nvSpPr>
        <p:spPr>
          <a:xfrm rot="20950504">
            <a:off x="642164" y="2304232"/>
            <a:ext cx="21656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u="sng" dirty="0">
                <a:solidFill>
                  <a:schemeClr val="bg1"/>
                </a:solidFill>
                <a:latin typeface="Maiandra GD" panose="020E0502030308020204" pitchFamily="34" charset="0"/>
                <a:ea typeface="Noto Sans" panose="020B0502040504020204" pitchFamily="34"/>
                <a:cs typeface="Noto Sans" panose="020B0502040504020204" pitchFamily="34"/>
              </a:rPr>
              <a:t>Idea</a:t>
            </a:r>
            <a:endParaRPr kumimoji="0" lang="en-GB" sz="30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iandra GD" panose="020E0502030308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100">
            <a:extLst>
              <a:ext uri="{FF2B5EF4-FFF2-40B4-BE49-F238E27FC236}">
                <a16:creationId xmlns:a16="http://schemas.microsoft.com/office/drawing/2014/main" id="{D36200AD-15C5-482C-88E1-4617B5564193}"/>
              </a:ext>
            </a:extLst>
          </p:cNvPr>
          <p:cNvSpPr txBox="1"/>
          <p:nvPr/>
        </p:nvSpPr>
        <p:spPr>
          <a:xfrm rot="211596">
            <a:off x="3510431" y="2039996"/>
            <a:ext cx="23268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sz="2100" b="1" u="sng" dirty="0">
                <a:solidFill>
                  <a:schemeClr val="bg1"/>
                </a:solidFill>
                <a:latin typeface="Maiandra GD" panose="020E0502030308020204" pitchFamily="34" charset="0"/>
                <a:ea typeface="Noto Sans" panose="020B0502040504020204" pitchFamily="34"/>
                <a:cs typeface="Noto Sans" panose="020B0502040504020204" pitchFamily="34"/>
              </a:rPr>
              <a:t>Database Lifecycle Management </a:t>
            </a:r>
          </a:p>
          <a:p>
            <a:pPr lvl="0" algn="ctr">
              <a:defRPr/>
            </a:pPr>
            <a:r>
              <a:rPr lang="en-US" sz="2100" b="1" u="sng" dirty="0">
                <a:solidFill>
                  <a:schemeClr val="bg1"/>
                </a:solidFill>
                <a:latin typeface="Maiandra GD" panose="020E0502030308020204" pitchFamily="34" charset="0"/>
                <a:ea typeface="Noto Sans" panose="020B0502040504020204" pitchFamily="34"/>
                <a:cs typeface="Noto Sans" panose="020B0502040504020204" pitchFamily="34"/>
              </a:rPr>
              <a:t>(DLM)</a:t>
            </a:r>
            <a:endParaRPr kumimoji="0" lang="en-GB" sz="21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iandra GD" panose="020E0502030308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2C50ACD3-7C8A-486B-8F07-9E84EB9AF3D6}"/>
              </a:ext>
            </a:extLst>
          </p:cNvPr>
          <p:cNvSpPr/>
          <p:nvPr/>
        </p:nvSpPr>
        <p:spPr>
          <a:xfrm rot="762773">
            <a:off x="8270062" y="1874277"/>
            <a:ext cx="2870152" cy="4477186"/>
          </a:xfrm>
          <a:prstGeom prst="rect">
            <a:avLst/>
          </a:prstGeom>
          <a:solidFill>
            <a:srgbClr val="7699B9"/>
          </a:solidFill>
          <a:ln>
            <a:noFill/>
          </a:ln>
          <a:effectLst>
            <a:outerShdw blurRad="63500" sx="104000" sy="10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TextBox 90">
            <a:extLst>
              <a:ext uri="{FF2B5EF4-FFF2-40B4-BE49-F238E27FC236}">
                <a16:creationId xmlns:a16="http://schemas.microsoft.com/office/drawing/2014/main" id="{ED25A958-1180-7584-31D8-103F57A8D70F}"/>
              </a:ext>
            </a:extLst>
          </p:cNvPr>
          <p:cNvSpPr txBox="1"/>
          <p:nvPr/>
        </p:nvSpPr>
        <p:spPr>
          <a:xfrm rot="841627">
            <a:off x="8225560" y="1961983"/>
            <a:ext cx="29472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BO" sz="2000" b="1" u="sng" dirty="0">
                <a:solidFill>
                  <a:schemeClr val="bg1"/>
                </a:solidFill>
                <a:latin typeface="Maiandra GD" panose="020E0502030308020204" pitchFamily="34" charset="0"/>
                <a:ea typeface="Noto Sans" panose="020B0502040504020204" pitchFamily="34"/>
                <a:cs typeface="Noto Sans" panose="020B0502040504020204" pitchFamily="34"/>
              </a:rPr>
              <a:t>Core Bancario liberado</a:t>
            </a:r>
          </a:p>
          <a:p>
            <a:pPr marL="714375" indent="-628650" defTabSz="542925"/>
            <a:r>
              <a:rPr lang="es-BO" sz="2000" dirty="0">
                <a:solidFill>
                  <a:schemeClr val="bg1"/>
                </a:solidFill>
                <a:latin typeface="-apple-system"/>
              </a:rPr>
              <a:t>Libera espacios de Base de Datos para copias y habilitación de entornos no productivos.</a:t>
            </a:r>
          </a:p>
          <a:p>
            <a:pPr marL="714375" indent="-533400"/>
            <a:r>
              <a:rPr lang="es-BO" sz="2000" dirty="0">
                <a:solidFill>
                  <a:schemeClr val="bg1"/>
                </a:solidFill>
                <a:latin typeface="-apple-system"/>
              </a:rPr>
              <a:t>Procesos de cadena de cierre, ejecución automática, reportes pueden recibir mejoras al contar registros reducidos.</a:t>
            </a:r>
            <a:endParaRPr lang="es-BO" sz="3200" dirty="0">
              <a:solidFill>
                <a:schemeClr val="bg1"/>
              </a:solidFill>
            </a:endParaRPr>
          </a:p>
        </p:txBody>
      </p:sp>
      <p:sp>
        <p:nvSpPr>
          <p:cNvPr id="57" name="TextBox 90">
            <a:extLst>
              <a:ext uri="{FF2B5EF4-FFF2-40B4-BE49-F238E27FC236}">
                <a16:creationId xmlns:a16="http://schemas.microsoft.com/office/drawing/2014/main" id="{BC0191FD-67E5-3D5A-A118-0373D5A98DD3}"/>
              </a:ext>
            </a:extLst>
          </p:cNvPr>
          <p:cNvSpPr txBox="1"/>
          <p:nvPr/>
        </p:nvSpPr>
        <p:spPr>
          <a:xfrm rot="21146109">
            <a:off x="5982741" y="1983089"/>
            <a:ext cx="2241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s-BO" sz="2000" b="1" u="sng" dirty="0">
                <a:solidFill>
                  <a:schemeClr val="bg1"/>
                </a:solidFill>
                <a:latin typeface="Maiandra GD" panose="020E0502030308020204" pitchFamily="34" charset="0"/>
                <a:ea typeface="Noto Sans" panose="020B0502040504020204" pitchFamily="34"/>
                <a:cs typeface="Noto Sans" panose="020B0502040504020204" pitchFamily="34"/>
              </a:rPr>
              <a:t>Propuesta de Movimiento</a:t>
            </a:r>
            <a:endParaRPr kumimoji="0" lang="en-GB" sz="20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aiandra GD" panose="020E0502030308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r>
              <a:rPr lang="es-BO" sz="2000" dirty="0">
                <a:solidFill>
                  <a:schemeClr val="bg1"/>
                </a:solidFill>
                <a:latin typeface="-apple-system"/>
              </a:rPr>
              <a:t>Almacenarlos en otra base de datos de forma segura, para compartirlos y disponibilizarlos para consultas manuales.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D4BA80-5135-1EBD-C341-7119D8915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18452">
            <a:off x="8484171" y="2926061"/>
            <a:ext cx="628650" cy="5619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88D82A0-E345-5C21-455C-58FF7718E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66887">
            <a:off x="8126805" y="4743671"/>
            <a:ext cx="571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519022" y="3329651"/>
            <a:ext cx="1080000" cy="36000"/>
          </a:xfrm>
          <a:prstGeom prst="rect">
            <a:avLst/>
          </a:prstGeom>
          <a:solidFill>
            <a:srgbClr val="F682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923602" y="28353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EBC4E6-C3DF-D467-E55D-79D9637D3F53}"/>
              </a:ext>
            </a:extLst>
          </p:cNvPr>
          <p:cNvSpPr/>
          <p:nvPr/>
        </p:nvSpPr>
        <p:spPr>
          <a:xfrm>
            <a:off x="1519022" y="4171136"/>
            <a:ext cx="1080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C837B0-6019-EB6E-60FE-218375ABFB5B}"/>
              </a:ext>
            </a:extLst>
          </p:cNvPr>
          <p:cNvSpPr txBox="1"/>
          <p:nvPr/>
        </p:nvSpPr>
        <p:spPr>
          <a:xfrm>
            <a:off x="1929615" y="3685789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519022" y="4897166"/>
            <a:ext cx="1080000" cy="610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779615" y="2668645"/>
            <a:ext cx="622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0000500000000000000" pitchFamily="2" charset="0"/>
              </a:rPr>
              <a:t>RoadMap </a:t>
            </a:r>
            <a:r>
              <a:rPr lang="es-MX" sz="2400" b="1" dirty="0">
                <a:solidFill>
                  <a:srgbClr val="45009A"/>
                </a:solidFill>
                <a:latin typeface="Montserrat" panose="00000500000000000000" pitchFamily="2" charset="0"/>
              </a:rPr>
              <a:t>Movimiento de Históricos Base de Datos Bantotal</a:t>
            </a:r>
            <a:endParaRPr lang="es-PE" sz="2400" b="1" dirty="0">
              <a:solidFill>
                <a:srgbClr val="45009A"/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779615" y="4540426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Siguientes Pasos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929614" y="4417069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33E1F2-417A-ABF3-7313-1801893B632A}"/>
              </a:ext>
            </a:extLst>
          </p:cNvPr>
          <p:cNvSpPr txBox="1"/>
          <p:nvPr/>
        </p:nvSpPr>
        <p:spPr>
          <a:xfrm>
            <a:off x="2779615" y="3591049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Recolección y Resultados Evaluación Técnica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779618" y="2051222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923602" y="19946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519022" y="2462181"/>
            <a:ext cx="1080000" cy="36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29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5168767-7E00-EC89-77E1-4AD9855489AB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 err="1">
                <a:solidFill>
                  <a:srgbClr val="45009A"/>
                </a:solidFill>
                <a:latin typeface="Montserrat" panose="00000500000000000000" pitchFamily="2" charset="0"/>
              </a:rPr>
              <a:t>RoadMap</a:t>
            </a:r>
            <a:r>
              <a:rPr lang="es-PE" sz="2800" b="1" dirty="0">
                <a:solidFill>
                  <a:srgbClr val="45009A"/>
                </a:solidFill>
                <a:latin typeface="Montserrat" panose="00000500000000000000" pitchFamily="2" charset="0"/>
              </a:rPr>
              <a:t> </a:t>
            </a:r>
            <a:r>
              <a:rPr lang="es-MX" sz="2800" b="1" dirty="0">
                <a:solidFill>
                  <a:srgbClr val="45009A"/>
                </a:solidFill>
                <a:latin typeface="Montserrat" panose="00000500000000000000" pitchFamily="2" charset="0"/>
              </a:rPr>
              <a:t>Movimiento de Históricos Base de Datos </a:t>
            </a:r>
            <a:r>
              <a:rPr lang="es-MX" sz="2800" b="1" dirty="0" err="1">
                <a:solidFill>
                  <a:srgbClr val="45009A"/>
                </a:solidFill>
                <a:latin typeface="Montserrat" panose="00000500000000000000" pitchFamily="2" charset="0"/>
              </a:rPr>
              <a:t>Bantotal</a:t>
            </a:r>
            <a:endParaRPr lang="es-PE" sz="2800" b="1" dirty="0">
              <a:solidFill>
                <a:srgbClr val="45009A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Elipse 1">
            <a:hlinkClick r:id="rId3" action="ppaction://hlinksldjump"/>
            <a:extLst>
              <a:ext uri="{FF2B5EF4-FFF2-40B4-BE49-F238E27FC236}">
                <a16:creationId xmlns:a16="http://schemas.microsoft.com/office/drawing/2014/main" id="{68BE4820-97CA-84DB-873C-C18093F2BE49}"/>
              </a:ext>
            </a:extLst>
          </p:cNvPr>
          <p:cNvSpPr/>
          <p:nvPr/>
        </p:nvSpPr>
        <p:spPr>
          <a:xfrm>
            <a:off x="10608658" y="5534952"/>
            <a:ext cx="665821" cy="5170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  <p:sp>
        <p:nvSpPr>
          <p:cNvPr id="3" name="Oval 43">
            <a:extLst>
              <a:ext uri="{FF2B5EF4-FFF2-40B4-BE49-F238E27FC236}">
                <a16:creationId xmlns:a16="http://schemas.microsoft.com/office/drawing/2014/main" id="{DDDF0F89-1287-4BC1-6098-DF861DF82915}"/>
              </a:ext>
            </a:extLst>
          </p:cNvPr>
          <p:cNvSpPr/>
          <p:nvPr/>
        </p:nvSpPr>
        <p:spPr>
          <a:xfrm>
            <a:off x="8852525" y="3164507"/>
            <a:ext cx="1464730" cy="1464728"/>
          </a:xfrm>
          <a:prstGeom prst="ellipse">
            <a:avLst/>
          </a:prstGeom>
          <a:solidFill>
            <a:schemeClr val="bg2">
              <a:alpha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8">
            <a:extLst>
              <a:ext uri="{FF2B5EF4-FFF2-40B4-BE49-F238E27FC236}">
                <a16:creationId xmlns:a16="http://schemas.microsoft.com/office/drawing/2014/main" id="{9C5303AB-6740-E46C-5A3A-1031A546A052}"/>
              </a:ext>
            </a:extLst>
          </p:cNvPr>
          <p:cNvSpPr/>
          <p:nvPr/>
        </p:nvSpPr>
        <p:spPr>
          <a:xfrm>
            <a:off x="6773744" y="3120511"/>
            <a:ext cx="1464730" cy="1464728"/>
          </a:xfrm>
          <a:prstGeom prst="ellipse">
            <a:avLst/>
          </a:prstGeom>
          <a:solidFill>
            <a:schemeClr val="bg2">
              <a:alpha val="1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1">
            <a:extLst>
              <a:ext uri="{FF2B5EF4-FFF2-40B4-BE49-F238E27FC236}">
                <a16:creationId xmlns:a16="http://schemas.microsoft.com/office/drawing/2014/main" id="{1E6981B1-5C4D-9288-69F8-BC0F3F42B89E}"/>
              </a:ext>
            </a:extLst>
          </p:cNvPr>
          <p:cNvSpPr/>
          <p:nvPr/>
        </p:nvSpPr>
        <p:spPr>
          <a:xfrm>
            <a:off x="4740440" y="3137661"/>
            <a:ext cx="1464730" cy="1464728"/>
          </a:xfrm>
          <a:prstGeom prst="ellipse">
            <a:avLst/>
          </a:prstGeom>
          <a:solidFill>
            <a:schemeClr val="accent4">
              <a:alpha val="1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23">
            <a:extLst>
              <a:ext uri="{FF2B5EF4-FFF2-40B4-BE49-F238E27FC236}">
                <a16:creationId xmlns:a16="http://schemas.microsoft.com/office/drawing/2014/main" id="{50F3169D-E440-FE99-34B4-AB7138C043BF}"/>
              </a:ext>
            </a:extLst>
          </p:cNvPr>
          <p:cNvSpPr/>
          <p:nvPr/>
        </p:nvSpPr>
        <p:spPr>
          <a:xfrm>
            <a:off x="2822126" y="3172859"/>
            <a:ext cx="1464730" cy="1464728"/>
          </a:xfrm>
          <a:prstGeom prst="ellipse">
            <a:avLst/>
          </a:prstGeom>
          <a:solidFill>
            <a:schemeClr val="accent2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16">
            <a:extLst>
              <a:ext uri="{FF2B5EF4-FFF2-40B4-BE49-F238E27FC236}">
                <a16:creationId xmlns:a16="http://schemas.microsoft.com/office/drawing/2014/main" id="{7C7A48E7-36F7-8860-C9D0-5C049478F3D2}"/>
              </a:ext>
            </a:extLst>
          </p:cNvPr>
          <p:cNvSpPr/>
          <p:nvPr/>
        </p:nvSpPr>
        <p:spPr>
          <a:xfrm>
            <a:off x="805728" y="3149941"/>
            <a:ext cx="1464730" cy="1464728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82">
            <a:extLst>
              <a:ext uri="{FF2B5EF4-FFF2-40B4-BE49-F238E27FC236}">
                <a16:creationId xmlns:a16="http://schemas.microsoft.com/office/drawing/2014/main" id="{690115CD-74A0-24AF-9583-A2BA63EF11B0}"/>
              </a:ext>
            </a:extLst>
          </p:cNvPr>
          <p:cNvGrpSpPr/>
          <p:nvPr/>
        </p:nvGrpSpPr>
        <p:grpSpPr>
          <a:xfrm>
            <a:off x="5019416" y="3416636"/>
            <a:ext cx="906777" cy="906777"/>
            <a:chOff x="5757333" y="2943779"/>
            <a:chExt cx="795498" cy="795498"/>
          </a:xfrm>
        </p:grpSpPr>
        <p:grpSp>
          <p:nvGrpSpPr>
            <p:cNvPr id="43" name="Group 83">
              <a:extLst>
                <a:ext uri="{FF2B5EF4-FFF2-40B4-BE49-F238E27FC236}">
                  <a16:creationId xmlns:a16="http://schemas.microsoft.com/office/drawing/2014/main" id="{378ED584-4CA8-8610-7044-AE585E54BB27}"/>
                </a:ext>
              </a:extLst>
            </p:cNvPr>
            <p:cNvGrpSpPr/>
            <p:nvPr/>
          </p:nvGrpSpPr>
          <p:grpSpPr>
            <a:xfrm>
              <a:off x="5995780" y="3294766"/>
              <a:ext cx="449164" cy="265293"/>
              <a:chOff x="7175537" y="4438243"/>
              <a:chExt cx="347386" cy="205179"/>
            </a:xfrm>
            <a:solidFill>
              <a:srgbClr val="00B050"/>
            </a:solidFill>
          </p:grpSpPr>
          <p:sp>
            <p:nvSpPr>
              <p:cNvPr id="45" name="Rectangle: Rounded Corners 85">
                <a:extLst>
                  <a:ext uri="{FF2B5EF4-FFF2-40B4-BE49-F238E27FC236}">
                    <a16:creationId xmlns:a16="http://schemas.microsoft.com/office/drawing/2014/main" id="{7E580C27-F992-97F4-6CAE-532BBE6317AC}"/>
                  </a:ext>
                </a:extLst>
              </p:cNvPr>
              <p:cNvSpPr/>
              <p:nvPr/>
            </p:nvSpPr>
            <p:spPr>
              <a:xfrm rot="2700000">
                <a:off x="7120649" y="4493131"/>
                <a:ext cx="205179" cy="95403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: Rounded Corners 86">
                <a:extLst>
                  <a:ext uri="{FF2B5EF4-FFF2-40B4-BE49-F238E27FC236}">
                    <a16:creationId xmlns:a16="http://schemas.microsoft.com/office/drawing/2014/main" id="{302367E2-1417-A114-CBD8-321D76B29E79}"/>
                  </a:ext>
                </a:extLst>
              </p:cNvPr>
              <p:cNvSpPr/>
              <p:nvPr/>
            </p:nvSpPr>
            <p:spPr>
              <a:xfrm rot="8100000">
                <a:off x="7183296" y="4445599"/>
                <a:ext cx="339627" cy="95402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Oval 84">
              <a:extLst>
                <a:ext uri="{FF2B5EF4-FFF2-40B4-BE49-F238E27FC236}">
                  <a16:creationId xmlns:a16="http://schemas.microsoft.com/office/drawing/2014/main" id="{497F8358-C1DF-09EC-AC95-2C32E2A818A4}"/>
                </a:ext>
              </a:extLst>
            </p:cNvPr>
            <p:cNvSpPr/>
            <p:nvPr/>
          </p:nvSpPr>
          <p:spPr>
            <a:xfrm>
              <a:off x="5757333" y="2943779"/>
              <a:ext cx="795498" cy="79549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Arrow: Chevron 1">
            <a:extLst>
              <a:ext uri="{FF2B5EF4-FFF2-40B4-BE49-F238E27FC236}">
                <a16:creationId xmlns:a16="http://schemas.microsoft.com/office/drawing/2014/main" id="{6F4405AC-3E9B-B2A9-D550-B3963A2E89A6}"/>
              </a:ext>
            </a:extLst>
          </p:cNvPr>
          <p:cNvSpPr/>
          <p:nvPr/>
        </p:nvSpPr>
        <p:spPr>
          <a:xfrm>
            <a:off x="805221" y="2126508"/>
            <a:ext cx="1727200" cy="536458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TECNOLOGIA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Arrow: Chevron 2">
            <a:extLst>
              <a:ext uri="{FF2B5EF4-FFF2-40B4-BE49-F238E27FC236}">
                <a16:creationId xmlns:a16="http://schemas.microsoft.com/office/drawing/2014/main" id="{47265402-1960-98D6-579B-2380003FA09F}"/>
              </a:ext>
            </a:extLst>
          </p:cNvPr>
          <p:cNvSpPr/>
          <p:nvPr/>
        </p:nvSpPr>
        <p:spPr>
          <a:xfrm>
            <a:off x="2832591" y="2126507"/>
            <a:ext cx="1727200" cy="5364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TECNOLOGIA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Arrow: Chevron 4">
            <a:extLst>
              <a:ext uri="{FF2B5EF4-FFF2-40B4-BE49-F238E27FC236}">
                <a16:creationId xmlns:a16="http://schemas.microsoft.com/office/drawing/2014/main" id="{A27E8124-324F-3722-C476-6E093492D696}"/>
              </a:ext>
            </a:extLst>
          </p:cNvPr>
          <p:cNvSpPr/>
          <p:nvPr/>
        </p:nvSpPr>
        <p:spPr>
          <a:xfrm>
            <a:off x="4740440" y="2126508"/>
            <a:ext cx="1727200" cy="578356"/>
          </a:xfrm>
          <a:prstGeom prst="chevron">
            <a:avLst/>
          </a:prstGeom>
          <a:solidFill>
            <a:srgbClr val="450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GOBIERNO DE DATOS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0" name="Arrow: Chevron 5">
            <a:extLst>
              <a:ext uri="{FF2B5EF4-FFF2-40B4-BE49-F238E27FC236}">
                <a16:creationId xmlns:a16="http://schemas.microsoft.com/office/drawing/2014/main" id="{BD9F08E0-B2CC-BB64-DE3B-0FD569A9A0A6}"/>
              </a:ext>
            </a:extLst>
          </p:cNvPr>
          <p:cNvSpPr/>
          <p:nvPr/>
        </p:nvSpPr>
        <p:spPr>
          <a:xfrm>
            <a:off x="6773745" y="2126507"/>
            <a:ext cx="1727200" cy="578357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TECNOLOGIA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Arrow: Chevron 6">
            <a:extLst>
              <a:ext uri="{FF2B5EF4-FFF2-40B4-BE49-F238E27FC236}">
                <a16:creationId xmlns:a16="http://schemas.microsoft.com/office/drawing/2014/main" id="{34BA76AD-43DC-4C72-3C92-D6C9F545521A}"/>
              </a:ext>
            </a:extLst>
          </p:cNvPr>
          <p:cNvSpPr/>
          <p:nvPr/>
        </p:nvSpPr>
        <p:spPr>
          <a:xfrm>
            <a:off x="8763250" y="2126507"/>
            <a:ext cx="1899220" cy="584775"/>
          </a:xfrm>
          <a:prstGeom prst="chevron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TECNOLOGIA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TextBox 8">
            <a:extLst>
              <a:ext uri="{FF2B5EF4-FFF2-40B4-BE49-F238E27FC236}">
                <a16:creationId xmlns:a16="http://schemas.microsoft.com/office/drawing/2014/main" id="{12345043-D7E1-8B86-5163-9F2554398C62}"/>
              </a:ext>
            </a:extLst>
          </p:cNvPr>
          <p:cNvSpPr txBox="1"/>
          <p:nvPr/>
        </p:nvSpPr>
        <p:spPr>
          <a:xfrm>
            <a:off x="8630266" y="1430928"/>
            <a:ext cx="1916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AGOSTO</a:t>
            </a: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3" name="TextBox 9">
            <a:extLst>
              <a:ext uri="{FF2B5EF4-FFF2-40B4-BE49-F238E27FC236}">
                <a16:creationId xmlns:a16="http://schemas.microsoft.com/office/drawing/2014/main" id="{42FB8E89-562E-5587-8EF5-EBC0DEA14B05}"/>
              </a:ext>
            </a:extLst>
          </p:cNvPr>
          <p:cNvSpPr txBox="1"/>
          <p:nvPr/>
        </p:nvSpPr>
        <p:spPr>
          <a:xfrm>
            <a:off x="6773744" y="1430929"/>
            <a:ext cx="1684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JULIO</a:t>
            </a: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4" name="TextBox 10">
            <a:extLst>
              <a:ext uri="{FF2B5EF4-FFF2-40B4-BE49-F238E27FC236}">
                <a16:creationId xmlns:a16="http://schemas.microsoft.com/office/drawing/2014/main" id="{AF13CCC6-5041-BC58-8213-C089B31694E9}"/>
              </a:ext>
            </a:extLst>
          </p:cNvPr>
          <p:cNvSpPr txBox="1"/>
          <p:nvPr/>
        </p:nvSpPr>
        <p:spPr>
          <a:xfrm>
            <a:off x="4708355" y="1446134"/>
            <a:ext cx="175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JULIO</a:t>
            </a: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5" name="TextBox 11">
            <a:extLst>
              <a:ext uri="{FF2B5EF4-FFF2-40B4-BE49-F238E27FC236}">
                <a16:creationId xmlns:a16="http://schemas.microsoft.com/office/drawing/2014/main" id="{9EF6865A-8885-D803-043E-3819C06A477A}"/>
              </a:ext>
            </a:extLst>
          </p:cNvPr>
          <p:cNvSpPr txBox="1"/>
          <p:nvPr/>
        </p:nvSpPr>
        <p:spPr>
          <a:xfrm>
            <a:off x="2828628" y="1446135"/>
            <a:ext cx="1705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MARZO</a:t>
            </a: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56" name="TextBox 12">
            <a:extLst>
              <a:ext uri="{FF2B5EF4-FFF2-40B4-BE49-F238E27FC236}">
                <a16:creationId xmlns:a16="http://schemas.microsoft.com/office/drawing/2014/main" id="{A997908E-7C7C-9CCC-37CF-45E41DF6EEFE}"/>
              </a:ext>
            </a:extLst>
          </p:cNvPr>
          <p:cNvSpPr txBox="1"/>
          <p:nvPr/>
        </p:nvSpPr>
        <p:spPr>
          <a:xfrm>
            <a:off x="587698" y="1410392"/>
            <a:ext cx="206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3200" b="1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FEBRERO</a:t>
            </a:r>
            <a:endParaRPr lang="en-GB" sz="3200" b="1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57" name="Straight Connector 14">
            <a:extLst>
              <a:ext uri="{FF2B5EF4-FFF2-40B4-BE49-F238E27FC236}">
                <a16:creationId xmlns:a16="http://schemas.microsoft.com/office/drawing/2014/main" id="{22D83A34-16F7-ABFD-F156-4F390E2B4EAF}"/>
              </a:ext>
            </a:extLst>
          </p:cNvPr>
          <p:cNvCxnSpPr>
            <a:cxnSpLocks/>
            <a:stCxn id="47" idx="2"/>
            <a:endCxn id="41" idx="0"/>
          </p:cNvCxnSpPr>
          <p:nvPr/>
        </p:nvCxnSpPr>
        <p:spPr>
          <a:xfrm>
            <a:off x="1534707" y="2662966"/>
            <a:ext cx="3386" cy="48697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2">
            <a:extLst>
              <a:ext uri="{FF2B5EF4-FFF2-40B4-BE49-F238E27FC236}">
                <a16:creationId xmlns:a16="http://schemas.microsoft.com/office/drawing/2014/main" id="{6645FCB3-6E77-73F9-B874-2C6609077A9D}"/>
              </a:ext>
            </a:extLst>
          </p:cNvPr>
          <p:cNvCxnSpPr>
            <a:cxnSpLocks/>
            <a:stCxn id="48" idx="2"/>
            <a:endCxn id="40" idx="0"/>
          </p:cNvCxnSpPr>
          <p:nvPr/>
        </p:nvCxnSpPr>
        <p:spPr>
          <a:xfrm flipH="1">
            <a:off x="3554491" y="2662966"/>
            <a:ext cx="7585" cy="5098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0">
            <a:extLst>
              <a:ext uri="{FF2B5EF4-FFF2-40B4-BE49-F238E27FC236}">
                <a16:creationId xmlns:a16="http://schemas.microsoft.com/office/drawing/2014/main" id="{8F7A444E-0325-15D4-6810-59B27689B330}"/>
              </a:ext>
            </a:extLst>
          </p:cNvPr>
          <p:cNvCxnSpPr>
            <a:cxnSpLocks/>
            <a:stCxn id="49" idx="2"/>
            <a:endCxn id="39" idx="0"/>
          </p:cNvCxnSpPr>
          <p:nvPr/>
        </p:nvCxnSpPr>
        <p:spPr>
          <a:xfrm>
            <a:off x="5459451" y="2704864"/>
            <a:ext cx="13354" cy="432797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7">
            <a:extLst>
              <a:ext uri="{FF2B5EF4-FFF2-40B4-BE49-F238E27FC236}">
                <a16:creationId xmlns:a16="http://schemas.microsoft.com/office/drawing/2014/main" id="{ADA89F80-D17C-5A86-CF66-2290088F6344}"/>
              </a:ext>
            </a:extLst>
          </p:cNvPr>
          <p:cNvCxnSpPr>
            <a:cxnSpLocks/>
            <a:stCxn id="50" idx="2"/>
            <a:endCxn id="4" idx="0"/>
          </p:cNvCxnSpPr>
          <p:nvPr/>
        </p:nvCxnSpPr>
        <p:spPr>
          <a:xfrm>
            <a:off x="7492756" y="2704864"/>
            <a:ext cx="13353" cy="415647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2">
            <a:extLst>
              <a:ext uri="{FF2B5EF4-FFF2-40B4-BE49-F238E27FC236}">
                <a16:creationId xmlns:a16="http://schemas.microsoft.com/office/drawing/2014/main" id="{63777179-6F80-44D5-82CF-407BDA00DDF9}"/>
              </a:ext>
            </a:extLst>
          </p:cNvPr>
          <p:cNvCxnSpPr>
            <a:cxnSpLocks/>
            <a:stCxn id="51" idx="2"/>
            <a:endCxn id="3" idx="0"/>
          </p:cNvCxnSpPr>
          <p:nvPr/>
        </p:nvCxnSpPr>
        <p:spPr>
          <a:xfrm>
            <a:off x="9566666" y="2711282"/>
            <a:ext cx="18224" cy="4532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47">
            <a:extLst>
              <a:ext uri="{FF2B5EF4-FFF2-40B4-BE49-F238E27FC236}">
                <a16:creationId xmlns:a16="http://schemas.microsoft.com/office/drawing/2014/main" id="{BEB0490A-D5AC-3996-4280-19FB3A0A714A}"/>
              </a:ext>
            </a:extLst>
          </p:cNvPr>
          <p:cNvGrpSpPr/>
          <p:nvPr/>
        </p:nvGrpSpPr>
        <p:grpSpPr>
          <a:xfrm>
            <a:off x="1145148" y="3375300"/>
            <a:ext cx="783073" cy="955149"/>
            <a:chOff x="7931851" y="2464731"/>
            <a:chExt cx="1002842" cy="1223210"/>
          </a:xfrm>
          <a:solidFill>
            <a:schemeClr val="tx1"/>
          </a:solidFill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28EF8235-3EEE-4292-9507-9AA177183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A67A3B89-EF19-F95C-5C26-429F9D6CC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C0CA023E-0FCE-D472-9D91-92903FA067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9AE9D7EA-50BC-EFC8-8C70-A56DA13C8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EF7591FE-AA09-F738-BB8D-A7C4A0D11A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6EA2426-D3B9-E9B7-D266-F2003512A4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BFDE3DA4-5D11-B9E3-817A-11F9AFD9C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563D096F-E4FC-DA33-F921-E8B7274EC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A83C63BF-8336-1488-D324-FFD3CFF70B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46145A5C-A10E-14E0-130A-8DD2412AA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502AD52A-3D04-3674-CA70-FBF4F8373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40763BAB-99BF-72B7-D1F6-6452B439AC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8CD4D5A4-E932-E458-D4F0-60878EBF6E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A85A6F19-2F0E-F325-BEF4-978AA0CE9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77" name="Group 66">
            <a:extLst>
              <a:ext uri="{FF2B5EF4-FFF2-40B4-BE49-F238E27FC236}">
                <a16:creationId xmlns:a16="http://schemas.microsoft.com/office/drawing/2014/main" id="{06A922BB-B1B8-4917-F998-C00BD3AB0C33}"/>
              </a:ext>
            </a:extLst>
          </p:cNvPr>
          <p:cNvGrpSpPr/>
          <p:nvPr/>
        </p:nvGrpSpPr>
        <p:grpSpPr>
          <a:xfrm>
            <a:off x="3106585" y="3431250"/>
            <a:ext cx="877760" cy="877548"/>
            <a:chOff x="2700338" y="8651875"/>
            <a:chExt cx="6545262" cy="6543675"/>
          </a:xfrm>
          <a:solidFill>
            <a:schemeClr val="tx1"/>
          </a:solidFill>
        </p:grpSpPr>
        <p:sp>
          <p:nvSpPr>
            <p:cNvPr id="78" name="Freeform 18">
              <a:extLst>
                <a:ext uri="{FF2B5EF4-FFF2-40B4-BE49-F238E27FC236}">
                  <a16:creationId xmlns:a16="http://schemas.microsoft.com/office/drawing/2014/main" id="{D114CE83-8F96-6119-6B53-59FB01C02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19">
              <a:extLst>
                <a:ext uri="{FF2B5EF4-FFF2-40B4-BE49-F238E27FC236}">
                  <a16:creationId xmlns:a16="http://schemas.microsoft.com/office/drawing/2014/main" id="{EBE0DA17-EAD0-5823-FC19-79D5ECF44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20">
              <a:extLst>
                <a:ext uri="{FF2B5EF4-FFF2-40B4-BE49-F238E27FC236}">
                  <a16:creationId xmlns:a16="http://schemas.microsoft.com/office/drawing/2014/main" id="{FF015C9C-A9BB-B28D-2393-0EDB678F8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651875"/>
              <a:ext cx="3311525" cy="3309938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21">
              <a:extLst>
                <a:ext uri="{FF2B5EF4-FFF2-40B4-BE49-F238E27FC236}">
                  <a16:creationId xmlns:a16="http://schemas.microsoft.com/office/drawing/2014/main" id="{50E37DDC-55E9-DA26-EFAA-0287025F9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72">
            <a:extLst>
              <a:ext uri="{FF2B5EF4-FFF2-40B4-BE49-F238E27FC236}">
                <a16:creationId xmlns:a16="http://schemas.microsoft.com/office/drawing/2014/main" id="{1FBB3B4E-C687-DEA2-1294-093D59A2198C}"/>
              </a:ext>
            </a:extLst>
          </p:cNvPr>
          <p:cNvGrpSpPr/>
          <p:nvPr/>
        </p:nvGrpSpPr>
        <p:grpSpPr>
          <a:xfrm>
            <a:off x="6958204" y="3302807"/>
            <a:ext cx="1044790" cy="1100135"/>
            <a:chOff x="5995988" y="2712903"/>
            <a:chExt cx="2457450" cy="2587625"/>
          </a:xfrm>
          <a:solidFill>
            <a:schemeClr val="bg2">
              <a:lumMod val="90000"/>
            </a:schemeClr>
          </a:solidFill>
        </p:grpSpPr>
        <p:sp>
          <p:nvSpPr>
            <p:cNvPr id="83" name="Freeform 6">
              <a:extLst>
                <a:ext uri="{FF2B5EF4-FFF2-40B4-BE49-F238E27FC236}">
                  <a16:creationId xmlns:a16="http://schemas.microsoft.com/office/drawing/2014/main" id="{30626C8B-F848-4093-3D80-6EC00436B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7">
              <a:extLst>
                <a:ext uri="{FF2B5EF4-FFF2-40B4-BE49-F238E27FC236}">
                  <a16:creationId xmlns:a16="http://schemas.microsoft.com/office/drawing/2014/main" id="{1B85182B-CC8B-DA8C-E5DC-9B20F8DB5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C018AC60-8E5F-24EC-0BE0-CF2BBB5F7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6" name="Group 76">
            <a:extLst>
              <a:ext uri="{FF2B5EF4-FFF2-40B4-BE49-F238E27FC236}">
                <a16:creationId xmlns:a16="http://schemas.microsoft.com/office/drawing/2014/main" id="{918701FC-0662-16BE-8584-C1DE26A1E298}"/>
              </a:ext>
            </a:extLst>
          </p:cNvPr>
          <p:cNvGrpSpPr/>
          <p:nvPr/>
        </p:nvGrpSpPr>
        <p:grpSpPr>
          <a:xfrm>
            <a:off x="9130444" y="3429052"/>
            <a:ext cx="872443" cy="779839"/>
            <a:chOff x="5418138" y="4568825"/>
            <a:chExt cx="568325" cy="508001"/>
          </a:xfrm>
          <a:solidFill>
            <a:schemeClr val="bg2">
              <a:lumMod val="90000"/>
            </a:schemeClr>
          </a:solidFill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9554C8E0-36CA-30B2-67FC-5C85B3C2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A2AAF03D-B755-644B-17CE-E36F54DFA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7">
              <a:extLst>
                <a:ext uri="{FF2B5EF4-FFF2-40B4-BE49-F238E27FC236}">
                  <a16:creationId xmlns:a16="http://schemas.microsoft.com/office/drawing/2014/main" id="{AA98DE35-B5C8-0B82-EBE3-C57149842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A23392A2-B924-1F6C-FDB8-2EC6ADA32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1" name="TextBox 87">
            <a:extLst>
              <a:ext uri="{FF2B5EF4-FFF2-40B4-BE49-F238E27FC236}">
                <a16:creationId xmlns:a16="http://schemas.microsoft.com/office/drawing/2014/main" id="{BE2E9130-DA28-7E0A-9AF4-CC833C0C5C48}"/>
              </a:ext>
            </a:extLst>
          </p:cNvPr>
          <p:cNvSpPr txBox="1"/>
          <p:nvPr/>
        </p:nvSpPr>
        <p:spPr>
          <a:xfrm>
            <a:off x="470263" y="4836475"/>
            <a:ext cx="1861721" cy="156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LEVANTAMIENTO DE INFORMACION, ANALISIS E INTERPRETACION HALLAZGOS</a:t>
            </a:r>
          </a:p>
        </p:txBody>
      </p:sp>
      <p:sp>
        <p:nvSpPr>
          <p:cNvPr id="92" name="TextBox 88">
            <a:extLst>
              <a:ext uri="{FF2B5EF4-FFF2-40B4-BE49-F238E27FC236}">
                <a16:creationId xmlns:a16="http://schemas.microsoft.com/office/drawing/2014/main" id="{71E48E62-B536-ED4B-9295-E224D3765B47}"/>
              </a:ext>
            </a:extLst>
          </p:cNvPr>
          <p:cNvSpPr txBox="1"/>
          <p:nvPr/>
        </p:nvSpPr>
        <p:spPr>
          <a:xfrm>
            <a:off x="2330616" y="4828650"/>
            <a:ext cx="2068931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ELABORACION POLITICA</a:t>
            </a:r>
            <a:endParaRPr lang="en-US" sz="12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PREPARACION PLAN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 DE TRABAJO TECNICO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Open Sans" panose="020B0606030504020204" pitchFamily="34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3" name="TextBox 89">
            <a:extLst>
              <a:ext uri="{FF2B5EF4-FFF2-40B4-BE49-F238E27FC236}">
                <a16:creationId xmlns:a16="http://schemas.microsoft.com/office/drawing/2014/main" id="{A88A00D9-DEB9-7B67-2B11-0F97750B0E24}"/>
              </a:ext>
            </a:extLst>
          </p:cNvPr>
          <p:cNvSpPr txBox="1"/>
          <p:nvPr/>
        </p:nvSpPr>
        <p:spPr>
          <a:xfrm>
            <a:off x="4399547" y="4836475"/>
            <a:ext cx="2068930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MEJORA Y PRESENTACION POLITICA A </a:t>
            </a:r>
            <a:r>
              <a:rPr lang="es-MX" sz="1200" b="1" noProof="1">
                <a:latin typeface="Open Sans" panose="020B0606030504020204" pitchFamily="34" charset="0"/>
              </a:rPr>
              <a:t>COMISION DE </a:t>
            </a:r>
            <a:r>
              <a:rPr kumimoji="0" lang="es-MX" sz="12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GOBIERNO DATOS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200" b="1" noProof="1">
              <a:latin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noProof="1">
                <a:latin typeface="Open Sans" panose="020B0606030504020204" pitchFamily="34" charset="0"/>
              </a:rPr>
              <a:t>PUBLICACION Y FORMALIZACION EN NORMATIVA INTERNA</a:t>
            </a:r>
            <a:r>
              <a:rPr kumimoji="0" lang="es-MX" sz="12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 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4" name="TextBox 90">
            <a:extLst>
              <a:ext uri="{FF2B5EF4-FFF2-40B4-BE49-F238E27FC236}">
                <a16:creationId xmlns:a16="http://schemas.microsoft.com/office/drawing/2014/main" id="{60423224-817E-C652-FD72-2CFB19C06F6E}"/>
              </a:ext>
            </a:extLst>
          </p:cNvPr>
          <p:cNvSpPr txBox="1"/>
          <p:nvPr/>
        </p:nvSpPr>
        <p:spPr>
          <a:xfrm>
            <a:off x="6831023" y="4842454"/>
            <a:ext cx="161264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MEDIR IMPACTO ANTES Y DESPUES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EJECUCION PRIMER GRUPO DE MOVIMIENTO HISTORICOS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5" name="TextBox 91">
            <a:extLst>
              <a:ext uri="{FF2B5EF4-FFF2-40B4-BE49-F238E27FC236}">
                <a16:creationId xmlns:a16="http://schemas.microsoft.com/office/drawing/2014/main" id="{239ECE43-77EA-0269-8C5F-FDC9B3EBCD5D}"/>
              </a:ext>
            </a:extLst>
          </p:cNvPr>
          <p:cNvSpPr txBox="1"/>
          <p:nvPr/>
        </p:nvSpPr>
        <p:spPr>
          <a:xfrm>
            <a:off x="8742325" y="4842454"/>
            <a:ext cx="1612644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  <a:ea typeface="Noto Sans" panose="020B0502040504020204" pitchFamily="34"/>
                <a:cs typeface="Noto Sans" panose="020B0502040504020204" pitchFamily="34"/>
              </a:rPr>
              <a:t>MEDIR IMPACTO ANTES Y DESPUES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ns" panose="020B0606030504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ns" panose="020B0606030504020204" pitchFamily="34" charset="0"/>
              </a:rPr>
              <a:t>EJECUCION SEGUNDO GRUPO DE MOVIMIENTO HISTORICOS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0C150018-8372-9D8E-E7D6-5D474BFD1F1B}"/>
              </a:ext>
            </a:extLst>
          </p:cNvPr>
          <p:cNvGrpSpPr/>
          <p:nvPr/>
        </p:nvGrpSpPr>
        <p:grpSpPr>
          <a:xfrm>
            <a:off x="805221" y="2824602"/>
            <a:ext cx="660464" cy="657690"/>
            <a:chOff x="6493081" y="1742364"/>
            <a:chExt cx="660464" cy="657690"/>
          </a:xfrm>
        </p:grpSpPr>
        <p:sp>
          <p:nvSpPr>
            <p:cNvPr id="8" name="Oval 20">
              <a:extLst>
                <a:ext uri="{FF2B5EF4-FFF2-40B4-BE49-F238E27FC236}">
                  <a16:creationId xmlns:a16="http://schemas.microsoft.com/office/drawing/2014/main" id="{4CF2BFA1-F28E-A135-3F26-9774A63A0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Rectangle: Rounded Corners 23">
              <a:extLst>
                <a:ext uri="{FF2B5EF4-FFF2-40B4-BE49-F238E27FC236}">
                  <a16:creationId xmlns:a16="http://schemas.microsoft.com/office/drawing/2014/main" id="{329D91C5-0061-52BE-F10A-9402DA1A67F5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: Rounded Corners 24">
              <a:extLst>
                <a:ext uri="{FF2B5EF4-FFF2-40B4-BE49-F238E27FC236}">
                  <a16:creationId xmlns:a16="http://schemas.microsoft.com/office/drawing/2014/main" id="{DFD7A935-BA21-3298-9C60-8DDE983B3058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">
            <a:extLst>
              <a:ext uri="{FF2B5EF4-FFF2-40B4-BE49-F238E27FC236}">
                <a16:creationId xmlns:a16="http://schemas.microsoft.com/office/drawing/2014/main" id="{9B325204-F718-0E9E-5F24-47D99732252B}"/>
              </a:ext>
            </a:extLst>
          </p:cNvPr>
          <p:cNvGrpSpPr/>
          <p:nvPr/>
        </p:nvGrpSpPr>
        <p:grpSpPr>
          <a:xfrm>
            <a:off x="2748398" y="2763066"/>
            <a:ext cx="660464" cy="657690"/>
            <a:chOff x="6493081" y="1742364"/>
            <a:chExt cx="660464" cy="657690"/>
          </a:xfrm>
        </p:grpSpPr>
        <p:sp>
          <p:nvSpPr>
            <p:cNvPr id="12" name="Oval 20">
              <a:extLst>
                <a:ext uri="{FF2B5EF4-FFF2-40B4-BE49-F238E27FC236}">
                  <a16:creationId xmlns:a16="http://schemas.microsoft.com/office/drawing/2014/main" id="{935D93CF-49D8-10DD-8A23-777E0500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: Rounded Corners 23">
              <a:extLst>
                <a:ext uri="{FF2B5EF4-FFF2-40B4-BE49-F238E27FC236}">
                  <a16:creationId xmlns:a16="http://schemas.microsoft.com/office/drawing/2014/main" id="{8A0C74C8-E884-C487-8BF8-B94CC490C291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24">
              <a:extLst>
                <a:ext uri="{FF2B5EF4-FFF2-40B4-BE49-F238E27FC236}">
                  <a16:creationId xmlns:a16="http://schemas.microsoft.com/office/drawing/2014/main" id="{522885EC-808B-87D3-E784-B927BF624518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1">
            <a:extLst>
              <a:ext uri="{FF2B5EF4-FFF2-40B4-BE49-F238E27FC236}">
                <a16:creationId xmlns:a16="http://schemas.microsoft.com/office/drawing/2014/main" id="{F112709A-252A-62FD-CE87-AA5ECFBA9490}"/>
              </a:ext>
            </a:extLst>
          </p:cNvPr>
          <p:cNvGrpSpPr/>
          <p:nvPr/>
        </p:nvGrpSpPr>
        <p:grpSpPr>
          <a:xfrm>
            <a:off x="4428395" y="2758075"/>
            <a:ext cx="660464" cy="657690"/>
            <a:chOff x="6493081" y="1742364"/>
            <a:chExt cx="660464" cy="657690"/>
          </a:xfrm>
        </p:grpSpPr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8A3E5E5D-50E0-EFFC-5085-2A9C6D80F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F682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45009A"/>
                </a:solidFill>
              </a:endParaRPr>
            </a:p>
          </p:txBody>
        </p:sp>
        <p:sp>
          <p:nvSpPr>
            <p:cNvPr id="16" name="Rectangle: Rounded Corners 23">
              <a:extLst>
                <a:ext uri="{FF2B5EF4-FFF2-40B4-BE49-F238E27FC236}">
                  <a16:creationId xmlns:a16="http://schemas.microsoft.com/office/drawing/2014/main" id="{59AA79BE-EFB7-5315-1D2C-DEAE23637D0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24">
              <a:extLst>
                <a:ext uri="{FF2B5EF4-FFF2-40B4-BE49-F238E27FC236}">
                  <a16:creationId xmlns:a16="http://schemas.microsoft.com/office/drawing/2014/main" id="{00C1B4EA-35AB-4F3D-7468-2DC0D252D97F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476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97781C6-6E88-4903-B87C-420CBCFC875F}"/>
              </a:ext>
            </a:extLst>
          </p:cNvPr>
          <p:cNvSpPr/>
          <p:nvPr/>
        </p:nvSpPr>
        <p:spPr>
          <a:xfrm>
            <a:off x="1519022" y="3329651"/>
            <a:ext cx="10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60D8E3-B02C-D68D-2840-FEFE2E5BB52A}"/>
              </a:ext>
            </a:extLst>
          </p:cNvPr>
          <p:cNvSpPr txBox="1"/>
          <p:nvPr/>
        </p:nvSpPr>
        <p:spPr>
          <a:xfrm>
            <a:off x="1923602" y="2835330"/>
            <a:ext cx="369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0EBC4E6-C3DF-D467-E55D-79D9637D3F53}"/>
              </a:ext>
            </a:extLst>
          </p:cNvPr>
          <p:cNvSpPr/>
          <p:nvPr/>
        </p:nvSpPr>
        <p:spPr>
          <a:xfrm>
            <a:off x="1519022" y="4171136"/>
            <a:ext cx="1080000" cy="3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C837B0-6019-EB6E-60FE-218375ABFB5B}"/>
              </a:ext>
            </a:extLst>
          </p:cNvPr>
          <p:cNvSpPr txBox="1"/>
          <p:nvPr/>
        </p:nvSpPr>
        <p:spPr>
          <a:xfrm>
            <a:off x="1929615" y="3685789"/>
            <a:ext cx="85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45009A"/>
                </a:solidFill>
                <a:latin typeface="Montserrat" panose="02000505000000020004" pitchFamily="2" charset="0"/>
              </a:rPr>
              <a:t>3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0AB7342-0703-31A9-885A-571A80687AFC}"/>
              </a:ext>
            </a:extLst>
          </p:cNvPr>
          <p:cNvSpPr/>
          <p:nvPr/>
        </p:nvSpPr>
        <p:spPr>
          <a:xfrm>
            <a:off x="1519022" y="4897166"/>
            <a:ext cx="1080000" cy="61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BC911FA-796D-91B4-02EA-71B9CD648A62}"/>
              </a:ext>
            </a:extLst>
          </p:cNvPr>
          <p:cNvSpPr txBox="1"/>
          <p:nvPr/>
        </p:nvSpPr>
        <p:spPr>
          <a:xfrm>
            <a:off x="2779615" y="2668645"/>
            <a:ext cx="622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RoadMap </a:t>
            </a:r>
            <a:r>
              <a:rPr lang="es-MX" sz="2400" b="1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Movimiento de Históricos Base de Datos Bantotal</a:t>
            </a:r>
            <a:endParaRPr lang="es-PE" sz="2400" b="1" dirty="0">
              <a:solidFill>
                <a:schemeClr val="bg1">
                  <a:lumMod val="6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77F8ADF-7A07-C426-D2F2-BA2381F3EFE5}"/>
              </a:ext>
            </a:extLst>
          </p:cNvPr>
          <p:cNvSpPr txBox="1"/>
          <p:nvPr/>
        </p:nvSpPr>
        <p:spPr>
          <a:xfrm>
            <a:off x="2779615" y="4540426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Siguientes Pasos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B932EE-AE9C-6E06-195B-F0A3CA814689}"/>
              </a:ext>
            </a:extLst>
          </p:cNvPr>
          <p:cNvSpPr txBox="1"/>
          <p:nvPr/>
        </p:nvSpPr>
        <p:spPr>
          <a:xfrm>
            <a:off x="1929614" y="4417069"/>
            <a:ext cx="477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4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233E1F2-417A-ABF3-7313-1801893B632A}"/>
              </a:ext>
            </a:extLst>
          </p:cNvPr>
          <p:cNvSpPr txBox="1"/>
          <p:nvPr/>
        </p:nvSpPr>
        <p:spPr>
          <a:xfrm>
            <a:off x="2779615" y="3591049"/>
            <a:ext cx="7117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45009A"/>
                </a:solidFill>
                <a:latin typeface="Montserrat" panose="02000505000000020004" pitchFamily="2" charset="0"/>
              </a:rPr>
              <a:t>Recolección y Resultados Evaluación Técnica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EBF08D-3B85-7F4A-A795-B4A143C54A79}"/>
              </a:ext>
            </a:extLst>
          </p:cNvPr>
          <p:cNvSpPr txBox="1"/>
          <p:nvPr/>
        </p:nvSpPr>
        <p:spPr>
          <a:xfrm>
            <a:off x="2779618" y="2051222"/>
            <a:ext cx="7117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Contexto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C95AA01-B1E8-0610-3FF6-69B2546EE080}"/>
              </a:ext>
            </a:extLst>
          </p:cNvPr>
          <p:cNvSpPr txBox="1"/>
          <p:nvPr/>
        </p:nvSpPr>
        <p:spPr>
          <a:xfrm>
            <a:off x="1923602" y="1994605"/>
            <a:ext cx="27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Montserrat" panose="02000505000000020004" pitchFamily="2" charset="0"/>
              </a:rPr>
              <a:t>1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9646D861-7563-AA1F-8CE8-308CE99EA643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7D1D963-F61B-F1D0-E289-C6A07F11509A}"/>
              </a:ext>
            </a:extLst>
          </p:cNvPr>
          <p:cNvSpPr/>
          <p:nvPr/>
        </p:nvSpPr>
        <p:spPr>
          <a:xfrm>
            <a:off x="1519022" y="2462181"/>
            <a:ext cx="1080000" cy="3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74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C706402-1DB5-7361-2B65-1E889F406733}"/>
              </a:ext>
            </a:extLst>
          </p:cNvPr>
          <p:cNvSpPr txBox="1">
            <a:spLocks/>
          </p:cNvSpPr>
          <p:nvPr/>
        </p:nvSpPr>
        <p:spPr>
          <a:xfrm>
            <a:off x="442820" y="221136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2800" b="1" dirty="0">
              <a:solidFill>
                <a:srgbClr val="51009F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F00D7-1810-54E1-FE27-044825816A96}"/>
              </a:ext>
            </a:extLst>
          </p:cNvPr>
          <p:cNvSpPr txBox="1">
            <a:spLocks/>
          </p:cNvSpPr>
          <p:nvPr/>
        </p:nvSpPr>
        <p:spPr>
          <a:xfrm>
            <a:off x="442820" y="342539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2800" b="1" dirty="0">
                <a:solidFill>
                  <a:srgbClr val="51009F"/>
                </a:solidFill>
                <a:latin typeface="Montserrat" panose="02000505000000020004" pitchFamily="2" charset="0"/>
              </a:rPr>
              <a:t>Recolección de Datos</a:t>
            </a:r>
            <a:endParaRPr lang="es-PE" sz="2800" b="1" dirty="0">
              <a:solidFill>
                <a:srgbClr val="51009F"/>
              </a:solidFill>
              <a:latin typeface="Montserrat" panose="02000505000000020004" pitchFamily="2" charset="0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00E7433-6A23-B04E-D202-30D1C1E8CA3F}"/>
              </a:ext>
            </a:extLst>
          </p:cNvPr>
          <p:cNvSpPr>
            <a:spLocks noEditPoints="1"/>
          </p:cNvSpPr>
          <p:nvPr/>
        </p:nvSpPr>
        <p:spPr bwMode="auto">
          <a:xfrm>
            <a:off x="12721" y="1426776"/>
            <a:ext cx="11876089" cy="5427663"/>
          </a:xfrm>
          <a:custGeom>
            <a:avLst/>
            <a:gdLst>
              <a:gd name="T0" fmla="*/ 0 w 6400"/>
              <a:gd name="T1" fmla="*/ 2825 h 2825"/>
              <a:gd name="T2" fmla="*/ 6400 w 6400"/>
              <a:gd name="T3" fmla="*/ 2825 h 2825"/>
              <a:gd name="T4" fmla="*/ 6400 w 6400"/>
              <a:gd name="T5" fmla="*/ 1297 h 2825"/>
              <a:gd name="T6" fmla="*/ 5970 w 6400"/>
              <a:gd name="T7" fmla="*/ 1649 h 2825"/>
              <a:gd name="T8" fmla="*/ 5818 w 6400"/>
              <a:gd name="T9" fmla="*/ 1614 h 2825"/>
              <a:gd name="T10" fmla="*/ 5476 w 6400"/>
              <a:gd name="T11" fmla="*/ 1926 h 2825"/>
              <a:gd name="T12" fmla="*/ 5446 w 6400"/>
              <a:gd name="T13" fmla="*/ 1924 h 2825"/>
              <a:gd name="T14" fmla="*/ 5340 w 6400"/>
              <a:gd name="T15" fmla="*/ 1947 h 2825"/>
              <a:gd name="T16" fmla="*/ 5123 w 6400"/>
              <a:gd name="T17" fmla="*/ 205 h 2825"/>
              <a:gd name="T18" fmla="*/ 5048 w 6400"/>
              <a:gd name="T19" fmla="*/ 0 h 2825"/>
              <a:gd name="T20" fmla="*/ 4968 w 6400"/>
              <a:gd name="T21" fmla="*/ 245 h 2825"/>
              <a:gd name="T22" fmla="*/ 4784 w 6400"/>
              <a:gd name="T23" fmla="*/ 1873 h 2825"/>
              <a:gd name="T24" fmla="*/ 4298 w 6400"/>
              <a:gd name="T25" fmla="*/ 1545 h 2825"/>
              <a:gd name="T26" fmla="*/ 3955 w 6400"/>
              <a:gd name="T27" fmla="*/ 1692 h 2825"/>
              <a:gd name="T28" fmla="*/ 3868 w 6400"/>
              <a:gd name="T29" fmla="*/ 1677 h 2825"/>
              <a:gd name="T30" fmla="*/ 3833 w 6400"/>
              <a:gd name="T31" fmla="*/ 1679 h 2825"/>
              <a:gd name="T32" fmla="*/ 3181 w 6400"/>
              <a:gd name="T33" fmla="*/ 1262 h 2825"/>
              <a:gd name="T34" fmla="*/ 2727 w 6400"/>
              <a:gd name="T35" fmla="*/ 1422 h 2825"/>
              <a:gd name="T36" fmla="*/ 2205 w 6400"/>
              <a:gd name="T37" fmla="*/ 1218 h 2825"/>
              <a:gd name="T38" fmla="*/ 2041 w 6400"/>
              <a:gd name="T39" fmla="*/ 1236 h 2825"/>
              <a:gd name="T40" fmla="*/ 1241 w 6400"/>
              <a:gd name="T41" fmla="*/ 805 h 2825"/>
              <a:gd name="T42" fmla="*/ 550 w 6400"/>
              <a:gd name="T43" fmla="*/ 1097 h 2825"/>
              <a:gd name="T44" fmla="*/ 454 w 6400"/>
              <a:gd name="T45" fmla="*/ 1090 h 2825"/>
              <a:gd name="T46" fmla="*/ 0 w 6400"/>
              <a:gd name="T47" fmla="*/ 1279 h 2825"/>
              <a:gd name="T48" fmla="*/ 0 w 6400"/>
              <a:gd name="T49" fmla="*/ 2825 h 2825"/>
              <a:gd name="T50" fmla="*/ 4999 w 6400"/>
              <a:gd name="T51" fmla="*/ 2399 h 2825"/>
              <a:gd name="T52" fmla="*/ 4992 w 6400"/>
              <a:gd name="T53" fmla="*/ 2408 h 2825"/>
              <a:gd name="T54" fmla="*/ 4990 w 6400"/>
              <a:gd name="T55" fmla="*/ 2400 h 2825"/>
              <a:gd name="T56" fmla="*/ 4999 w 6400"/>
              <a:gd name="T57" fmla="*/ 2399 h 2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825">
                <a:moveTo>
                  <a:pt x="0" y="2825"/>
                </a:moveTo>
                <a:cubicBezTo>
                  <a:pt x="6400" y="2825"/>
                  <a:pt x="6400" y="2825"/>
                  <a:pt x="6400" y="2825"/>
                </a:cubicBezTo>
                <a:cubicBezTo>
                  <a:pt x="6400" y="1297"/>
                  <a:pt x="6400" y="1297"/>
                  <a:pt x="6400" y="1297"/>
                </a:cubicBezTo>
                <a:cubicBezTo>
                  <a:pt x="6212" y="1344"/>
                  <a:pt x="6056" y="1475"/>
                  <a:pt x="5970" y="1649"/>
                </a:cubicBezTo>
                <a:cubicBezTo>
                  <a:pt x="5924" y="1627"/>
                  <a:pt x="5873" y="1614"/>
                  <a:pt x="5818" y="1614"/>
                </a:cubicBezTo>
                <a:cubicBezTo>
                  <a:pt x="5636" y="1614"/>
                  <a:pt x="5487" y="1752"/>
                  <a:pt x="5476" y="1926"/>
                </a:cubicBezTo>
                <a:cubicBezTo>
                  <a:pt x="5466" y="1925"/>
                  <a:pt x="5456" y="1924"/>
                  <a:pt x="5446" y="1924"/>
                </a:cubicBezTo>
                <a:cubicBezTo>
                  <a:pt x="5408" y="1924"/>
                  <a:pt x="5372" y="1932"/>
                  <a:pt x="5340" y="1947"/>
                </a:cubicBezTo>
                <a:cubicBezTo>
                  <a:pt x="5123" y="205"/>
                  <a:pt x="5123" y="205"/>
                  <a:pt x="5123" y="205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968" y="245"/>
                  <a:pt x="4968" y="245"/>
                  <a:pt x="4968" y="245"/>
                </a:cubicBezTo>
                <a:cubicBezTo>
                  <a:pt x="4784" y="1873"/>
                  <a:pt x="4784" y="1873"/>
                  <a:pt x="4784" y="1873"/>
                </a:cubicBezTo>
                <a:cubicBezTo>
                  <a:pt x="4690" y="1684"/>
                  <a:pt x="4511" y="1545"/>
                  <a:pt x="4298" y="1545"/>
                </a:cubicBezTo>
                <a:cubicBezTo>
                  <a:pt x="4162" y="1545"/>
                  <a:pt x="4039" y="1602"/>
                  <a:pt x="3955" y="1692"/>
                </a:cubicBezTo>
                <a:cubicBezTo>
                  <a:pt x="3928" y="1682"/>
                  <a:pt x="3898" y="1677"/>
                  <a:pt x="3868" y="1677"/>
                </a:cubicBezTo>
                <a:cubicBezTo>
                  <a:pt x="3856" y="1677"/>
                  <a:pt x="3844" y="1678"/>
                  <a:pt x="3833" y="1679"/>
                </a:cubicBezTo>
                <a:cubicBezTo>
                  <a:pt x="3725" y="1434"/>
                  <a:pt x="3474" y="1262"/>
                  <a:pt x="3181" y="1262"/>
                </a:cubicBezTo>
                <a:cubicBezTo>
                  <a:pt x="3008" y="1262"/>
                  <a:pt x="2850" y="1322"/>
                  <a:pt x="2727" y="1422"/>
                </a:cubicBezTo>
                <a:cubicBezTo>
                  <a:pt x="2588" y="1295"/>
                  <a:pt x="2405" y="1218"/>
                  <a:pt x="2205" y="1218"/>
                </a:cubicBezTo>
                <a:cubicBezTo>
                  <a:pt x="2149" y="1218"/>
                  <a:pt x="2094" y="1224"/>
                  <a:pt x="2041" y="1236"/>
                </a:cubicBezTo>
                <a:cubicBezTo>
                  <a:pt x="1875" y="977"/>
                  <a:pt x="1579" y="805"/>
                  <a:pt x="1241" y="805"/>
                </a:cubicBezTo>
                <a:cubicBezTo>
                  <a:pt x="968" y="805"/>
                  <a:pt x="722" y="917"/>
                  <a:pt x="550" y="1097"/>
                </a:cubicBezTo>
                <a:cubicBezTo>
                  <a:pt x="518" y="1092"/>
                  <a:pt x="486" y="1090"/>
                  <a:pt x="454" y="1090"/>
                </a:cubicBezTo>
                <a:cubicBezTo>
                  <a:pt x="277" y="1090"/>
                  <a:pt x="118" y="1162"/>
                  <a:pt x="0" y="1279"/>
                </a:cubicBezTo>
                <a:lnTo>
                  <a:pt x="0" y="2825"/>
                </a:lnTo>
                <a:close/>
                <a:moveTo>
                  <a:pt x="4999" y="2399"/>
                </a:moveTo>
                <a:cubicBezTo>
                  <a:pt x="4997" y="2402"/>
                  <a:pt x="4994" y="2405"/>
                  <a:pt x="4992" y="2408"/>
                </a:cubicBezTo>
                <a:cubicBezTo>
                  <a:pt x="4991" y="2405"/>
                  <a:pt x="4991" y="2402"/>
                  <a:pt x="4990" y="2400"/>
                </a:cubicBezTo>
                <a:lnTo>
                  <a:pt x="4999" y="2399"/>
                </a:lnTo>
                <a:close/>
              </a:path>
            </a:pathLst>
          </a:custGeom>
          <a:solidFill>
            <a:srgbClr val="22004C">
              <a:alpha val="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769BFA5C-6078-44EF-62F3-681413FAEC7C}"/>
              </a:ext>
            </a:extLst>
          </p:cNvPr>
          <p:cNvSpPr>
            <a:spLocks noEditPoints="1"/>
          </p:cNvSpPr>
          <p:nvPr/>
        </p:nvSpPr>
        <p:spPr bwMode="auto">
          <a:xfrm>
            <a:off x="28152" y="1236615"/>
            <a:ext cx="11876088" cy="5617823"/>
          </a:xfrm>
          <a:custGeom>
            <a:avLst/>
            <a:gdLst>
              <a:gd name="T0" fmla="*/ 0 w 6400"/>
              <a:gd name="T1" fmla="*/ 2788 h 2788"/>
              <a:gd name="T2" fmla="*/ 6400 w 6400"/>
              <a:gd name="T3" fmla="*/ 2788 h 2788"/>
              <a:gd name="T4" fmla="*/ 6400 w 6400"/>
              <a:gd name="T5" fmla="*/ 1532 h 2788"/>
              <a:gd name="T6" fmla="*/ 5970 w 6400"/>
              <a:gd name="T7" fmla="*/ 1884 h 2788"/>
              <a:gd name="T8" fmla="*/ 5818 w 6400"/>
              <a:gd name="T9" fmla="*/ 1849 h 2788"/>
              <a:gd name="T10" fmla="*/ 5476 w 6400"/>
              <a:gd name="T11" fmla="*/ 2161 h 2788"/>
              <a:gd name="T12" fmla="*/ 5446 w 6400"/>
              <a:gd name="T13" fmla="*/ 2159 h 2788"/>
              <a:gd name="T14" fmla="*/ 5220 w 6400"/>
              <a:gd name="T15" fmla="*/ 2306 h 2788"/>
              <a:gd name="T16" fmla="*/ 5048 w 6400"/>
              <a:gd name="T17" fmla="*/ 0 h 2788"/>
              <a:gd name="T18" fmla="*/ 4864 w 6400"/>
              <a:gd name="T19" fmla="*/ 2233 h 2788"/>
              <a:gd name="T20" fmla="*/ 4701 w 6400"/>
              <a:gd name="T21" fmla="*/ 2159 h 2788"/>
              <a:gd name="T22" fmla="*/ 4666 w 6400"/>
              <a:gd name="T23" fmla="*/ 2162 h 2788"/>
              <a:gd name="T24" fmla="*/ 4298 w 6400"/>
              <a:gd name="T25" fmla="*/ 1865 h 2788"/>
              <a:gd name="T26" fmla="*/ 4032 w 6400"/>
              <a:gd name="T27" fmla="*/ 1973 h 2788"/>
              <a:gd name="T28" fmla="*/ 3868 w 6400"/>
              <a:gd name="T29" fmla="*/ 1912 h 2788"/>
              <a:gd name="T30" fmla="*/ 3794 w 6400"/>
              <a:gd name="T31" fmla="*/ 1923 h 2788"/>
              <a:gd name="T32" fmla="*/ 3181 w 6400"/>
              <a:gd name="T33" fmla="*/ 1535 h 2788"/>
              <a:gd name="T34" fmla="*/ 2656 w 6400"/>
              <a:gd name="T35" fmla="*/ 1782 h 2788"/>
              <a:gd name="T36" fmla="*/ 2205 w 6400"/>
              <a:gd name="T37" fmla="*/ 1595 h 2788"/>
              <a:gd name="T38" fmla="*/ 1980 w 6400"/>
              <a:gd name="T39" fmla="*/ 1636 h 2788"/>
              <a:gd name="T40" fmla="*/ 1241 w 6400"/>
              <a:gd name="T41" fmla="*/ 1170 h 2788"/>
              <a:gd name="T42" fmla="*/ 697 w 6400"/>
              <a:gd name="T43" fmla="*/ 1373 h 2788"/>
              <a:gd name="T44" fmla="*/ 454 w 6400"/>
              <a:gd name="T45" fmla="*/ 1325 h 2788"/>
              <a:gd name="T46" fmla="*/ 0 w 6400"/>
              <a:gd name="T47" fmla="*/ 1514 h 2788"/>
              <a:gd name="T48" fmla="*/ 0 w 6400"/>
              <a:gd name="T49" fmla="*/ 2788 h 2788"/>
              <a:gd name="T50" fmla="*/ 4999 w 6400"/>
              <a:gd name="T51" fmla="*/ 2634 h 2788"/>
              <a:gd name="T52" fmla="*/ 4992 w 6400"/>
              <a:gd name="T53" fmla="*/ 2643 h 2788"/>
              <a:gd name="T54" fmla="*/ 4990 w 6400"/>
              <a:gd name="T55" fmla="*/ 2635 h 2788"/>
              <a:gd name="T56" fmla="*/ 4999 w 6400"/>
              <a:gd name="T57" fmla="*/ 2634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00" h="2788">
                <a:moveTo>
                  <a:pt x="0" y="2788"/>
                </a:moveTo>
                <a:cubicBezTo>
                  <a:pt x="6400" y="2788"/>
                  <a:pt x="6400" y="2788"/>
                  <a:pt x="6400" y="2788"/>
                </a:cubicBezTo>
                <a:cubicBezTo>
                  <a:pt x="6400" y="1532"/>
                  <a:pt x="6400" y="1532"/>
                  <a:pt x="6400" y="1532"/>
                </a:cubicBezTo>
                <a:cubicBezTo>
                  <a:pt x="6212" y="1579"/>
                  <a:pt x="6056" y="1710"/>
                  <a:pt x="5970" y="1884"/>
                </a:cubicBezTo>
                <a:cubicBezTo>
                  <a:pt x="5924" y="1862"/>
                  <a:pt x="5873" y="1849"/>
                  <a:pt x="5818" y="1849"/>
                </a:cubicBezTo>
                <a:cubicBezTo>
                  <a:pt x="5636" y="1849"/>
                  <a:pt x="5487" y="1987"/>
                  <a:pt x="5476" y="2161"/>
                </a:cubicBezTo>
                <a:cubicBezTo>
                  <a:pt x="5466" y="2160"/>
                  <a:pt x="5456" y="2159"/>
                  <a:pt x="5446" y="2159"/>
                </a:cubicBezTo>
                <a:cubicBezTo>
                  <a:pt x="5344" y="2159"/>
                  <a:pt x="5256" y="2220"/>
                  <a:pt x="5220" y="2306"/>
                </a:cubicBezTo>
                <a:cubicBezTo>
                  <a:pt x="5048" y="0"/>
                  <a:pt x="5048" y="0"/>
                  <a:pt x="5048" y="0"/>
                </a:cubicBezTo>
                <a:cubicBezTo>
                  <a:pt x="4864" y="2233"/>
                  <a:pt x="4864" y="2233"/>
                  <a:pt x="4864" y="2233"/>
                </a:cubicBezTo>
                <a:cubicBezTo>
                  <a:pt x="4825" y="2188"/>
                  <a:pt x="4766" y="2159"/>
                  <a:pt x="4701" y="2159"/>
                </a:cubicBezTo>
                <a:cubicBezTo>
                  <a:pt x="4689" y="2159"/>
                  <a:pt x="4677" y="2160"/>
                  <a:pt x="4666" y="2162"/>
                </a:cubicBezTo>
                <a:cubicBezTo>
                  <a:pt x="4634" y="1993"/>
                  <a:pt x="4481" y="1865"/>
                  <a:pt x="4298" y="1865"/>
                </a:cubicBezTo>
                <a:cubicBezTo>
                  <a:pt x="4194" y="1865"/>
                  <a:pt x="4099" y="1907"/>
                  <a:pt x="4032" y="1973"/>
                </a:cubicBezTo>
                <a:cubicBezTo>
                  <a:pt x="3988" y="1935"/>
                  <a:pt x="3931" y="1912"/>
                  <a:pt x="3868" y="1912"/>
                </a:cubicBezTo>
                <a:cubicBezTo>
                  <a:pt x="3842" y="1912"/>
                  <a:pt x="3817" y="1916"/>
                  <a:pt x="3794" y="1923"/>
                </a:cubicBezTo>
                <a:cubicBezTo>
                  <a:pt x="3691" y="1694"/>
                  <a:pt x="3455" y="1535"/>
                  <a:pt x="3181" y="1535"/>
                </a:cubicBezTo>
                <a:cubicBezTo>
                  <a:pt x="2968" y="1535"/>
                  <a:pt x="2778" y="1631"/>
                  <a:pt x="2656" y="1782"/>
                </a:cubicBezTo>
                <a:cubicBezTo>
                  <a:pt x="2539" y="1666"/>
                  <a:pt x="2380" y="1595"/>
                  <a:pt x="2205" y="1595"/>
                </a:cubicBezTo>
                <a:cubicBezTo>
                  <a:pt x="2126" y="1595"/>
                  <a:pt x="2050" y="1610"/>
                  <a:pt x="1980" y="1636"/>
                </a:cubicBezTo>
                <a:cubicBezTo>
                  <a:pt x="1855" y="1362"/>
                  <a:pt x="1571" y="1170"/>
                  <a:pt x="1241" y="1170"/>
                </a:cubicBezTo>
                <a:cubicBezTo>
                  <a:pt x="1032" y="1170"/>
                  <a:pt x="841" y="1247"/>
                  <a:pt x="697" y="1373"/>
                </a:cubicBezTo>
                <a:cubicBezTo>
                  <a:pt x="622" y="1342"/>
                  <a:pt x="540" y="1325"/>
                  <a:pt x="454" y="1325"/>
                </a:cubicBezTo>
                <a:cubicBezTo>
                  <a:pt x="277" y="1325"/>
                  <a:pt x="118" y="1397"/>
                  <a:pt x="0" y="1514"/>
                </a:cubicBezTo>
                <a:lnTo>
                  <a:pt x="0" y="2788"/>
                </a:lnTo>
                <a:close/>
                <a:moveTo>
                  <a:pt x="4999" y="2634"/>
                </a:moveTo>
                <a:cubicBezTo>
                  <a:pt x="4997" y="2637"/>
                  <a:pt x="4994" y="2640"/>
                  <a:pt x="4992" y="2643"/>
                </a:cubicBezTo>
                <a:cubicBezTo>
                  <a:pt x="4991" y="2640"/>
                  <a:pt x="4991" y="2637"/>
                  <a:pt x="4990" y="2635"/>
                </a:cubicBezTo>
                <a:lnTo>
                  <a:pt x="4999" y="2634"/>
                </a:lnTo>
                <a:close/>
              </a:path>
            </a:pathLst>
          </a:custGeom>
          <a:solidFill>
            <a:srgbClr val="22004C">
              <a:alpha val="6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23" name="TextBox 37">
            <a:extLst>
              <a:ext uri="{FF2B5EF4-FFF2-40B4-BE49-F238E27FC236}">
                <a16:creationId xmlns:a16="http://schemas.microsoft.com/office/drawing/2014/main" id="{ECB6D678-CB73-DD4C-E9F5-285509AEAA66}"/>
              </a:ext>
            </a:extLst>
          </p:cNvPr>
          <p:cNvSpPr txBox="1"/>
          <p:nvPr/>
        </p:nvSpPr>
        <p:spPr>
          <a:xfrm>
            <a:off x="28152" y="5495193"/>
            <a:ext cx="1549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RECOLECCION Y ANALISIS DE TABLAS BANTOTAL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E90A5806-4A30-7668-C2E1-CA05B2E66844}"/>
              </a:ext>
            </a:extLst>
          </p:cNvPr>
          <p:cNvSpPr txBox="1"/>
          <p:nvPr/>
        </p:nvSpPr>
        <p:spPr>
          <a:xfrm>
            <a:off x="3260527" y="5530462"/>
            <a:ext cx="16707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PROPUESTA DE MOVIMIENTO HISTORICOS</a:t>
            </a:r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0A8B832F-EC6F-93C0-2AC3-23A668F4B7A6}"/>
              </a:ext>
            </a:extLst>
          </p:cNvPr>
          <p:cNvSpPr txBox="1"/>
          <p:nvPr/>
        </p:nvSpPr>
        <p:spPr>
          <a:xfrm>
            <a:off x="4979587" y="5486210"/>
            <a:ext cx="173205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EL VALOR RETORNADO ES LIBERAR BANTOTAL DE HISTORICOS</a:t>
            </a: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BDA09821-3A3B-4836-A06A-CDB848A33129}"/>
              </a:ext>
            </a:extLst>
          </p:cNvPr>
          <p:cNvSpPr txBox="1"/>
          <p:nvPr/>
        </p:nvSpPr>
        <p:spPr>
          <a:xfrm>
            <a:off x="7700715" y="5951929"/>
            <a:ext cx="3814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MX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Movimiento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de </a:t>
            </a:r>
            <a:r>
              <a:rPr lang="es-BO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Históricos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a </a:t>
            </a:r>
            <a:r>
              <a:rPr lang="es-BO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otra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base de </a:t>
            </a:r>
            <a:r>
              <a:rPr lang="es-MX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datos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BO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en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Linea.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s-BO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Medición</a:t>
            </a:r>
            <a:r>
              <a:rPr lang="en-GB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s-BO" sz="1600" dirty="0">
                <a:solidFill>
                  <a:schemeClr val="bg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Impacto</a:t>
            </a:r>
          </a:p>
          <a:p>
            <a:pPr lvl="0">
              <a:defRPr/>
            </a:pPr>
            <a:endParaRPr lang="en-GB" sz="1600" dirty="0">
              <a:solidFill>
                <a:schemeClr val="bg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8" name="Group 45">
            <a:extLst>
              <a:ext uri="{FF2B5EF4-FFF2-40B4-BE49-F238E27FC236}">
                <a16:creationId xmlns:a16="http://schemas.microsoft.com/office/drawing/2014/main" id="{31AF29C2-45B6-3C60-4222-F636E450A8D0}"/>
              </a:ext>
            </a:extLst>
          </p:cNvPr>
          <p:cNvGrpSpPr/>
          <p:nvPr/>
        </p:nvGrpSpPr>
        <p:grpSpPr>
          <a:xfrm>
            <a:off x="8764649" y="1199524"/>
            <a:ext cx="1179451" cy="3272614"/>
            <a:chOff x="8859899" y="859031"/>
            <a:chExt cx="1587654" cy="3440192"/>
          </a:xfrm>
        </p:grpSpPr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1A67FB9B-F71C-6C06-997C-32972C789560}"/>
                </a:ext>
              </a:extLst>
            </p:cNvPr>
            <p:cNvSpPr/>
            <p:nvPr/>
          </p:nvSpPr>
          <p:spPr>
            <a:xfrm>
              <a:off x="9391650" y="1496240"/>
              <a:ext cx="541298" cy="5412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0" name="Group 43">
              <a:extLst>
                <a:ext uri="{FF2B5EF4-FFF2-40B4-BE49-F238E27FC236}">
                  <a16:creationId xmlns:a16="http://schemas.microsoft.com/office/drawing/2014/main" id="{0F20F128-5582-8C0D-AE00-EF289BE2E00C}"/>
                </a:ext>
              </a:extLst>
            </p:cNvPr>
            <p:cNvGrpSpPr/>
            <p:nvPr/>
          </p:nvGrpSpPr>
          <p:grpSpPr>
            <a:xfrm>
              <a:off x="8859899" y="859031"/>
              <a:ext cx="1587654" cy="3440192"/>
              <a:chOff x="8842424" y="765249"/>
              <a:chExt cx="1587654" cy="3440192"/>
            </a:xfrm>
          </p:grpSpPr>
          <p:sp>
            <p:nvSpPr>
              <p:cNvPr id="31" name="Oval 32">
                <a:extLst>
                  <a:ext uri="{FF2B5EF4-FFF2-40B4-BE49-F238E27FC236}">
                    <a16:creationId xmlns:a16="http://schemas.microsoft.com/office/drawing/2014/main" id="{B1E764C4-D619-346F-AAE7-571E6098397A}"/>
                  </a:ext>
                </a:extLst>
              </p:cNvPr>
              <p:cNvSpPr/>
              <p:nvPr/>
            </p:nvSpPr>
            <p:spPr>
              <a:xfrm>
                <a:off x="9332100" y="3120897"/>
                <a:ext cx="543331" cy="75986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" name="Group 20">
                <a:extLst>
                  <a:ext uri="{FF2B5EF4-FFF2-40B4-BE49-F238E27FC236}">
                    <a16:creationId xmlns:a16="http://schemas.microsoft.com/office/drawing/2014/main" id="{DCF51567-387C-91FD-1CE1-8CAF9CF542D7}"/>
                  </a:ext>
                </a:extLst>
              </p:cNvPr>
              <p:cNvGrpSpPr/>
              <p:nvPr/>
            </p:nvGrpSpPr>
            <p:grpSpPr>
              <a:xfrm>
                <a:off x="8842424" y="765249"/>
                <a:ext cx="1587654" cy="3440192"/>
                <a:chOff x="9490633" y="1499448"/>
                <a:chExt cx="1270458" cy="3028167"/>
              </a:xfrm>
            </p:grpSpPr>
            <p:sp>
              <p:nvSpPr>
                <p:cNvPr id="33" name="Freeform 5">
                  <a:extLst>
                    <a:ext uri="{FF2B5EF4-FFF2-40B4-BE49-F238E27FC236}">
                      <a16:creationId xmlns:a16="http://schemas.microsoft.com/office/drawing/2014/main" id="{69FCAFBA-BCB0-81E4-2B10-DE0C357128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30649" y="1907294"/>
                  <a:ext cx="822910" cy="1768535"/>
                </a:xfrm>
                <a:custGeom>
                  <a:avLst/>
                  <a:gdLst>
                    <a:gd name="T0" fmla="*/ 39 w 233"/>
                    <a:gd name="T1" fmla="*/ 495 h 500"/>
                    <a:gd name="T2" fmla="*/ 32 w 233"/>
                    <a:gd name="T3" fmla="*/ 475 h 500"/>
                    <a:gd name="T4" fmla="*/ 10 w 233"/>
                    <a:gd name="T5" fmla="*/ 385 h 500"/>
                    <a:gd name="T6" fmla="*/ 1 w 233"/>
                    <a:gd name="T7" fmla="*/ 262 h 500"/>
                    <a:gd name="T8" fmla="*/ 14 w 233"/>
                    <a:gd name="T9" fmla="*/ 133 h 500"/>
                    <a:gd name="T10" fmla="*/ 43 w 233"/>
                    <a:gd name="T11" fmla="*/ 30 h 500"/>
                    <a:gd name="T12" fmla="*/ 53 w 233"/>
                    <a:gd name="T13" fmla="*/ 4 h 500"/>
                    <a:gd name="T14" fmla="*/ 59 w 233"/>
                    <a:gd name="T15" fmla="*/ 0 h 500"/>
                    <a:gd name="T16" fmla="*/ 157 w 233"/>
                    <a:gd name="T17" fmla="*/ 3 h 500"/>
                    <a:gd name="T18" fmla="*/ 183 w 233"/>
                    <a:gd name="T19" fmla="*/ 3 h 500"/>
                    <a:gd name="T20" fmla="*/ 190 w 233"/>
                    <a:gd name="T21" fmla="*/ 8 h 500"/>
                    <a:gd name="T22" fmla="*/ 226 w 233"/>
                    <a:gd name="T23" fmla="*/ 170 h 500"/>
                    <a:gd name="T24" fmla="*/ 215 w 233"/>
                    <a:gd name="T25" fmla="*/ 378 h 500"/>
                    <a:gd name="T26" fmla="*/ 179 w 233"/>
                    <a:gd name="T27" fmla="*/ 497 h 500"/>
                    <a:gd name="T28" fmla="*/ 174 w 233"/>
                    <a:gd name="T29" fmla="*/ 500 h 500"/>
                    <a:gd name="T30" fmla="*/ 90 w 233"/>
                    <a:gd name="T31" fmla="*/ 497 h 500"/>
                    <a:gd name="T32" fmla="*/ 44 w 233"/>
                    <a:gd name="T33" fmla="*/ 496 h 500"/>
                    <a:gd name="T34" fmla="*/ 39 w 233"/>
                    <a:gd name="T35" fmla="*/ 495 h 500"/>
                    <a:gd name="T36" fmla="*/ 148 w 233"/>
                    <a:gd name="T37" fmla="*/ 145 h 500"/>
                    <a:gd name="T38" fmla="*/ 154 w 233"/>
                    <a:gd name="T39" fmla="*/ 80 h 500"/>
                    <a:gd name="T40" fmla="*/ 90 w 233"/>
                    <a:gd name="T41" fmla="*/ 74 h 500"/>
                    <a:gd name="T42" fmla="*/ 83 w 233"/>
                    <a:gd name="T43" fmla="*/ 139 h 500"/>
                    <a:gd name="T44" fmla="*/ 148 w 233"/>
                    <a:gd name="T45" fmla="*/ 145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33" h="500">
                      <a:moveTo>
                        <a:pt x="39" y="495"/>
                      </a:moveTo>
                      <a:cubicBezTo>
                        <a:pt x="36" y="488"/>
                        <a:pt x="34" y="481"/>
                        <a:pt x="32" y="475"/>
                      </a:cubicBezTo>
                      <a:cubicBezTo>
                        <a:pt x="22" y="445"/>
                        <a:pt x="15" y="415"/>
                        <a:pt x="10" y="385"/>
                      </a:cubicBezTo>
                      <a:cubicBezTo>
                        <a:pt x="3" y="344"/>
                        <a:pt x="0" y="303"/>
                        <a:pt x="1" y="262"/>
                      </a:cubicBezTo>
                      <a:cubicBezTo>
                        <a:pt x="1" y="219"/>
                        <a:pt x="5" y="176"/>
                        <a:pt x="14" y="133"/>
                      </a:cubicBezTo>
                      <a:cubicBezTo>
                        <a:pt x="20" y="98"/>
                        <a:pt x="30" y="63"/>
                        <a:pt x="43" y="30"/>
                      </a:cubicBezTo>
                      <a:cubicBezTo>
                        <a:pt x="46" y="21"/>
                        <a:pt x="49" y="13"/>
                        <a:pt x="53" y="4"/>
                      </a:cubicBezTo>
                      <a:cubicBezTo>
                        <a:pt x="54" y="1"/>
                        <a:pt x="55" y="0"/>
                        <a:pt x="59" y="0"/>
                      </a:cubicBezTo>
                      <a:cubicBezTo>
                        <a:pt x="91" y="1"/>
                        <a:pt x="124" y="2"/>
                        <a:pt x="157" y="3"/>
                      </a:cubicBezTo>
                      <a:cubicBezTo>
                        <a:pt x="165" y="3"/>
                        <a:pt x="174" y="3"/>
                        <a:pt x="183" y="3"/>
                      </a:cubicBezTo>
                      <a:cubicBezTo>
                        <a:pt x="186" y="3"/>
                        <a:pt x="188" y="4"/>
                        <a:pt x="190" y="8"/>
                      </a:cubicBezTo>
                      <a:cubicBezTo>
                        <a:pt x="210" y="60"/>
                        <a:pt x="221" y="115"/>
                        <a:pt x="226" y="170"/>
                      </a:cubicBezTo>
                      <a:cubicBezTo>
                        <a:pt x="233" y="240"/>
                        <a:pt x="229" y="309"/>
                        <a:pt x="215" y="378"/>
                      </a:cubicBezTo>
                      <a:cubicBezTo>
                        <a:pt x="207" y="419"/>
                        <a:pt x="195" y="459"/>
                        <a:pt x="179" y="497"/>
                      </a:cubicBezTo>
                      <a:cubicBezTo>
                        <a:pt x="178" y="498"/>
                        <a:pt x="176" y="500"/>
                        <a:pt x="174" y="500"/>
                      </a:cubicBezTo>
                      <a:cubicBezTo>
                        <a:pt x="146" y="499"/>
                        <a:pt x="118" y="498"/>
                        <a:pt x="90" y="497"/>
                      </a:cubicBezTo>
                      <a:cubicBezTo>
                        <a:pt x="75" y="497"/>
                        <a:pt x="59" y="497"/>
                        <a:pt x="44" y="496"/>
                      </a:cubicBezTo>
                      <a:cubicBezTo>
                        <a:pt x="42" y="496"/>
                        <a:pt x="40" y="496"/>
                        <a:pt x="39" y="495"/>
                      </a:cubicBezTo>
                      <a:close/>
                      <a:moveTo>
                        <a:pt x="148" y="145"/>
                      </a:moveTo>
                      <a:cubicBezTo>
                        <a:pt x="168" y="129"/>
                        <a:pt x="171" y="100"/>
                        <a:pt x="154" y="80"/>
                      </a:cubicBezTo>
                      <a:cubicBezTo>
                        <a:pt x="139" y="61"/>
                        <a:pt x="109" y="58"/>
                        <a:pt x="90" y="74"/>
                      </a:cubicBezTo>
                      <a:cubicBezTo>
                        <a:pt x="70" y="90"/>
                        <a:pt x="67" y="119"/>
                        <a:pt x="83" y="139"/>
                      </a:cubicBezTo>
                      <a:cubicBezTo>
                        <a:pt x="99" y="159"/>
                        <a:pt x="128" y="161"/>
                        <a:pt x="148" y="145"/>
                      </a:cubicBezTo>
                      <a:close/>
                    </a:path>
                  </a:pathLst>
                </a:custGeom>
                <a:solidFill>
                  <a:srgbClr val="2200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4" name="Freeform 6">
                  <a:extLst>
                    <a:ext uri="{FF2B5EF4-FFF2-40B4-BE49-F238E27FC236}">
                      <a16:creationId xmlns:a16="http://schemas.microsoft.com/office/drawing/2014/main" id="{BA5ADA49-449B-E1B8-052F-98082320F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39867" y="3109176"/>
                  <a:ext cx="321224" cy="927579"/>
                </a:xfrm>
                <a:custGeom>
                  <a:avLst/>
                  <a:gdLst>
                    <a:gd name="T0" fmla="*/ 38 w 91"/>
                    <a:gd name="T1" fmla="*/ 0 h 262"/>
                    <a:gd name="T2" fmla="*/ 53 w 91"/>
                    <a:gd name="T3" fmla="*/ 12 h 262"/>
                    <a:gd name="T4" fmla="*/ 83 w 91"/>
                    <a:gd name="T5" fmla="*/ 36 h 262"/>
                    <a:gd name="T6" fmla="*/ 89 w 91"/>
                    <a:gd name="T7" fmla="*/ 42 h 262"/>
                    <a:gd name="T8" fmla="*/ 90 w 91"/>
                    <a:gd name="T9" fmla="*/ 47 h 262"/>
                    <a:gd name="T10" fmla="*/ 71 w 91"/>
                    <a:gd name="T11" fmla="*/ 164 h 262"/>
                    <a:gd name="T12" fmla="*/ 57 w 91"/>
                    <a:gd name="T13" fmla="*/ 256 h 262"/>
                    <a:gd name="T14" fmla="*/ 55 w 91"/>
                    <a:gd name="T15" fmla="*/ 262 h 262"/>
                    <a:gd name="T16" fmla="*/ 49 w 91"/>
                    <a:gd name="T17" fmla="*/ 248 h 262"/>
                    <a:gd name="T18" fmla="*/ 23 w 91"/>
                    <a:gd name="T19" fmla="*/ 194 h 262"/>
                    <a:gd name="T20" fmla="*/ 5 w 91"/>
                    <a:gd name="T21" fmla="*/ 157 h 262"/>
                    <a:gd name="T22" fmla="*/ 4 w 91"/>
                    <a:gd name="T23" fmla="*/ 134 h 262"/>
                    <a:gd name="T24" fmla="*/ 37 w 91"/>
                    <a:gd name="T25" fmla="*/ 4 h 262"/>
                    <a:gd name="T26" fmla="*/ 38 w 91"/>
                    <a:gd name="T27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1" h="262">
                      <a:moveTo>
                        <a:pt x="38" y="0"/>
                      </a:moveTo>
                      <a:cubicBezTo>
                        <a:pt x="43" y="4"/>
                        <a:pt x="48" y="8"/>
                        <a:pt x="53" y="12"/>
                      </a:cubicBezTo>
                      <a:cubicBezTo>
                        <a:pt x="63" y="20"/>
                        <a:pt x="73" y="28"/>
                        <a:pt x="83" y="36"/>
                      </a:cubicBezTo>
                      <a:cubicBezTo>
                        <a:pt x="85" y="38"/>
                        <a:pt x="88" y="40"/>
                        <a:pt x="89" y="42"/>
                      </a:cubicBezTo>
                      <a:cubicBezTo>
                        <a:pt x="90" y="43"/>
                        <a:pt x="91" y="46"/>
                        <a:pt x="90" y="47"/>
                      </a:cubicBezTo>
                      <a:cubicBezTo>
                        <a:pt x="84" y="86"/>
                        <a:pt x="78" y="125"/>
                        <a:pt x="71" y="164"/>
                      </a:cubicBezTo>
                      <a:cubicBezTo>
                        <a:pt x="66" y="195"/>
                        <a:pt x="61" y="225"/>
                        <a:pt x="57" y="256"/>
                      </a:cubicBezTo>
                      <a:cubicBezTo>
                        <a:pt x="56" y="258"/>
                        <a:pt x="56" y="259"/>
                        <a:pt x="55" y="262"/>
                      </a:cubicBezTo>
                      <a:cubicBezTo>
                        <a:pt x="53" y="257"/>
                        <a:pt x="51" y="252"/>
                        <a:pt x="49" y="248"/>
                      </a:cubicBezTo>
                      <a:cubicBezTo>
                        <a:pt x="40" y="230"/>
                        <a:pt x="32" y="212"/>
                        <a:pt x="23" y="194"/>
                      </a:cubicBezTo>
                      <a:cubicBezTo>
                        <a:pt x="17" y="182"/>
                        <a:pt x="12" y="169"/>
                        <a:pt x="5" y="157"/>
                      </a:cubicBezTo>
                      <a:cubicBezTo>
                        <a:pt x="0" y="149"/>
                        <a:pt x="1" y="142"/>
                        <a:pt x="4" y="134"/>
                      </a:cubicBezTo>
                      <a:cubicBezTo>
                        <a:pt x="20" y="92"/>
                        <a:pt x="30" y="48"/>
                        <a:pt x="37" y="4"/>
                      </a:cubicBezTo>
                      <a:cubicBezTo>
                        <a:pt x="37" y="3"/>
                        <a:pt x="37" y="2"/>
                        <a:pt x="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Freeform 7">
                  <a:extLst>
                    <a:ext uri="{FF2B5EF4-FFF2-40B4-BE49-F238E27FC236}">
                      <a16:creationId xmlns:a16="http://schemas.microsoft.com/office/drawing/2014/main" id="{4DA90743-E6C5-572C-83E8-80481AEBF9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90633" y="3087521"/>
                  <a:ext cx="295959" cy="913142"/>
                </a:xfrm>
                <a:custGeom>
                  <a:avLst/>
                  <a:gdLst>
                    <a:gd name="T0" fmla="*/ 55 w 84"/>
                    <a:gd name="T1" fmla="*/ 0 h 258"/>
                    <a:gd name="T2" fmla="*/ 59 w 84"/>
                    <a:gd name="T3" fmla="*/ 34 h 258"/>
                    <a:gd name="T4" fmla="*/ 76 w 84"/>
                    <a:gd name="T5" fmla="*/ 117 h 258"/>
                    <a:gd name="T6" fmla="*/ 84 w 84"/>
                    <a:gd name="T7" fmla="*/ 145 h 258"/>
                    <a:gd name="T8" fmla="*/ 83 w 84"/>
                    <a:gd name="T9" fmla="*/ 149 h 258"/>
                    <a:gd name="T10" fmla="*/ 55 w 84"/>
                    <a:gd name="T11" fmla="*/ 201 h 258"/>
                    <a:gd name="T12" fmla="*/ 28 w 84"/>
                    <a:gd name="T13" fmla="*/ 251 h 258"/>
                    <a:gd name="T14" fmla="*/ 23 w 84"/>
                    <a:gd name="T15" fmla="*/ 258 h 258"/>
                    <a:gd name="T16" fmla="*/ 20 w 84"/>
                    <a:gd name="T17" fmla="*/ 234 h 258"/>
                    <a:gd name="T18" fmla="*/ 7 w 84"/>
                    <a:gd name="T19" fmla="*/ 109 h 258"/>
                    <a:gd name="T20" fmla="*/ 0 w 84"/>
                    <a:gd name="T21" fmla="*/ 44 h 258"/>
                    <a:gd name="T22" fmla="*/ 2 w 84"/>
                    <a:gd name="T23" fmla="*/ 38 h 258"/>
                    <a:gd name="T24" fmla="*/ 53 w 84"/>
                    <a:gd name="T25" fmla="*/ 1 h 258"/>
                    <a:gd name="T26" fmla="*/ 55 w 84"/>
                    <a:gd name="T27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4" h="258">
                      <a:moveTo>
                        <a:pt x="55" y="0"/>
                      </a:moveTo>
                      <a:cubicBezTo>
                        <a:pt x="56" y="12"/>
                        <a:pt x="57" y="23"/>
                        <a:pt x="59" y="34"/>
                      </a:cubicBezTo>
                      <a:cubicBezTo>
                        <a:pt x="63" y="62"/>
                        <a:pt x="68" y="90"/>
                        <a:pt x="76" y="117"/>
                      </a:cubicBezTo>
                      <a:cubicBezTo>
                        <a:pt x="79" y="127"/>
                        <a:pt x="81" y="136"/>
                        <a:pt x="84" y="145"/>
                      </a:cubicBezTo>
                      <a:cubicBezTo>
                        <a:pt x="84" y="146"/>
                        <a:pt x="84" y="148"/>
                        <a:pt x="83" y="149"/>
                      </a:cubicBezTo>
                      <a:cubicBezTo>
                        <a:pt x="74" y="167"/>
                        <a:pt x="65" y="184"/>
                        <a:pt x="55" y="201"/>
                      </a:cubicBezTo>
                      <a:cubicBezTo>
                        <a:pt x="46" y="218"/>
                        <a:pt x="37" y="234"/>
                        <a:pt x="28" y="251"/>
                      </a:cubicBezTo>
                      <a:cubicBezTo>
                        <a:pt x="27" y="253"/>
                        <a:pt x="25" y="256"/>
                        <a:pt x="23" y="258"/>
                      </a:cubicBezTo>
                      <a:cubicBezTo>
                        <a:pt x="22" y="250"/>
                        <a:pt x="21" y="242"/>
                        <a:pt x="20" y="234"/>
                      </a:cubicBezTo>
                      <a:cubicBezTo>
                        <a:pt x="16" y="193"/>
                        <a:pt x="11" y="151"/>
                        <a:pt x="7" y="109"/>
                      </a:cubicBezTo>
                      <a:cubicBezTo>
                        <a:pt x="5" y="88"/>
                        <a:pt x="2" y="66"/>
                        <a:pt x="0" y="44"/>
                      </a:cubicBezTo>
                      <a:cubicBezTo>
                        <a:pt x="0" y="42"/>
                        <a:pt x="1" y="39"/>
                        <a:pt x="2" y="38"/>
                      </a:cubicBezTo>
                      <a:cubicBezTo>
                        <a:pt x="19" y="26"/>
                        <a:pt x="36" y="13"/>
                        <a:pt x="53" y="1"/>
                      </a:cubicBezTo>
                      <a:cubicBezTo>
                        <a:pt x="54" y="0"/>
                        <a:pt x="54" y="0"/>
                        <a:pt x="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DF95E887-94DB-8C77-706F-2CCB7C9E9B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40731" y="3771475"/>
                  <a:ext cx="517929" cy="756140"/>
                </a:xfrm>
                <a:custGeom>
                  <a:avLst/>
                  <a:gdLst>
                    <a:gd name="T0" fmla="*/ 55 w 147"/>
                    <a:gd name="T1" fmla="*/ 36 h 214"/>
                    <a:gd name="T2" fmla="*/ 50 w 147"/>
                    <a:gd name="T3" fmla="*/ 59 h 214"/>
                    <a:gd name="T4" fmla="*/ 59 w 147"/>
                    <a:gd name="T5" fmla="*/ 99 h 214"/>
                    <a:gd name="T6" fmla="*/ 74 w 147"/>
                    <a:gd name="T7" fmla="*/ 125 h 214"/>
                    <a:gd name="T8" fmla="*/ 87 w 147"/>
                    <a:gd name="T9" fmla="*/ 80 h 214"/>
                    <a:gd name="T10" fmla="*/ 117 w 147"/>
                    <a:gd name="T11" fmla="*/ 43 h 214"/>
                    <a:gd name="T12" fmla="*/ 119 w 147"/>
                    <a:gd name="T13" fmla="*/ 85 h 214"/>
                    <a:gd name="T14" fmla="*/ 127 w 147"/>
                    <a:gd name="T15" fmla="*/ 75 h 214"/>
                    <a:gd name="T16" fmla="*/ 134 w 147"/>
                    <a:gd name="T17" fmla="*/ 22 h 214"/>
                    <a:gd name="T18" fmla="*/ 133 w 147"/>
                    <a:gd name="T19" fmla="*/ 10 h 214"/>
                    <a:gd name="T20" fmla="*/ 139 w 147"/>
                    <a:gd name="T21" fmla="*/ 25 h 214"/>
                    <a:gd name="T22" fmla="*/ 135 w 147"/>
                    <a:gd name="T23" fmla="*/ 96 h 214"/>
                    <a:gd name="T24" fmla="*/ 118 w 147"/>
                    <a:gd name="T25" fmla="*/ 140 h 214"/>
                    <a:gd name="T26" fmla="*/ 114 w 147"/>
                    <a:gd name="T27" fmla="*/ 154 h 214"/>
                    <a:gd name="T28" fmla="*/ 99 w 147"/>
                    <a:gd name="T29" fmla="*/ 125 h 214"/>
                    <a:gd name="T30" fmla="*/ 102 w 147"/>
                    <a:gd name="T31" fmla="*/ 93 h 214"/>
                    <a:gd name="T32" fmla="*/ 94 w 147"/>
                    <a:gd name="T33" fmla="*/ 114 h 214"/>
                    <a:gd name="T34" fmla="*/ 94 w 147"/>
                    <a:gd name="T35" fmla="*/ 155 h 214"/>
                    <a:gd name="T36" fmla="*/ 85 w 147"/>
                    <a:gd name="T37" fmla="*/ 191 h 214"/>
                    <a:gd name="T38" fmla="*/ 61 w 147"/>
                    <a:gd name="T39" fmla="*/ 214 h 214"/>
                    <a:gd name="T40" fmla="*/ 50 w 147"/>
                    <a:gd name="T41" fmla="*/ 173 h 214"/>
                    <a:gd name="T42" fmla="*/ 33 w 147"/>
                    <a:gd name="T43" fmla="*/ 107 h 214"/>
                    <a:gd name="T44" fmla="*/ 38 w 147"/>
                    <a:gd name="T45" fmla="*/ 86 h 214"/>
                    <a:gd name="T46" fmla="*/ 29 w 147"/>
                    <a:gd name="T47" fmla="*/ 103 h 214"/>
                    <a:gd name="T48" fmla="*/ 25 w 147"/>
                    <a:gd name="T49" fmla="*/ 125 h 214"/>
                    <a:gd name="T50" fmla="*/ 13 w 147"/>
                    <a:gd name="T51" fmla="*/ 141 h 214"/>
                    <a:gd name="T52" fmla="*/ 3 w 147"/>
                    <a:gd name="T53" fmla="*/ 70 h 214"/>
                    <a:gd name="T54" fmla="*/ 12 w 147"/>
                    <a:gd name="T55" fmla="*/ 12 h 214"/>
                    <a:gd name="T56" fmla="*/ 21 w 147"/>
                    <a:gd name="T57" fmla="*/ 0 h 214"/>
                    <a:gd name="T58" fmla="*/ 21 w 147"/>
                    <a:gd name="T59" fmla="*/ 72 h 214"/>
                    <a:gd name="T60" fmla="*/ 55 w 147"/>
                    <a:gd name="T61" fmla="*/ 36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47" h="214">
                      <a:moveTo>
                        <a:pt x="55" y="36"/>
                      </a:moveTo>
                      <a:cubicBezTo>
                        <a:pt x="53" y="44"/>
                        <a:pt x="51" y="51"/>
                        <a:pt x="50" y="59"/>
                      </a:cubicBezTo>
                      <a:cubicBezTo>
                        <a:pt x="48" y="74"/>
                        <a:pt x="52" y="86"/>
                        <a:pt x="59" y="99"/>
                      </a:cubicBezTo>
                      <a:cubicBezTo>
                        <a:pt x="64" y="107"/>
                        <a:pt x="69" y="116"/>
                        <a:pt x="74" y="125"/>
                      </a:cubicBezTo>
                      <a:cubicBezTo>
                        <a:pt x="75" y="109"/>
                        <a:pt x="79" y="94"/>
                        <a:pt x="87" y="80"/>
                      </a:cubicBezTo>
                      <a:cubicBezTo>
                        <a:pt x="94" y="66"/>
                        <a:pt x="104" y="54"/>
                        <a:pt x="117" y="43"/>
                      </a:cubicBezTo>
                      <a:cubicBezTo>
                        <a:pt x="120" y="57"/>
                        <a:pt x="121" y="71"/>
                        <a:pt x="119" y="85"/>
                      </a:cubicBezTo>
                      <a:cubicBezTo>
                        <a:pt x="124" y="83"/>
                        <a:pt x="126" y="79"/>
                        <a:pt x="127" y="75"/>
                      </a:cubicBezTo>
                      <a:cubicBezTo>
                        <a:pt x="135" y="58"/>
                        <a:pt x="136" y="40"/>
                        <a:pt x="134" y="22"/>
                      </a:cubicBezTo>
                      <a:cubicBezTo>
                        <a:pt x="134" y="18"/>
                        <a:pt x="133" y="14"/>
                        <a:pt x="133" y="10"/>
                      </a:cubicBezTo>
                      <a:cubicBezTo>
                        <a:pt x="135" y="15"/>
                        <a:pt x="138" y="20"/>
                        <a:pt x="139" y="25"/>
                      </a:cubicBezTo>
                      <a:cubicBezTo>
                        <a:pt x="147" y="50"/>
                        <a:pt x="144" y="73"/>
                        <a:pt x="135" y="96"/>
                      </a:cubicBezTo>
                      <a:cubicBezTo>
                        <a:pt x="130" y="111"/>
                        <a:pt x="123" y="126"/>
                        <a:pt x="118" y="140"/>
                      </a:cubicBezTo>
                      <a:cubicBezTo>
                        <a:pt x="116" y="145"/>
                        <a:pt x="115" y="149"/>
                        <a:pt x="114" y="154"/>
                      </a:cubicBezTo>
                      <a:cubicBezTo>
                        <a:pt x="108" y="145"/>
                        <a:pt x="102" y="136"/>
                        <a:pt x="99" y="125"/>
                      </a:cubicBezTo>
                      <a:cubicBezTo>
                        <a:pt x="97" y="114"/>
                        <a:pt x="99" y="103"/>
                        <a:pt x="102" y="93"/>
                      </a:cubicBezTo>
                      <a:cubicBezTo>
                        <a:pt x="97" y="99"/>
                        <a:pt x="95" y="106"/>
                        <a:pt x="94" y="114"/>
                      </a:cubicBezTo>
                      <a:cubicBezTo>
                        <a:pt x="94" y="127"/>
                        <a:pt x="94" y="141"/>
                        <a:pt x="94" y="155"/>
                      </a:cubicBezTo>
                      <a:cubicBezTo>
                        <a:pt x="94" y="167"/>
                        <a:pt x="92" y="180"/>
                        <a:pt x="85" y="191"/>
                      </a:cubicBezTo>
                      <a:cubicBezTo>
                        <a:pt x="79" y="201"/>
                        <a:pt x="72" y="209"/>
                        <a:pt x="61" y="214"/>
                      </a:cubicBezTo>
                      <a:cubicBezTo>
                        <a:pt x="63" y="198"/>
                        <a:pt x="55" y="186"/>
                        <a:pt x="50" y="173"/>
                      </a:cubicBezTo>
                      <a:cubicBezTo>
                        <a:pt x="40" y="152"/>
                        <a:pt x="30" y="131"/>
                        <a:pt x="33" y="107"/>
                      </a:cubicBezTo>
                      <a:cubicBezTo>
                        <a:pt x="34" y="100"/>
                        <a:pt x="36" y="94"/>
                        <a:pt x="38" y="86"/>
                      </a:cubicBezTo>
                      <a:cubicBezTo>
                        <a:pt x="32" y="91"/>
                        <a:pt x="30" y="97"/>
                        <a:pt x="29" y="103"/>
                      </a:cubicBezTo>
                      <a:cubicBezTo>
                        <a:pt x="27" y="110"/>
                        <a:pt x="26" y="118"/>
                        <a:pt x="25" y="125"/>
                      </a:cubicBezTo>
                      <a:cubicBezTo>
                        <a:pt x="23" y="132"/>
                        <a:pt x="19" y="138"/>
                        <a:pt x="13" y="141"/>
                      </a:cubicBezTo>
                      <a:cubicBezTo>
                        <a:pt x="9" y="117"/>
                        <a:pt x="5" y="94"/>
                        <a:pt x="3" y="70"/>
                      </a:cubicBezTo>
                      <a:cubicBezTo>
                        <a:pt x="0" y="50"/>
                        <a:pt x="2" y="30"/>
                        <a:pt x="12" y="12"/>
                      </a:cubicBezTo>
                      <a:cubicBezTo>
                        <a:pt x="15" y="8"/>
                        <a:pt x="18" y="4"/>
                        <a:pt x="21" y="0"/>
                      </a:cubicBezTo>
                      <a:cubicBezTo>
                        <a:pt x="8" y="24"/>
                        <a:pt x="12" y="47"/>
                        <a:pt x="21" y="72"/>
                      </a:cubicBezTo>
                      <a:cubicBezTo>
                        <a:pt x="28" y="55"/>
                        <a:pt x="40" y="44"/>
                        <a:pt x="55" y="36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4E8A7267-B418-5FE6-F87B-4D67DE0AB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2618" y="1499448"/>
                  <a:ext cx="420479" cy="364535"/>
                </a:xfrm>
                <a:custGeom>
                  <a:avLst/>
                  <a:gdLst>
                    <a:gd name="T0" fmla="*/ 119 w 119"/>
                    <a:gd name="T1" fmla="*/ 103 h 103"/>
                    <a:gd name="T2" fmla="*/ 0 w 119"/>
                    <a:gd name="T3" fmla="*/ 100 h 103"/>
                    <a:gd name="T4" fmla="*/ 62 w 119"/>
                    <a:gd name="T5" fmla="*/ 0 h 103"/>
                    <a:gd name="T6" fmla="*/ 119 w 119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9" h="103">
                      <a:moveTo>
                        <a:pt x="119" y="103"/>
                      </a:moveTo>
                      <a:cubicBezTo>
                        <a:pt x="79" y="102"/>
                        <a:pt x="39" y="101"/>
                        <a:pt x="0" y="100"/>
                      </a:cubicBezTo>
                      <a:cubicBezTo>
                        <a:pt x="3" y="84"/>
                        <a:pt x="47" y="12"/>
                        <a:pt x="62" y="0"/>
                      </a:cubicBezTo>
                      <a:cubicBezTo>
                        <a:pt x="76" y="12"/>
                        <a:pt x="118" y="90"/>
                        <a:pt x="119" y="10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</p:grpSp>
        </p:grpSp>
      </p:grpSp>
      <p:grpSp>
        <p:nvGrpSpPr>
          <p:cNvPr id="38" name="Group 27">
            <a:extLst>
              <a:ext uri="{FF2B5EF4-FFF2-40B4-BE49-F238E27FC236}">
                <a16:creationId xmlns:a16="http://schemas.microsoft.com/office/drawing/2014/main" id="{858E0067-812E-198D-E2BD-5E2E29E0A5F9}"/>
              </a:ext>
            </a:extLst>
          </p:cNvPr>
          <p:cNvGrpSpPr/>
          <p:nvPr/>
        </p:nvGrpSpPr>
        <p:grpSpPr>
          <a:xfrm>
            <a:off x="2019738" y="4638183"/>
            <a:ext cx="635854" cy="775579"/>
            <a:chOff x="2154238" y="2051050"/>
            <a:chExt cx="3344862" cy="4079876"/>
          </a:xfrm>
          <a:solidFill>
            <a:schemeClr val="bg1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D3B9189C-78D4-C767-B9E8-060AF47C42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4475" y="2671763"/>
              <a:ext cx="2081212" cy="3459163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C1989E5-61A3-6313-33B7-E0EA9FF3E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25775" y="3651250"/>
              <a:ext cx="147637" cy="25082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BF231892-378E-BF73-70DF-39A439E5B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8800" y="3986213"/>
              <a:ext cx="534987" cy="858838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ED1DDAE7-3D0B-9AA0-8F71-F256BB82E0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35463" y="3938588"/>
              <a:ext cx="239712" cy="296863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E2B4DF60-0F2F-CCD7-4EAB-6BEDB6746C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917825"/>
              <a:ext cx="865187" cy="942975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0F657543-BB29-6829-396A-6D51036D9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9200" y="2051050"/>
              <a:ext cx="133350" cy="508000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CB79144-06FD-476A-2D06-7AFFF077EB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7988" y="2257425"/>
              <a:ext cx="338137" cy="469900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86F81E6F-E595-BD3C-A0E2-8E030237E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4279900"/>
              <a:ext cx="474662" cy="333375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4D80EEA0-E108-EF34-8F34-FAB5968E5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2851150"/>
              <a:ext cx="474662" cy="33020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A932C620-8760-63C7-1667-9CC813F951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1100" y="3667125"/>
              <a:ext cx="508000" cy="134938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C03B761-AE71-89EA-F520-518F83F865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4238" y="3667125"/>
              <a:ext cx="504825" cy="134938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A144CC83-5BC4-1B61-6E82-EEB805E968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063" y="2851150"/>
              <a:ext cx="474662" cy="33020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3050C9A-2BD5-F72A-AD0D-AAB3BF989E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0613" y="4279900"/>
              <a:ext cx="474662" cy="333375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DBE6ABE4-81CC-BD51-52CA-4F4E2D4FE8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7213" y="2257425"/>
              <a:ext cx="338137" cy="469900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53" name="Group 60">
            <a:extLst>
              <a:ext uri="{FF2B5EF4-FFF2-40B4-BE49-F238E27FC236}">
                <a16:creationId xmlns:a16="http://schemas.microsoft.com/office/drawing/2014/main" id="{2A57A6D2-613A-331E-575A-8344A3A5AE8A}"/>
              </a:ext>
            </a:extLst>
          </p:cNvPr>
          <p:cNvGrpSpPr/>
          <p:nvPr/>
        </p:nvGrpSpPr>
        <p:grpSpPr>
          <a:xfrm>
            <a:off x="437462" y="4743619"/>
            <a:ext cx="584216" cy="584215"/>
            <a:chOff x="3187685" y="2367566"/>
            <a:chExt cx="2122867" cy="2122867"/>
          </a:xfrm>
        </p:grpSpPr>
        <p:sp>
          <p:nvSpPr>
            <p:cNvPr id="54" name="Oval 61">
              <a:extLst>
                <a:ext uri="{FF2B5EF4-FFF2-40B4-BE49-F238E27FC236}">
                  <a16:creationId xmlns:a16="http://schemas.microsoft.com/office/drawing/2014/main" id="{24097202-A743-190F-A1BF-40DCAA1FCCCD}"/>
                </a:ext>
              </a:extLst>
            </p:cNvPr>
            <p:cNvSpPr/>
            <p:nvPr/>
          </p:nvSpPr>
          <p:spPr>
            <a:xfrm>
              <a:off x="3187685" y="2367566"/>
              <a:ext cx="2122867" cy="2122867"/>
            </a:xfrm>
            <a:prstGeom prst="ellipse">
              <a:avLst/>
            </a:prstGeom>
            <a:noFill/>
            <a:ln w="476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 </a:t>
              </a:r>
            </a:p>
          </p:txBody>
        </p:sp>
        <p:sp>
          <p:nvSpPr>
            <p:cNvPr id="55" name="Rectangle: Rounded Corners 62">
              <a:extLst>
                <a:ext uri="{FF2B5EF4-FFF2-40B4-BE49-F238E27FC236}">
                  <a16:creationId xmlns:a16="http://schemas.microsoft.com/office/drawing/2014/main" id="{756E4D42-F1A2-C849-32CC-16E1E906BE95}"/>
                </a:ext>
              </a:extLst>
            </p:cNvPr>
            <p:cNvSpPr/>
            <p:nvPr/>
          </p:nvSpPr>
          <p:spPr>
            <a:xfrm rot="2700000">
              <a:off x="4125005" y="3606989"/>
              <a:ext cx="566564" cy="152423"/>
            </a:xfrm>
            <a:prstGeom prst="roundRect">
              <a:avLst>
                <a:gd name="adj" fmla="val 45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: Rounded Corners 63">
              <a:extLst>
                <a:ext uri="{FF2B5EF4-FFF2-40B4-BE49-F238E27FC236}">
                  <a16:creationId xmlns:a16="http://schemas.microsoft.com/office/drawing/2014/main" id="{61A9DC9A-3C88-1A67-2475-D99EE42D8B8A}"/>
                </a:ext>
              </a:extLst>
            </p:cNvPr>
            <p:cNvSpPr/>
            <p:nvPr/>
          </p:nvSpPr>
          <p:spPr>
            <a:xfrm rot="5400000">
              <a:off x="3717108" y="2977775"/>
              <a:ext cx="1080404" cy="149292"/>
            </a:xfrm>
            <a:prstGeom prst="roundRect">
              <a:avLst>
                <a:gd name="adj" fmla="val 4579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Freeform 22">
            <a:extLst>
              <a:ext uri="{FF2B5EF4-FFF2-40B4-BE49-F238E27FC236}">
                <a16:creationId xmlns:a16="http://schemas.microsoft.com/office/drawing/2014/main" id="{C5B48019-CB4B-28A8-556D-2C9A2F38CA5B}"/>
              </a:ext>
            </a:extLst>
          </p:cNvPr>
          <p:cNvSpPr>
            <a:spLocks noEditPoints="1"/>
          </p:cNvSpPr>
          <p:nvPr/>
        </p:nvSpPr>
        <p:spPr bwMode="auto">
          <a:xfrm>
            <a:off x="5580020" y="4777254"/>
            <a:ext cx="647075" cy="658383"/>
          </a:xfrm>
          <a:custGeom>
            <a:avLst/>
            <a:gdLst>
              <a:gd name="T0" fmla="*/ 1061 w 1061"/>
              <a:gd name="T1" fmla="*/ 499 h 1071"/>
              <a:gd name="T2" fmla="*/ 1009 w 1061"/>
              <a:gd name="T3" fmla="*/ 499 h 1071"/>
              <a:gd name="T4" fmla="*/ 1009 w 1061"/>
              <a:gd name="T5" fmla="*/ 262 h 1071"/>
              <a:gd name="T6" fmla="*/ 907 w 1061"/>
              <a:gd name="T7" fmla="*/ 160 h 1071"/>
              <a:gd name="T8" fmla="*/ 837 w 1061"/>
              <a:gd name="T9" fmla="*/ 160 h 1071"/>
              <a:gd name="T10" fmla="*/ 766 w 1061"/>
              <a:gd name="T11" fmla="*/ 31 h 1071"/>
              <a:gd name="T12" fmla="*/ 712 w 1061"/>
              <a:gd name="T13" fmla="*/ 0 h 1071"/>
              <a:gd name="T14" fmla="*/ 682 w 1061"/>
              <a:gd name="T15" fmla="*/ 8 h 1071"/>
              <a:gd name="T16" fmla="*/ 408 w 1061"/>
              <a:gd name="T17" fmla="*/ 160 h 1071"/>
              <a:gd name="T18" fmla="*/ 103 w 1061"/>
              <a:gd name="T19" fmla="*/ 160 h 1071"/>
              <a:gd name="T20" fmla="*/ 0 w 1061"/>
              <a:gd name="T21" fmla="*/ 262 h 1071"/>
              <a:gd name="T22" fmla="*/ 0 w 1061"/>
              <a:gd name="T23" fmla="*/ 969 h 1071"/>
              <a:gd name="T24" fmla="*/ 103 w 1061"/>
              <a:gd name="T25" fmla="*/ 1071 h 1071"/>
              <a:gd name="T26" fmla="*/ 907 w 1061"/>
              <a:gd name="T27" fmla="*/ 1071 h 1071"/>
              <a:gd name="T28" fmla="*/ 1009 w 1061"/>
              <a:gd name="T29" fmla="*/ 969 h 1071"/>
              <a:gd name="T30" fmla="*/ 1009 w 1061"/>
              <a:gd name="T31" fmla="*/ 761 h 1071"/>
              <a:gd name="T32" fmla="*/ 1061 w 1061"/>
              <a:gd name="T33" fmla="*/ 761 h 1071"/>
              <a:gd name="T34" fmla="*/ 1061 w 1061"/>
              <a:gd name="T35" fmla="*/ 499 h 1071"/>
              <a:gd name="T36" fmla="*/ 907 w 1061"/>
              <a:gd name="T37" fmla="*/ 201 h 1071"/>
              <a:gd name="T38" fmla="*/ 968 w 1061"/>
              <a:gd name="T39" fmla="*/ 256 h 1071"/>
              <a:gd name="T40" fmla="*/ 890 w 1061"/>
              <a:gd name="T41" fmla="*/ 256 h 1071"/>
              <a:gd name="T42" fmla="*/ 860 w 1061"/>
              <a:gd name="T43" fmla="*/ 201 h 1071"/>
              <a:gd name="T44" fmla="*/ 907 w 1061"/>
              <a:gd name="T45" fmla="*/ 201 h 1071"/>
              <a:gd name="T46" fmla="*/ 702 w 1061"/>
              <a:gd name="T47" fmla="*/ 43 h 1071"/>
              <a:gd name="T48" fmla="*/ 730 w 1061"/>
              <a:gd name="T49" fmla="*/ 51 h 1071"/>
              <a:gd name="T50" fmla="*/ 843 w 1061"/>
              <a:gd name="T51" fmla="*/ 256 h 1071"/>
              <a:gd name="T52" fmla="*/ 320 w 1061"/>
              <a:gd name="T53" fmla="*/ 256 h 1071"/>
              <a:gd name="T54" fmla="*/ 702 w 1061"/>
              <a:gd name="T55" fmla="*/ 43 h 1071"/>
              <a:gd name="T56" fmla="*/ 968 w 1061"/>
              <a:gd name="T57" fmla="*/ 969 h 1071"/>
              <a:gd name="T58" fmla="*/ 907 w 1061"/>
              <a:gd name="T59" fmla="*/ 1030 h 1071"/>
              <a:gd name="T60" fmla="*/ 103 w 1061"/>
              <a:gd name="T61" fmla="*/ 1030 h 1071"/>
              <a:gd name="T62" fmla="*/ 41 w 1061"/>
              <a:gd name="T63" fmla="*/ 969 h 1071"/>
              <a:gd name="T64" fmla="*/ 41 w 1061"/>
              <a:gd name="T65" fmla="*/ 262 h 1071"/>
              <a:gd name="T66" fmla="*/ 103 w 1061"/>
              <a:gd name="T67" fmla="*/ 201 h 1071"/>
              <a:gd name="T68" fmla="*/ 334 w 1061"/>
              <a:gd name="T69" fmla="*/ 201 h 1071"/>
              <a:gd name="T70" fmla="*/ 236 w 1061"/>
              <a:gd name="T71" fmla="*/ 256 h 1071"/>
              <a:gd name="T72" fmla="*/ 116 w 1061"/>
              <a:gd name="T73" fmla="*/ 256 h 1071"/>
              <a:gd name="T74" fmla="*/ 95 w 1061"/>
              <a:gd name="T75" fmla="*/ 276 h 1071"/>
              <a:gd name="T76" fmla="*/ 116 w 1061"/>
              <a:gd name="T77" fmla="*/ 297 h 1071"/>
              <a:gd name="T78" fmla="*/ 968 w 1061"/>
              <a:gd name="T79" fmla="*/ 297 h 1071"/>
              <a:gd name="T80" fmla="*/ 968 w 1061"/>
              <a:gd name="T81" fmla="*/ 499 h 1071"/>
              <a:gd name="T82" fmla="*/ 818 w 1061"/>
              <a:gd name="T83" fmla="*/ 499 h 1071"/>
              <a:gd name="T84" fmla="*/ 691 w 1061"/>
              <a:gd name="T85" fmla="*/ 626 h 1071"/>
              <a:gd name="T86" fmla="*/ 691 w 1061"/>
              <a:gd name="T87" fmla="*/ 635 h 1071"/>
              <a:gd name="T88" fmla="*/ 818 w 1061"/>
              <a:gd name="T89" fmla="*/ 761 h 1071"/>
              <a:gd name="T90" fmla="*/ 968 w 1061"/>
              <a:gd name="T91" fmla="*/ 761 h 1071"/>
              <a:gd name="T92" fmla="*/ 968 w 1061"/>
              <a:gd name="T93" fmla="*/ 969 h 1071"/>
              <a:gd name="T94" fmla="*/ 1020 w 1061"/>
              <a:gd name="T95" fmla="*/ 720 h 1071"/>
              <a:gd name="T96" fmla="*/ 818 w 1061"/>
              <a:gd name="T97" fmla="*/ 720 h 1071"/>
              <a:gd name="T98" fmla="*/ 732 w 1061"/>
              <a:gd name="T99" fmla="*/ 634 h 1071"/>
              <a:gd name="T100" fmla="*/ 732 w 1061"/>
              <a:gd name="T101" fmla="*/ 626 h 1071"/>
              <a:gd name="T102" fmla="*/ 818 w 1061"/>
              <a:gd name="T103" fmla="*/ 540 h 1071"/>
              <a:gd name="T104" fmla="*/ 1020 w 1061"/>
              <a:gd name="T105" fmla="*/ 540 h 1071"/>
              <a:gd name="T106" fmla="*/ 1020 w 1061"/>
              <a:gd name="T107" fmla="*/ 720 h 1071"/>
              <a:gd name="T108" fmla="*/ 881 w 1061"/>
              <a:gd name="T109" fmla="*/ 632 h 1071"/>
              <a:gd name="T110" fmla="*/ 835 w 1061"/>
              <a:gd name="T111" fmla="*/ 677 h 1071"/>
              <a:gd name="T112" fmla="*/ 790 w 1061"/>
              <a:gd name="T113" fmla="*/ 632 h 1071"/>
              <a:gd name="T114" fmla="*/ 835 w 1061"/>
              <a:gd name="T115" fmla="*/ 586 h 1071"/>
              <a:gd name="T116" fmla="*/ 881 w 1061"/>
              <a:gd name="T117" fmla="*/ 632 h 1071"/>
              <a:gd name="T118" fmla="*/ 881 w 1061"/>
              <a:gd name="T119" fmla="*/ 632 h 1071"/>
              <a:gd name="T120" fmla="*/ 881 w 1061"/>
              <a:gd name="T121" fmla="*/ 632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61" h="1071">
                <a:moveTo>
                  <a:pt x="1061" y="499"/>
                </a:moveTo>
                <a:cubicBezTo>
                  <a:pt x="1009" y="499"/>
                  <a:pt x="1009" y="499"/>
                  <a:pt x="1009" y="499"/>
                </a:cubicBezTo>
                <a:cubicBezTo>
                  <a:pt x="1009" y="262"/>
                  <a:pt x="1009" y="262"/>
                  <a:pt x="1009" y="262"/>
                </a:cubicBezTo>
                <a:cubicBezTo>
                  <a:pt x="1009" y="206"/>
                  <a:pt x="963" y="160"/>
                  <a:pt x="907" y="160"/>
                </a:cubicBezTo>
                <a:cubicBezTo>
                  <a:pt x="837" y="160"/>
                  <a:pt x="837" y="160"/>
                  <a:pt x="837" y="160"/>
                </a:cubicBezTo>
                <a:cubicBezTo>
                  <a:pt x="766" y="31"/>
                  <a:pt x="766" y="31"/>
                  <a:pt x="766" y="31"/>
                </a:cubicBezTo>
                <a:cubicBezTo>
                  <a:pt x="755" y="12"/>
                  <a:pt x="734" y="0"/>
                  <a:pt x="712" y="0"/>
                </a:cubicBezTo>
                <a:cubicBezTo>
                  <a:pt x="701" y="0"/>
                  <a:pt x="691" y="2"/>
                  <a:pt x="682" y="8"/>
                </a:cubicBezTo>
                <a:cubicBezTo>
                  <a:pt x="408" y="160"/>
                  <a:pt x="408" y="160"/>
                  <a:pt x="408" y="160"/>
                </a:cubicBezTo>
                <a:cubicBezTo>
                  <a:pt x="103" y="160"/>
                  <a:pt x="103" y="160"/>
                  <a:pt x="103" y="160"/>
                </a:cubicBezTo>
                <a:cubicBezTo>
                  <a:pt x="46" y="160"/>
                  <a:pt x="0" y="206"/>
                  <a:pt x="0" y="262"/>
                </a:cubicBezTo>
                <a:cubicBezTo>
                  <a:pt x="0" y="969"/>
                  <a:pt x="0" y="969"/>
                  <a:pt x="0" y="969"/>
                </a:cubicBezTo>
                <a:cubicBezTo>
                  <a:pt x="0" y="1025"/>
                  <a:pt x="46" y="1071"/>
                  <a:pt x="103" y="1071"/>
                </a:cubicBezTo>
                <a:cubicBezTo>
                  <a:pt x="907" y="1071"/>
                  <a:pt x="907" y="1071"/>
                  <a:pt x="907" y="1071"/>
                </a:cubicBezTo>
                <a:cubicBezTo>
                  <a:pt x="963" y="1071"/>
                  <a:pt x="1009" y="1025"/>
                  <a:pt x="1009" y="969"/>
                </a:cubicBezTo>
                <a:cubicBezTo>
                  <a:pt x="1009" y="761"/>
                  <a:pt x="1009" y="761"/>
                  <a:pt x="1009" y="761"/>
                </a:cubicBezTo>
                <a:cubicBezTo>
                  <a:pt x="1061" y="761"/>
                  <a:pt x="1061" y="761"/>
                  <a:pt x="1061" y="761"/>
                </a:cubicBezTo>
                <a:lnTo>
                  <a:pt x="1061" y="499"/>
                </a:lnTo>
                <a:close/>
                <a:moveTo>
                  <a:pt x="907" y="201"/>
                </a:moveTo>
                <a:cubicBezTo>
                  <a:pt x="938" y="201"/>
                  <a:pt x="964" y="225"/>
                  <a:pt x="968" y="256"/>
                </a:cubicBezTo>
                <a:cubicBezTo>
                  <a:pt x="890" y="256"/>
                  <a:pt x="890" y="256"/>
                  <a:pt x="890" y="256"/>
                </a:cubicBezTo>
                <a:cubicBezTo>
                  <a:pt x="860" y="201"/>
                  <a:pt x="860" y="201"/>
                  <a:pt x="860" y="201"/>
                </a:cubicBezTo>
                <a:lnTo>
                  <a:pt x="907" y="201"/>
                </a:lnTo>
                <a:close/>
                <a:moveTo>
                  <a:pt x="702" y="43"/>
                </a:moveTo>
                <a:cubicBezTo>
                  <a:pt x="711" y="38"/>
                  <a:pt x="724" y="42"/>
                  <a:pt x="730" y="51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320" y="256"/>
                  <a:pt x="320" y="256"/>
                  <a:pt x="320" y="256"/>
                </a:cubicBezTo>
                <a:lnTo>
                  <a:pt x="702" y="43"/>
                </a:lnTo>
                <a:close/>
                <a:moveTo>
                  <a:pt x="968" y="969"/>
                </a:moveTo>
                <a:cubicBezTo>
                  <a:pt x="968" y="1003"/>
                  <a:pt x="941" y="1030"/>
                  <a:pt x="907" y="1030"/>
                </a:cubicBezTo>
                <a:cubicBezTo>
                  <a:pt x="103" y="1030"/>
                  <a:pt x="103" y="1030"/>
                  <a:pt x="103" y="1030"/>
                </a:cubicBezTo>
                <a:cubicBezTo>
                  <a:pt x="69" y="1030"/>
                  <a:pt x="41" y="1003"/>
                  <a:pt x="41" y="969"/>
                </a:cubicBezTo>
                <a:cubicBezTo>
                  <a:pt x="41" y="262"/>
                  <a:pt x="41" y="262"/>
                  <a:pt x="41" y="262"/>
                </a:cubicBezTo>
                <a:cubicBezTo>
                  <a:pt x="41" y="228"/>
                  <a:pt x="69" y="201"/>
                  <a:pt x="103" y="201"/>
                </a:cubicBezTo>
                <a:cubicBezTo>
                  <a:pt x="334" y="201"/>
                  <a:pt x="334" y="201"/>
                  <a:pt x="334" y="201"/>
                </a:cubicBezTo>
                <a:cubicBezTo>
                  <a:pt x="236" y="256"/>
                  <a:pt x="236" y="256"/>
                  <a:pt x="236" y="256"/>
                </a:cubicBezTo>
                <a:cubicBezTo>
                  <a:pt x="116" y="256"/>
                  <a:pt x="116" y="256"/>
                  <a:pt x="116" y="256"/>
                </a:cubicBezTo>
                <a:cubicBezTo>
                  <a:pt x="104" y="256"/>
                  <a:pt x="95" y="265"/>
                  <a:pt x="95" y="276"/>
                </a:cubicBezTo>
                <a:cubicBezTo>
                  <a:pt x="95" y="288"/>
                  <a:pt x="104" y="297"/>
                  <a:pt x="116" y="297"/>
                </a:cubicBezTo>
                <a:cubicBezTo>
                  <a:pt x="968" y="297"/>
                  <a:pt x="968" y="297"/>
                  <a:pt x="968" y="297"/>
                </a:cubicBezTo>
                <a:cubicBezTo>
                  <a:pt x="968" y="499"/>
                  <a:pt x="968" y="499"/>
                  <a:pt x="968" y="499"/>
                </a:cubicBezTo>
                <a:cubicBezTo>
                  <a:pt x="818" y="499"/>
                  <a:pt x="818" y="499"/>
                  <a:pt x="818" y="499"/>
                </a:cubicBezTo>
                <a:cubicBezTo>
                  <a:pt x="748" y="499"/>
                  <a:pt x="691" y="556"/>
                  <a:pt x="691" y="626"/>
                </a:cubicBezTo>
                <a:cubicBezTo>
                  <a:pt x="691" y="635"/>
                  <a:pt x="691" y="635"/>
                  <a:pt x="691" y="635"/>
                </a:cubicBezTo>
                <a:cubicBezTo>
                  <a:pt x="691" y="704"/>
                  <a:pt x="748" y="761"/>
                  <a:pt x="818" y="761"/>
                </a:cubicBezTo>
                <a:cubicBezTo>
                  <a:pt x="968" y="761"/>
                  <a:pt x="968" y="761"/>
                  <a:pt x="968" y="761"/>
                </a:cubicBezTo>
                <a:lnTo>
                  <a:pt x="968" y="969"/>
                </a:lnTo>
                <a:close/>
                <a:moveTo>
                  <a:pt x="1020" y="720"/>
                </a:moveTo>
                <a:cubicBezTo>
                  <a:pt x="818" y="720"/>
                  <a:pt x="818" y="720"/>
                  <a:pt x="818" y="720"/>
                </a:cubicBezTo>
                <a:cubicBezTo>
                  <a:pt x="771" y="720"/>
                  <a:pt x="732" y="682"/>
                  <a:pt x="732" y="634"/>
                </a:cubicBezTo>
                <a:cubicBezTo>
                  <a:pt x="732" y="626"/>
                  <a:pt x="732" y="626"/>
                  <a:pt x="732" y="626"/>
                </a:cubicBezTo>
                <a:cubicBezTo>
                  <a:pt x="732" y="578"/>
                  <a:pt x="771" y="540"/>
                  <a:pt x="818" y="540"/>
                </a:cubicBezTo>
                <a:cubicBezTo>
                  <a:pt x="1020" y="540"/>
                  <a:pt x="1020" y="540"/>
                  <a:pt x="1020" y="540"/>
                </a:cubicBezTo>
                <a:lnTo>
                  <a:pt x="1020" y="720"/>
                </a:lnTo>
                <a:close/>
                <a:moveTo>
                  <a:pt x="881" y="632"/>
                </a:moveTo>
                <a:cubicBezTo>
                  <a:pt x="881" y="657"/>
                  <a:pt x="861" y="677"/>
                  <a:pt x="835" y="677"/>
                </a:cubicBezTo>
                <a:cubicBezTo>
                  <a:pt x="810" y="677"/>
                  <a:pt x="790" y="657"/>
                  <a:pt x="790" y="632"/>
                </a:cubicBezTo>
                <a:cubicBezTo>
                  <a:pt x="790" y="607"/>
                  <a:pt x="810" y="586"/>
                  <a:pt x="835" y="586"/>
                </a:cubicBezTo>
                <a:cubicBezTo>
                  <a:pt x="861" y="586"/>
                  <a:pt x="881" y="607"/>
                  <a:pt x="881" y="632"/>
                </a:cubicBezTo>
                <a:close/>
                <a:moveTo>
                  <a:pt x="881" y="632"/>
                </a:moveTo>
                <a:cubicBezTo>
                  <a:pt x="881" y="632"/>
                  <a:pt x="881" y="632"/>
                  <a:pt x="881" y="6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8" name="Group 65">
            <a:extLst>
              <a:ext uri="{FF2B5EF4-FFF2-40B4-BE49-F238E27FC236}">
                <a16:creationId xmlns:a16="http://schemas.microsoft.com/office/drawing/2014/main" id="{2B6B7B00-3769-AD78-6FEA-2C07171C8BDF}"/>
              </a:ext>
            </a:extLst>
          </p:cNvPr>
          <p:cNvGrpSpPr/>
          <p:nvPr/>
        </p:nvGrpSpPr>
        <p:grpSpPr>
          <a:xfrm>
            <a:off x="3742652" y="4816272"/>
            <a:ext cx="705144" cy="704637"/>
            <a:chOff x="4986338" y="2357438"/>
            <a:chExt cx="2206625" cy="2205038"/>
          </a:xfrm>
          <a:solidFill>
            <a:schemeClr val="bg1"/>
          </a:solidFill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E99E803D-9984-B8E9-247B-57A9812F4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6338" y="2357438"/>
              <a:ext cx="2206625" cy="2205038"/>
            </a:xfrm>
            <a:custGeom>
              <a:avLst/>
              <a:gdLst>
                <a:gd name="T0" fmla="*/ 33 w 715"/>
                <a:gd name="T1" fmla="*/ 138 h 709"/>
                <a:gd name="T2" fmla="*/ 0 w 715"/>
                <a:gd name="T3" fmla="*/ 137 h 709"/>
                <a:gd name="T4" fmla="*/ 0 w 715"/>
                <a:gd name="T5" fmla="*/ 0 h 709"/>
                <a:gd name="T6" fmla="*/ 715 w 715"/>
                <a:gd name="T7" fmla="*/ 0 h 709"/>
                <a:gd name="T8" fmla="*/ 715 w 715"/>
                <a:gd name="T9" fmla="*/ 136 h 709"/>
                <a:gd name="T10" fmla="*/ 686 w 715"/>
                <a:gd name="T11" fmla="*/ 139 h 709"/>
                <a:gd name="T12" fmla="*/ 686 w 715"/>
                <a:gd name="T13" fmla="*/ 589 h 709"/>
                <a:gd name="T14" fmla="*/ 434 w 715"/>
                <a:gd name="T15" fmla="*/ 589 h 709"/>
                <a:gd name="T16" fmla="*/ 432 w 715"/>
                <a:gd name="T17" fmla="*/ 594 h 709"/>
                <a:gd name="T18" fmla="*/ 486 w 715"/>
                <a:gd name="T19" fmla="*/ 648 h 709"/>
                <a:gd name="T20" fmla="*/ 492 w 715"/>
                <a:gd name="T21" fmla="*/ 695 h 709"/>
                <a:gd name="T22" fmla="*/ 445 w 715"/>
                <a:gd name="T23" fmla="*/ 689 h 709"/>
                <a:gd name="T24" fmla="*/ 358 w 715"/>
                <a:gd name="T25" fmla="*/ 602 h 709"/>
                <a:gd name="T26" fmla="*/ 277 w 715"/>
                <a:gd name="T27" fmla="*/ 683 h 709"/>
                <a:gd name="T28" fmla="*/ 264 w 715"/>
                <a:gd name="T29" fmla="*/ 696 h 709"/>
                <a:gd name="T30" fmla="*/ 224 w 715"/>
                <a:gd name="T31" fmla="*/ 696 h 709"/>
                <a:gd name="T32" fmla="*/ 223 w 715"/>
                <a:gd name="T33" fmla="*/ 655 h 709"/>
                <a:gd name="T34" fmla="*/ 270 w 715"/>
                <a:gd name="T35" fmla="*/ 608 h 709"/>
                <a:gd name="T36" fmla="*/ 286 w 715"/>
                <a:gd name="T37" fmla="*/ 590 h 709"/>
                <a:gd name="T38" fmla="*/ 33 w 715"/>
                <a:gd name="T39" fmla="*/ 590 h 709"/>
                <a:gd name="T40" fmla="*/ 33 w 715"/>
                <a:gd name="T41" fmla="*/ 138 h 709"/>
                <a:gd name="T42" fmla="*/ 93 w 715"/>
                <a:gd name="T43" fmla="*/ 138 h 709"/>
                <a:gd name="T44" fmla="*/ 93 w 715"/>
                <a:gd name="T45" fmla="*/ 531 h 709"/>
                <a:gd name="T46" fmla="*/ 626 w 715"/>
                <a:gd name="T47" fmla="*/ 531 h 709"/>
                <a:gd name="T48" fmla="*/ 626 w 715"/>
                <a:gd name="T49" fmla="*/ 138 h 709"/>
                <a:gd name="T50" fmla="*/ 93 w 715"/>
                <a:gd name="T51" fmla="*/ 138 h 709"/>
                <a:gd name="T52" fmla="*/ 658 w 715"/>
                <a:gd name="T53" fmla="*/ 58 h 709"/>
                <a:gd name="T54" fmla="*/ 59 w 715"/>
                <a:gd name="T55" fmla="*/ 58 h 709"/>
                <a:gd name="T56" fmla="*/ 59 w 715"/>
                <a:gd name="T57" fmla="*/ 107 h 709"/>
                <a:gd name="T58" fmla="*/ 658 w 715"/>
                <a:gd name="T59" fmla="*/ 107 h 709"/>
                <a:gd name="T60" fmla="*/ 658 w 715"/>
                <a:gd name="T61" fmla="*/ 5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15" h="709">
                  <a:moveTo>
                    <a:pt x="33" y="138"/>
                  </a:moveTo>
                  <a:cubicBezTo>
                    <a:pt x="20" y="138"/>
                    <a:pt x="11" y="137"/>
                    <a:pt x="0" y="137"/>
                  </a:cubicBezTo>
                  <a:cubicBezTo>
                    <a:pt x="0" y="91"/>
                    <a:pt x="0" y="46"/>
                    <a:pt x="0" y="0"/>
                  </a:cubicBezTo>
                  <a:cubicBezTo>
                    <a:pt x="238" y="0"/>
                    <a:pt x="476" y="0"/>
                    <a:pt x="715" y="0"/>
                  </a:cubicBezTo>
                  <a:cubicBezTo>
                    <a:pt x="715" y="45"/>
                    <a:pt x="715" y="90"/>
                    <a:pt x="715" y="136"/>
                  </a:cubicBezTo>
                  <a:cubicBezTo>
                    <a:pt x="706" y="137"/>
                    <a:pt x="697" y="138"/>
                    <a:pt x="686" y="139"/>
                  </a:cubicBezTo>
                  <a:cubicBezTo>
                    <a:pt x="686" y="289"/>
                    <a:pt x="686" y="438"/>
                    <a:pt x="686" y="589"/>
                  </a:cubicBezTo>
                  <a:cubicBezTo>
                    <a:pt x="601" y="589"/>
                    <a:pt x="518" y="589"/>
                    <a:pt x="434" y="589"/>
                  </a:cubicBezTo>
                  <a:cubicBezTo>
                    <a:pt x="433" y="591"/>
                    <a:pt x="433" y="593"/>
                    <a:pt x="432" y="594"/>
                  </a:cubicBezTo>
                  <a:cubicBezTo>
                    <a:pt x="450" y="612"/>
                    <a:pt x="468" y="630"/>
                    <a:pt x="486" y="648"/>
                  </a:cubicBezTo>
                  <a:cubicBezTo>
                    <a:pt x="503" y="665"/>
                    <a:pt x="505" y="683"/>
                    <a:pt x="492" y="695"/>
                  </a:cubicBezTo>
                  <a:cubicBezTo>
                    <a:pt x="479" y="709"/>
                    <a:pt x="463" y="707"/>
                    <a:pt x="445" y="689"/>
                  </a:cubicBezTo>
                  <a:cubicBezTo>
                    <a:pt x="417" y="661"/>
                    <a:pt x="388" y="632"/>
                    <a:pt x="358" y="602"/>
                  </a:cubicBezTo>
                  <a:cubicBezTo>
                    <a:pt x="330" y="630"/>
                    <a:pt x="303" y="656"/>
                    <a:pt x="277" y="683"/>
                  </a:cubicBezTo>
                  <a:cubicBezTo>
                    <a:pt x="273" y="688"/>
                    <a:pt x="268" y="692"/>
                    <a:pt x="264" y="696"/>
                  </a:cubicBezTo>
                  <a:cubicBezTo>
                    <a:pt x="251" y="707"/>
                    <a:pt x="237" y="707"/>
                    <a:pt x="224" y="696"/>
                  </a:cubicBezTo>
                  <a:cubicBezTo>
                    <a:pt x="212" y="685"/>
                    <a:pt x="211" y="668"/>
                    <a:pt x="223" y="655"/>
                  </a:cubicBezTo>
                  <a:cubicBezTo>
                    <a:pt x="238" y="639"/>
                    <a:pt x="254" y="623"/>
                    <a:pt x="270" y="608"/>
                  </a:cubicBezTo>
                  <a:cubicBezTo>
                    <a:pt x="274" y="603"/>
                    <a:pt x="279" y="598"/>
                    <a:pt x="286" y="590"/>
                  </a:cubicBezTo>
                  <a:cubicBezTo>
                    <a:pt x="200" y="590"/>
                    <a:pt x="117" y="590"/>
                    <a:pt x="33" y="590"/>
                  </a:cubicBezTo>
                  <a:cubicBezTo>
                    <a:pt x="33" y="438"/>
                    <a:pt x="33" y="289"/>
                    <a:pt x="33" y="138"/>
                  </a:cubicBezTo>
                  <a:close/>
                  <a:moveTo>
                    <a:pt x="93" y="138"/>
                  </a:moveTo>
                  <a:cubicBezTo>
                    <a:pt x="93" y="270"/>
                    <a:pt x="93" y="401"/>
                    <a:pt x="93" y="531"/>
                  </a:cubicBezTo>
                  <a:cubicBezTo>
                    <a:pt x="271" y="531"/>
                    <a:pt x="448" y="531"/>
                    <a:pt x="626" y="531"/>
                  </a:cubicBezTo>
                  <a:cubicBezTo>
                    <a:pt x="626" y="400"/>
                    <a:pt x="626" y="270"/>
                    <a:pt x="626" y="138"/>
                  </a:cubicBezTo>
                  <a:cubicBezTo>
                    <a:pt x="448" y="138"/>
                    <a:pt x="271" y="138"/>
                    <a:pt x="93" y="138"/>
                  </a:cubicBezTo>
                  <a:close/>
                  <a:moveTo>
                    <a:pt x="658" y="58"/>
                  </a:moveTo>
                  <a:cubicBezTo>
                    <a:pt x="457" y="58"/>
                    <a:pt x="258" y="58"/>
                    <a:pt x="59" y="58"/>
                  </a:cubicBezTo>
                  <a:cubicBezTo>
                    <a:pt x="59" y="75"/>
                    <a:pt x="59" y="91"/>
                    <a:pt x="59" y="107"/>
                  </a:cubicBezTo>
                  <a:cubicBezTo>
                    <a:pt x="259" y="107"/>
                    <a:pt x="459" y="107"/>
                    <a:pt x="658" y="107"/>
                  </a:cubicBezTo>
                  <a:cubicBezTo>
                    <a:pt x="658" y="90"/>
                    <a:pt x="658" y="75"/>
                    <a:pt x="658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8EB03B51-030B-E034-93D8-0DC869E03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2882901"/>
              <a:ext cx="842963" cy="998538"/>
            </a:xfrm>
            <a:custGeom>
              <a:avLst/>
              <a:gdLst>
                <a:gd name="T0" fmla="*/ 198 w 273"/>
                <a:gd name="T1" fmla="*/ 103 h 321"/>
                <a:gd name="T2" fmla="*/ 156 w 273"/>
                <a:gd name="T3" fmla="*/ 101 h 321"/>
                <a:gd name="T4" fmla="*/ 215 w 273"/>
                <a:gd name="T5" fmla="*/ 0 h 321"/>
                <a:gd name="T6" fmla="*/ 273 w 273"/>
                <a:gd name="T7" fmla="*/ 102 h 321"/>
                <a:gd name="T8" fmla="*/ 228 w 273"/>
                <a:gd name="T9" fmla="*/ 102 h 321"/>
                <a:gd name="T10" fmla="*/ 5 w 273"/>
                <a:gd name="T11" fmla="*/ 321 h 321"/>
                <a:gd name="T12" fmla="*/ 0 w 273"/>
                <a:gd name="T13" fmla="*/ 292 h 321"/>
                <a:gd name="T14" fmla="*/ 198 w 273"/>
                <a:gd name="T15" fmla="*/ 10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3" h="321">
                  <a:moveTo>
                    <a:pt x="198" y="103"/>
                  </a:moveTo>
                  <a:cubicBezTo>
                    <a:pt x="183" y="102"/>
                    <a:pt x="172" y="102"/>
                    <a:pt x="156" y="101"/>
                  </a:cubicBezTo>
                  <a:cubicBezTo>
                    <a:pt x="176" y="66"/>
                    <a:pt x="194" y="34"/>
                    <a:pt x="215" y="0"/>
                  </a:cubicBezTo>
                  <a:cubicBezTo>
                    <a:pt x="234" y="35"/>
                    <a:pt x="253" y="67"/>
                    <a:pt x="273" y="102"/>
                  </a:cubicBezTo>
                  <a:cubicBezTo>
                    <a:pt x="255" y="102"/>
                    <a:pt x="242" y="102"/>
                    <a:pt x="228" y="102"/>
                  </a:cubicBezTo>
                  <a:cubicBezTo>
                    <a:pt x="201" y="223"/>
                    <a:pt x="128" y="296"/>
                    <a:pt x="5" y="321"/>
                  </a:cubicBezTo>
                  <a:cubicBezTo>
                    <a:pt x="3" y="310"/>
                    <a:pt x="2" y="302"/>
                    <a:pt x="0" y="292"/>
                  </a:cubicBezTo>
                  <a:cubicBezTo>
                    <a:pt x="106" y="271"/>
                    <a:pt x="172" y="209"/>
                    <a:pt x="198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68E629E2-EE87-1C32-3A7F-23CCF23C8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73801" y="3548063"/>
              <a:ext cx="379413" cy="387350"/>
            </a:xfrm>
            <a:custGeom>
              <a:avLst/>
              <a:gdLst>
                <a:gd name="T0" fmla="*/ 123 w 123"/>
                <a:gd name="T1" fmla="*/ 62 h 124"/>
                <a:gd name="T2" fmla="*/ 61 w 123"/>
                <a:gd name="T3" fmla="*/ 124 h 124"/>
                <a:gd name="T4" fmla="*/ 0 w 123"/>
                <a:gd name="T5" fmla="*/ 62 h 124"/>
                <a:gd name="T6" fmla="*/ 62 w 123"/>
                <a:gd name="T7" fmla="*/ 1 h 124"/>
                <a:gd name="T8" fmla="*/ 123 w 123"/>
                <a:gd name="T9" fmla="*/ 62 h 124"/>
                <a:gd name="T10" fmla="*/ 94 w 123"/>
                <a:gd name="T11" fmla="*/ 62 h 124"/>
                <a:gd name="T12" fmla="*/ 61 w 123"/>
                <a:gd name="T13" fmla="*/ 29 h 124"/>
                <a:gd name="T14" fmla="*/ 30 w 123"/>
                <a:gd name="T15" fmla="*/ 62 h 124"/>
                <a:gd name="T16" fmla="*/ 60 w 123"/>
                <a:gd name="T17" fmla="*/ 94 h 124"/>
                <a:gd name="T18" fmla="*/ 94 w 123"/>
                <a:gd name="T1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4">
                  <a:moveTo>
                    <a:pt x="123" y="62"/>
                  </a:moveTo>
                  <a:cubicBezTo>
                    <a:pt x="123" y="96"/>
                    <a:pt x="94" y="124"/>
                    <a:pt x="61" y="124"/>
                  </a:cubicBezTo>
                  <a:cubicBezTo>
                    <a:pt x="27" y="123"/>
                    <a:pt x="0" y="95"/>
                    <a:pt x="0" y="62"/>
                  </a:cubicBezTo>
                  <a:cubicBezTo>
                    <a:pt x="0" y="27"/>
                    <a:pt x="28" y="0"/>
                    <a:pt x="62" y="1"/>
                  </a:cubicBezTo>
                  <a:cubicBezTo>
                    <a:pt x="96" y="1"/>
                    <a:pt x="123" y="28"/>
                    <a:pt x="123" y="62"/>
                  </a:cubicBezTo>
                  <a:close/>
                  <a:moveTo>
                    <a:pt x="94" y="62"/>
                  </a:moveTo>
                  <a:cubicBezTo>
                    <a:pt x="94" y="44"/>
                    <a:pt x="78" y="29"/>
                    <a:pt x="61" y="29"/>
                  </a:cubicBezTo>
                  <a:cubicBezTo>
                    <a:pt x="43" y="30"/>
                    <a:pt x="30" y="44"/>
                    <a:pt x="30" y="62"/>
                  </a:cubicBezTo>
                  <a:cubicBezTo>
                    <a:pt x="29" y="79"/>
                    <a:pt x="43" y="93"/>
                    <a:pt x="60" y="94"/>
                  </a:cubicBezTo>
                  <a:cubicBezTo>
                    <a:pt x="79" y="94"/>
                    <a:pt x="94" y="80"/>
                    <a:pt x="94" y="6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5C7C0CE0-B3FC-2CD6-F64C-8DB16496E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1176" y="3109913"/>
              <a:ext cx="300038" cy="311150"/>
            </a:xfrm>
            <a:custGeom>
              <a:avLst/>
              <a:gdLst>
                <a:gd name="T0" fmla="*/ 27 w 97"/>
                <a:gd name="T1" fmla="*/ 50 h 100"/>
                <a:gd name="T2" fmla="*/ 13 w 97"/>
                <a:gd name="T3" fmla="*/ 35 h 100"/>
                <a:gd name="T4" fmla="*/ 0 w 97"/>
                <a:gd name="T5" fmla="*/ 21 h 100"/>
                <a:gd name="T6" fmla="*/ 21 w 97"/>
                <a:gd name="T7" fmla="*/ 3 h 100"/>
                <a:gd name="T8" fmla="*/ 49 w 97"/>
                <a:gd name="T9" fmla="*/ 28 h 100"/>
                <a:gd name="T10" fmla="*/ 78 w 97"/>
                <a:gd name="T11" fmla="*/ 0 h 100"/>
                <a:gd name="T12" fmla="*/ 97 w 97"/>
                <a:gd name="T13" fmla="*/ 21 h 100"/>
                <a:gd name="T14" fmla="*/ 70 w 97"/>
                <a:gd name="T15" fmla="*/ 50 h 100"/>
                <a:gd name="T16" fmla="*/ 97 w 97"/>
                <a:gd name="T17" fmla="*/ 78 h 100"/>
                <a:gd name="T18" fmla="*/ 76 w 97"/>
                <a:gd name="T19" fmla="*/ 97 h 100"/>
                <a:gd name="T20" fmla="*/ 48 w 97"/>
                <a:gd name="T21" fmla="*/ 71 h 100"/>
                <a:gd name="T22" fmla="*/ 18 w 97"/>
                <a:gd name="T23" fmla="*/ 100 h 100"/>
                <a:gd name="T24" fmla="*/ 2 w 97"/>
                <a:gd name="T25" fmla="*/ 77 h 100"/>
                <a:gd name="T26" fmla="*/ 27 w 97"/>
                <a:gd name="T27" fmla="*/ 5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" h="100">
                  <a:moveTo>
                    <a:pt x="27" y="50"/>
                  </a:moveTo>
                  <a:cubicBezTo>
                    <a:pt x="22" y="44"/>
                    <a:pt x="17" y="39"/>
                    <a:pt x="13" y="35"/>
                  </a:cubicBezTo>
                  <a:cubicBezTo>
                    <a:pt x="9" y="30"/>
                    <a:pt x="5" y="26"/>
                    <a:pt x="0" y="21"/>
                  </a:cubicBezTo>
                  <a:cubicBezTo>
                    <a:pt x="7" y="15"/>
                    <a:pt x="13" y="10"/>
                    <a:pt x="21" y="3"/>
                  </a:cubicBezTo>
                  <a:cubicBezTo>
                    <a:pt x="29" y="10"/>
                    <a:pt x="39" y="19"/>
                    <a:pt x="49" y="28"/>
                  </a:cubicBezTo>
                  <a:cubicBezTo>
                    <a:pt x="58" y="19"/>
                    <a:pt x="68" y="10"/>
                    <a:pt x="78" y="0"/>
                  </a:cubicBezTo>
                  <a:cubicBezTo>
                    <a:pt x="85" y="7"/>
                    <a:pt x="90" y="13"/>
                    <a:pt x="97" y="21"/>
                  </a:cubicBezTo>
                  <a:cubicBezTo>
                    <a:pt x="88" y="30"/>
                    <a:pt x="79" y="39"/>
                    <a:pt x="70" y="50"/>
                  </a:cubicBezTo>
                  <a:cubicBezTo>
                    <a:pt x="79" y="59"/>
                    <a:pt x="87" y="68"/>
                    <a:pt x="97" y="78"/>
                  </a:cubicBezTo>
                  <a:cubicBezTo>
                    <a:pt x="90" y="85"/>
                    <a:pt x="83" y="91"/>
                    <a:pt x="76" y="97"/>
                  </a:cubicBezTo>
                  <a:cubicBezTo>
                    <a:pt x="67" y="89"/>
                    <a:pt x="58" y="80"/>
                    <a:pt x="48" y="71"/>
                  </a:cubicBezTo>
                  <a:cubicBezTo>
                    <a:pt x="39" y="80"/>
                    <a:pt x="30" y="89"/>
                    <a:pt x="18" y="100"/>
                  </a:cubicBezTo>
                  <a:cubicBezTo>
                    <a:pt x="13" y="92"/>
                    <a:pt x="8" y="85"/>
                    <a:pt x="2" y="77"/>
                  </a:cubicBezTo>
                  <a:cubicBezTo>
                    <a:pt x="9" y="69"/>
                    <a:pt x="18" y="60"/>
                    <a:pt x="27" y="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63" name="Group 70">
            <a:extLst>
              <a:ext uri="{FF2B5EF4-FFF2-40B4-BE49-F238E27FC236}">
                <a16:creationId xmlns:a16="http://schemas.microsoft.com/office/drawing/2014/main" id="{DC928035-D7E3-6F0F-77B7-C7ED8679E015}"/>
              </a:ext>
            </a:extLst>
          </p:cNvPr>
          <p:cNvGrpSpPr/>
          <p:nvPr/>
        </p:nvGrpSpPr>
        <p:grpSpPr>
          <a:xfrm>
            <a:off x="7522543" y="5160091"/>
            <a:ext cx="907200" cy="721636"/>
            <a:chOff x="3665538" y="1665288"/>
            <a:chExt cx="3702050" cy="2944812"/>
          </a:xfrm>
          <a:solidFill>
            <a:schemeClr val="bg1"/>
          </a:solidFill>
        </p:grpSpPr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803D8E40-EB76-98FB-9F1A-06D60F0B1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613" y="3819525"/>
              <a:ext cx="1006475" cy="790575"/>
            </a:xfrm>
            <a:custGeom>
              <a:avLst/>
              <a:gdLst>
                <a:gd name="T0" fmla="*/ 404 w 806"/>
                <a:gd name="T1" fmla="*/ 628 h 628"/>
                <a:gd name="T2" fmla="*/ 285 w 806"/>
                <a:gd name="T3" fmla="*/ 538 h 628"/>
                <a:gd name="T4" fmla="*/ 13 w 806"/>
                <a:gd name="T5" fmla="*/ 154 h 628"/>
                <a:gd name="T6" fmla="*/ 0 w 806"/>
                <a:gd name="T7" fmla="*/ 135 h 628"/>
                <a:gd name="T8" fmla="*/ 77 w 806"/>
                <a:gd name="T9" fmla="*/ 111 h 628"/>
                <a:gd name="T10" fmla="*/ 410 w 806"/>
                <a:gd name="T11" fmla="*/ 5 h 628"/>
                <a:gd name="T12" fmla="*/ 442 w 806"/>
                <a:gd name="T13" fmla="*/ 15 h 628"/>
                <a:gd name="T14" fmla="*/ 620 w 806"/>
                <a:gd name="T15" fmla="*/ 279 h 628"/>
                <a:gd name="T16" fmla="*/ 756 w 806"/>
                <a:gd name="T17" fmla="*/ 389 h 628"/>
                <a:gd name="T18" fmla="*/ 804 w 806"/>
                <a:gd name="T19" fmla="*/ 464 h 628"/>
                <a:gd name="T20" fmla="*/ 750 w 806"/>
                <a:gd name="T21" fmla="*/ 530 h 628"/>
                <a:gd name="T22" fmla="*/ 465 w 806"/>
                <a:gd name="T23" fmla="*/ 620 h 628"/>
                <a:gd name="T24" fmla="*/ 436 w 806"/>
                <a:gd name="T25" fmla="*/ 628 h 628"/>
                <a:gd name="T26" fmla="*/ 404 w 806"/>
                <a:gd name="T27" fmla="*/ 628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6" h="628">
                  <a:moveTo>
                    <a:pt x="404" y="628"/>
                  </a:moveTo>
                  <a:cubicBezTo>
                    <a:pt x="349" y="618"/>
                    <a:pt x="316" y="582"/>
                    <a:pt x="285" y="538"/>
                  </a:cubicBezTo>
                  <a:cubicBezTo>
                    <a:pt x="196" y="409"/>
                    <a:pt x="104" y="282"/>
                    <a:pt x="13" y="154"/>
                  </a:cubicBezTo>
                  <a:cubicBezTo>
                    <a:pt x="9" y="148"/>
                    <a:pt x="5" y="143"/>
                    <a:pt x="0" y="135"/>
                  </a:cubicBezTo>
                  <a:cubicBezTo>
                    <a:pt x="27" y="126"/>
                    <a:pt x="52" y="119"/>
                    <a:pt x="77" y="111"/>
                  </a:cubicBezTo>
                  <a:cubicBezTo>
                    <a:pt x="188" y="75"/>
                    <a:pt x="299" y="41"/>
                    <a:pt x="410" y="5"/>
                  </a:cubicBezTo>
                  <a:cubicBezTo>
                    <a:pt x="425" y="0"/>
                    <a:pt x="433" y="2"/>
                    <a:pt x="442" y="15"/>
                  </a:cubicBezTo>
                  <a:cubicBezTo>
                    <a:pt x="501" y="104"/>
                    <a:pt x="561" y="191"/>
                    <a:pt x="620" y="279"/>
                  </a:cubicBezTo>
                  <a:cubicBezTo>
                    <a:pt x="654" y="329"/>
                    <a:pt x="699" y="366"/>
                    <a:pt x="756" y="389"/>
                  </a:cubicBezTo>
                  <a:cubicBezTo>
                    <a:pt x="790" y="403"/>
                    <a:pt x="806" y="428"/>
                    <a:pt x="804" y="464"/>
                  </a:cubicBezTo>
                  <a:cubicBezTo>
                    <a:pt x="803" y="495"/>
                    <a:pt x="783" y="519"/>
                    <a:pt x="750" y="530"/>
                  </a:cubicBezTo>
                  <a:cubicBezTo>
                    <a:pt x="655" y="560"/>
                    <a:pt x="560" y="590"/>
                    <a:pt x="465" y="620"/>
                  </a:cubicBezTo>
                  <a:cubicBezTo>
                    <a:pt x="455" y="623"/>
                    <a:pt x="446" y="625"/>
                    <a:pt x="436" y="628"/>
                  </a:cubicBezTo>
                  <a:cubicBezTo>
                    <a:pt x="425" y="628"/>
                    <a:pt x="415" y="628"/>
                    <a:pt x="404" y="6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576EE4DF-4684-7D30-4B65-FA11C5CD2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0750" y="1665288"/>
              <a:ext cx="1763713" cy="2030412"/>
            </a:xfrm>
            <a:custGeom>
              <a:avLst/>
              <a:gdLst>
                <a:gd name="T0" fmla="*/ 0 w 1413"/>
                <a:gd name="T1" fmla="*/ 723 h 1613"/>
                <a:gd name="T2" fmla="*/ 906 w 1413"/>
                <a:gd name="T3" fmla="*/ 0 h 1613"/>
                <a:gd name="T4" fmla="*/ 1413 w 1413"/>
                <a:gd name="T5" fmla="*/ 1613 h 1613"/>
                <a:gd name="T6" fmla="*/ 257 w 1413"/>
                <a:gd name="T7" fmla="*/ 1540 h 1613"/>
                <a:gd name="T8" fmla="*/ 0 w 1413"/>
                <a:gd name="T9" fmla="*/ 723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3" h="1613">
                  <a:moveTo>
                    <a:pt x="0" y="723"/>
                  </a:moveTo>
                  <a:cubicBezTo>
                    <a:pt x="359" y="555"/>
                    <a:pt x="648" y="300"/>
                    <a:pt x="906" y="0"/>
                  </a:cubicBezTo>
                  <a:cubicBezTo>
                    <a:pt x="1075" y="539"/>
                    <a:pt x="1244" y="1074"/>
                    <a:pt x="1413" y="1613"/>
                  </a:cubicBezTo>
                  <a:cubicBezTo>
                    <a:pt x="1031" y="1516"/>
                    <a:pt x="648" y="1473"/>
                    <a:pt x="257" y="1540"/>
                  </a:cubicBezTo>
                  <a:cubicBezTo>
                    <a:pt x="171" y="1267"/>
                    <a:pt x="86" y="996"/>
                    <a:pt x="0" y="7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50295927-A58C-CEE3-62E0-F3986C26E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5538" y="2630488"/>
              <a:ext cx="1211263" cy="1266825"/>
            </a:xfrm>
            <a:custGeom>
              <a:avLst/>
              <a:gdLst>
                <a:gd name="T0" fmla="*/ 713 w 970"/>
                <a:gd name="T1" fmla="*/ 0 h 1006"/>
                <a:gd name="T2" fmla="*/ 970 w 970"/>
                <a:gd name="T3" fmla="*/ 817 h 1006"/>
                <a:gd name="T4" fmla="*/ 825 w 970"/>
                <a:gd name="T5" fmla="*/ 862 h 1006"/>
                <a:gd name="T6" fmla="*/ 541 w 970"/>
                <a:gd name="T7" fmla="*/ 948 h 1006"/>
                <a:gd name="T8" fmla="*/ 26 w 970"/>
                <a:gd name="T9" fmla="*/ 587 h 1006"/>
                <a:gd name="T10" fmla="*/ 318 w 970"/>
                <a:gd name="T11" fmla="*/ 125 h 1006"/>
                <a:gd name="T12" fmla="*/ 713 w 970"/>
                <a:gd name="T13" fmla="*/ 0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0" h="1006">
                  <a:moveTo>
                    <a:pt x="713" y="0"/>
                  </a:moveTo>
                  <a:cubicBezTo>
                    <a:pt x="799" y="274"/>
                    <a:pt x="884" y="544"/>
                    <a:pt x="970" y="817"/>
                  </a:cubicBezTo>
                  <a:cubicBezTo>
                    <a:pt x="920" y="832"/>
                    <a:pt x="873" y="847"/>
                    <a:pt x="825" y="862"/>
                  </a:cubicBezTo>
                  <a:cubicBezTo>
                    <a:pt x="731" y="891"/>
                    <a:pt x="638" y="926"/>
                    <a:pt x="541" y="948"/>
                  </a:cubicBezTo>
                  <a:cubicBezTo>
                    <a:pt x="297" y="1006"/>
                    <a:pt x="58" y="835"/>
                    <a:pt x="26" y="587"/>
                  </a:cubicBezTo>
                  <a:cubicBezTo>
                    <a:pt x="0" y="381"/>
                    <a:pt x="121" y="190"/>
                    <a:pt x="318" y="125"/>
                  </a:cubicBezTo>
                  <a:cubicBezTo>
                    <a:pt x="449" y="83"/>
                    <a:pt x="580" y="42"/>
                    <a:pt x="7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8C4850BB-B10B-4369-330E-AF55E54CD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5" y="1676400"/>
              <a:ext cx="906463" cy="1601787"/>
            </a:xfrm>
            <a:custGeom>
              <a:avLst/>
              <a:gdLst>
                <a:gd name="T0" fmla="*/ 487 w 726"/>
                <a:gd name="T1" fmla="*/ 1272 h 1272"/>
                <a:gd name="T2" fmla="*/ 322 w 726"/>
                <a:gd name="T3" fmla="*/ 1185 h 1272"/>
                <a:gd name="T4" fmla="*/ 371 w 726"/>
                <a:gd name="T5" fmla="*/ 609 h 1272"/>
                <a:gd name="T6" fmla="*/ 0 w 726"/>
                <a:gd name="T7" fmla="*/ 166 h 1272"/>
                <a:gd name="T8" fmla="*/ 87 w 726"/>
                <a:gd name="T9" fmla="*/ 0 h 1272"/>
                <a:gd name="T10" fmla="*/ 487 w 726"/>
                <a:gd name="T11" fmla="*/ 12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6" h="1272">
                  <a:moveTo>
                    <a:pt x="487" y="1272"/>
                  </a:moveTo>
                  <a:cubicBezTo>
                    <a:pt x="432" y="1243"/>
                    <a:pt x="378" y="1215"/>
                    <a:pt x="322" y="1185"/>
                  </a:cubicBezTo>
                  <a:cubicBezTo>
                    <a:pt x="414" y="999"/>
                    <a:pt x="434" y="807"/>
                    <a:pt x="371" y="609"/>
                  </a:cubicBezTo>
                  <a:cubicBezTo>
                    <a:pt x="309" y="412"/>
                    <a:pt x="183" y="266"/>
                    <a:pt x="0" y="166"/>
                  </a:cubicBezTo>
                  <a:cubicBezTo>
                    <a:pt x="29" y="110"/>
                    <a:pt x="58" y="55"/>
                    <a:pt x="87" y="0"/>
                  </a:cubicBezTo>
                  <a:cubicBezTo>
                    <a:pt x="559" y="240"/>
                    <a:pt x="726" y="828"/>
                    <a:pt x="487" y="12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Freeform 50">
              <a:extLst>
                <a:ext uri="{FF2B5EF4-FFF2-40B4-BE49-F238E27FC236}">
                  <a16:creationId xmlns:a16="http://schemas.microsoft.com/office/drawing/2014/main" id="{852A4C38-631B-A7D3-5D08-8E42B982F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039938"/>
              <a:ext cx="639763" cy="1049337"/>
            </a:xfrm>
            <a:custGeom>
              <a:avLst/>
              <a:gdLst>
                <a:gd name="T0" fmla="*/ 185 w 513"/>
                <a:gd name="T1" fmla="*/ 748 h 833"/>
                <a:gd name="T2" fmla="*/ 214 w 513"/>
                <a:gd name="T3" fmla="*/ 416 h 833"/>
                <a:gd name="T4" fmla="*/ 0 w 513"/>
                <a:gd name="T5" fmla="*/ 161 h 833"/>
                <a:gd name="T6" fmla="*/ 84 w 513"/>
                <a:gd name="T7" fmla="*/ 0 h 833"/>
                <a:gd name="T8" fmla="*/ 347 w 513"/>
                <a:gd name="T9" fmla="*/ 833 h 833"/>
                <a:gd name="T10" fmla="*/ 185 w 513"/>
                <a:gd name="T11" fmla="*/ 748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3" h="833">
                  <a:moveTo>
                    <a:pt x="185" y="748"/>
                  </a:moveTo>
                  <a:cubicBezTo>
                    <a:pt x="239" y="639"/>
                    <a:pt x="250" y="529"/>
                    <a:pt x="214" y="416"/>
                  </a:cubicBezTo>
                  <a:cubicBezTo>
                    <a:pt x="178" y="303"/>
                    <a:pt x="106" y="219"/>
                    <a:pt x="0" y="161"/>
                  </a:cubicBezTo>
                  <a:cubicBezTo>
                    <a:pt x="29" y="107"/>
                    <a:pt x="56" y="53"/>
                    <a:pt x="84" y="0"/>
                  </a:cubicBezTo>
                  <a:cubicBezTo>
                    <a:pt x="375" y="139"/>
                    <a:pt x="513" y="525"/>
                    <a:pt x="347" y="833"/>
                  </a:cubicBezTo>
                  <a:cubicBezTo>
                    <a:pt x="294" y="805"/>
                    <a:pt x="241" y="777"/>
                    <a:pt x="185" y="7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9" name="TextBox 37">
            <a:extLst>
              <a:ext uri="{FF2B5EF4-FFF2-40B4-BE49-F238E27FC236}">
                <a16:creationId xmlns:a16="http://schemas.microsoft.com/office/drawing/2014/main" id="{ECF3CC25-7B3D-14B6-998B-7FCCE5EE7C05}"/>
              </a:ext>
            </a:extLst>
          </p:cNvPr>
          <p:cNvSpPr txBox="1"/>
          <p:nvPr/>
        </p:nvSpPr>
        <p:spPr>
          <a:xfrm>
            <a:off x="1479254" y="5510280"/>
            <a:ext cx="16999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5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IDENTIFICACION DE TABLAS CON DATOS HISTORICOS</a:t>
            </a:r>
            <a:endParaRPr kumimoji="0" lang="en-GB" sz="15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0117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C706402-1DB5-7361-2B65-1E889F406733}"/>
              </a:ext>
            </a:extLst>
          </p:cNvPr>
          <p:cNvSpPr txBox="1">
            <a:spLocks/>
          </p:cNvSpPr>
          <p:nvPr/>
        </p:nvSpPr>
        <p:spPr>
          <a:xfrm>
            <a:off x="442820" y="221136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sz="2800" b="1" dirty="0">
              <a:solidFill>
                <a:srgbClr val="51009F"/>
              </a:solidFill>
              <a:latin typeface="Montserrat" panose="02000505000000020004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F00D7-1810-54E1-FE27-044825816A96}"/>
              </a:ext>
            </a:extLst>
          </p:cNvPr>
          <p:cNvSpPr txBox="1">
            <a:spLocks/>
          </p:cNvSpPr>
          <p:nvPr/>
        </p:nvSpPr>
        <p:spPr>
          <a:xfrm>
            <a:off x="442820" y="342539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b="1" dirty="0">
                <a:solidFill>
                  <a:srgbClr val="45009A"/>
                </a:solidFill>
                <a:latin typeface="Montserrat" panose="02000505000000020004" pitchFamily="2" charset="0"/>
              </a:rPr>
              <a:t>Resultados Evaluación Técnica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CA9049F-A533-53FE-B4AE-F3302D068792}"/>
              </a:ext>
            </a:extLst>
          </p:cNvPr>
          <p:cNvSpPr txBox="1"/>
          <p:nvPr/>
        </p:nvSpPr>
        <p:spPr>
          <a:xfrm>
            <a:off x="7215988" y="1429632"/>
            <a:ext cx="44021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BO" dirty="0"/>
              <a:t>Se efectuó un Muestreo estratificado permitiendo identificar tres tipos de información y frecuencia de almacenamiento encontradas en todas las tablas en base de datos Core Bancario</a:t>
            </a:r>
            <a:r>
              <a:rPr lang="es-BO" b="0" i="0" dirty="0">
                <a:effectLst/>
                <a:latin typeface="Fira Sans" panose="020B0503050000020004" pitchFamily="34" charset="0"/>
              </a:rPr>
              <a:t>:</a:t>
            </a:r>
          </a:p>
          <a:p>
            <a:pPr lvl="1"/>
            <a:endParaRPr lang="es-BO" b="0" i="0" dirty="0">
              <a:effectLst/>
              <a:latin typeface="Fira Sans" panose="020B05030500000200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BO" dirty="0"/>
              <a:t>Tipo de información acumulada es: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i="1" dirty="0"/>
              <a:t>Stock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i="1" dirty="0"/>
              <a:t>Histórico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i="1" dirty="0"/>
              <a:t>Log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BO" dirty="0"/>
              <a:t>Frecuencia de almacenamiento: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dirty="0"/>
              <a:t>Diaria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dirty="0"/>
              <a:t>Mensual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dirty="0"/>
              <a:t>Anual</a:t>
            </a:r>
          </a:p>
          <a:p>
            <a:pPr marL="1257300" lvl="2" indent="-342900">
              <a:buFont typeface="+mj-lt"/>
              <a:buAutoNum type="alphaLcPeriod"/>
            </a:pPr>
            <a:r>
              <a:rPr lang="es-BO" dirty="0"/>
              <a:t>Incremental/Stock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3B1B2B0-DC11-4F95-C80F-CDD027B7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34" y="1429633"/>
            <a:ext cx="7011584" cy="4944584"/>
          </a:xfrm>
          <a:prstGeom prst="rect">
            <a:avLst/>
          </a:prstGeom>
        </p:spPr>
      </p:pic>
      <p:sp>
        <p:nvSpPr>
          <p:cNvPr id="12" name="Elipse 11">
            <a:hlinkClick r:id="rId5" action="ppaction://hlinksldjump"/>
            <a:extLst>
              <a:ext uri="{FF2B5EF4-FFF2-40B4-BE49-F238E27FC236}">
                <a16:creationId xmlns:a16="http://schemas.microsoft.com/office/drawing/2014/main" id="{E726A93E-36C5-41EF-5022-5819615843CA}"/>
              </a:ext>
            </a:extLst>
          </p:cNvPr>
          <p:cNvSpPr/>
          <p:nvPr/>
        </p:nvSpPr>
        <p:spPr>
          <a:xfrm>
            <a:off x="10608658" y="5534952"/>
            <a:ext cx="665821" cy="5170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44709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5168767-7E00-EC89-77E1-4AD9855489AB}"/>
              </a:ext>
            </a:extLst>
          </p:cNvPr>
          <p:cNvSpPr txBox="1">
            <a:spLocks/>
          </p:cNvSpPr>
          <p:nvPr/>
        </p:nvSpPr>
        <p:spPr>
          <a:xfrm>
            <a:off x="566057" y="311223"/>
            <a:ext cx="10096413" cy="788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90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800" b="1" dirty="0">
                <a:solidFill>
                  <a:srgbClr val="51009F"/>
                </a:solidFill>
                <a:latin typeface="Century Gothic" panose="020B0502020202020204" pitchFamily="34" charset="0"/>
                <a:ea typeface="+mn-ea"/>
                <a:cs typeface="+mn-cs"/>
              </a:rPr>
              <a:t>Resultados Evaluación Técnica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78D0C2E-FAC2-D1DD-2043-A0AA435BD395}"/>
              </a:ext>
            </a:extLst>
          </p:cNvPr>
          <p:cNvSpPr txBox="1"/>
          <p:nvPr/>
        </p:nvSpPr>
        <p:spPr>
          <a:xfrm>
            <a:off x="7220041" y="2150315"/>
            <a:ext cx="37295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600" b="1" i="0" u="none" strike="noStrike" kern="1200" cap="all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s-BO" i="1" u="sng" noProof="0" dirty="0">
                <a:solidFill>
                  <a:schemeClr val="tx1"/>
                </a:solidFill>
              </a:rPr>
              <a:t>55 TABLAS CANDIDATAS PARA MOVIMIENTO A OTRA BASE DE DATOS</a:t>
            </a:r>
          </a:p>
          <a:p>
            <a:endParaRPr lang="es-B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543215-1BAC-38A9-0925-6EE9C687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627" y="3420269"/>
            <a:ext cx="4038418" cy="1158306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FA88E013-2431-ED62-1ED6-78AD7BC99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65780"/>
              </p:ext>
            </p:extLst>
          </p:nvPr>
        </p:nvGraphicFramePr>
        <p:xfrm>
          <a:off x="203199" y="1678743"/>
          <a:ext cx="6275727" cy="4429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18E4E42-450B-941C-792F-BFA8312FBEC3}"/>
              </a:ext>
            </a:extLst>
          </p:cNvPr>
          <p:cNvSpPr txBox="1"/>
          <p:nvPr/>
        </p:nvSpPr>
        <p:spPr>
          <a:xfrm>
            <a:off x="2243771" y="5557358"/>
            <a:ext cx="5937954" cy="95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Bahnschrift Light" panose="020B0502040204020203" pitchFamily="34" charset="0"/>
                <a:ea typeface="Libre Franklin" pitchFamily="2" charset="0"/>
                <a:cs typeface="Libre Franklin" pitchFamily="2" charset="0"/>
              </a:rPr>
              <a:t>La liberación de Base de datos </a:t>
            </a:r>
            <a:r>
              <a:rPr lang="es-MX" sz="1800" b="1" dirty="0" err="1">
                <a:effectLst/>
                <a:latin typeface="Bahnschrift Light" panose="020B0502040204020203" pitchFamily="34" charset="0"/>
                <a:ea typeface="Libre Franklin" pitchFamily="2" charset="0"/>
                <a:cs typeface="Libre Franklin" pitchFamily="2" charset="0"/>
              </a:rPr>
              <a:t>bantotal</a:t>
            </a:r>
            <a:r>
              <a:rPr lang="es-MX" sz="1800" b="1" dirty="0">
                <a:effectLst/>
                <a:latin typeface="Bahnschrift Light" panose="020B0502040204020203" pitchFamily="34" charset="0"/>
                <a:ea typeface="Libre Franklin" pitchFamily="2" charset="0"/>
                <a:cs typeface="Libre Franklin" pitchFamily="2" charset="0"/>
              </a:rPr>
              <a:t> de históricos mayores a 5 años representa 72% de espacio en base de datos</a:t>
            </a:r>
            <a:endParaRPr lang="es-BO" sz="800" dirty="0">
              <a:effectLst/>
              <a:latin typeface="Franklin Gothic Book" panose="020B0503020102020204" pitchFamily="34" charset="0"/>
              <a:ea typeface="Libre Franklin" pitchFamily="2" charset="0"/>
              <a:cs typeface="Libre Frankli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481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f5d4ad-45b8-49e1-8e4a-90dd8056bc7b">
      <Terms xmlns="http://schemas.microsoft.com/office/infopath/2007/PartnerControls"/>
    </lcf76f155ced4ddcb4097134ff3c332f>
    <TaxCatchAll xmlns="750839d2-60f7-4f9d-a709-0b1aa4341ff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1CE3B56C7C0D428BD9F3835F8BC8F9" ma:contentTypeVersion="13" ma:contentTypeDescription="Crear nuevo documento." ma:contentTypeScope="" ma:versionID="ca55bcf07e0e29b15f881f11d4b7dc6f">
  <xsd:schema xmlns:xsd="http://www.w3.org/2001/XMLSchema" xmlns:xs="http://www.w3.org/2001/XMLSchema" xmlns:p="http://schemas.microsoft.com/office/2006/metadata/properties" xmlns:ns2="05f5d4ad-45b8-49e1-8e4a-90dd8056bc7b" xmlns:ns3="750839d2-60f7-4f9d-a709-0b1aa4341ff1" targetNamespace="http://schemas.microsoft.com/office/2006/metadata/properties" ma:root="true" ma:fieldsID="e19edaa75a01bd3e5a7517084090dc94" ns2:_="" ns3:_="">
    <xsd:import namespace="05f5d4ad-45b8-49e1-8e4a-90dd8056bc7b"/>
    <xsd:import namespace="750839d2-60f7-4f9d-a709-0b1aa4341f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5d4ad-45b8-49e1-8e4a-90dd8056bc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a79e1948-c784-4318-a92b-6d07fcf870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839d2-60f7-4f9d-a709-0b1aa4341ff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3067ace-f677-4e73-afdc-aa6b93b299c8}" ma:internalName="TaxCatchAll" ma:showField="CatchAllData" ma:web="750839d2-60f7-4f9d-a709-0b1aa4341f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6BFC03-B497-4088-BA47-423FA62EAC24}">
  <ds:schemaRefs>
    <ds:schemaRef ds:uri="05f5d4ad-45b8-49e1-8e4a-90dd8056bc7b"/>
    <ds:schemaRef ds:uri="750839d2-60f7-4f9d-a709-0b1aa4341f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DB6CB9-28E5-4098-B940-F453430CF1DD}"/>
</file>

<file path=customXml/itemProps3.xml><?xml version="1.0" encoding="utf-8"?>
<ds:datastoreItem xmlns:ds="http://schemas.openxmlformats.org/officeDocument/2006/customXml" ds:itemID="{AA184494-7FE7-4F56-BB1A-4271536371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463</Words>
  <Application>Microsoft Office PowerPoint</Application>
  <PresentationFormat>Personalizado</PresentationFormat>
  <Paragraphs>114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9" baseType="lpstr">
      <vt:lpstr>-apple-system</vt:lpstr>
      <vt:lpstr>Arial</vt:lpstr>
      <vt:lpstr>Bahnschrift Light</vt:lpstr>
      <vt:lpstr>Calibri</vt:lpstr>
      <vt:lpstr>Calibri Light</vt:lpstr>
      <vt:lpstr>Century Gothic</vt:lpstr>
      <vt:lpstr>CIDFont+F3</vt:lpstr>
      <vt:lpstr>Fira Sans</vt:lpstr>
      <vt:lpstr>Franklin Gothic Book</vt:lpstr>
      <vt:lpstr>Maiandra GD</vt:lpstr>
      <vt:lpstr>Montserrat</vt:lpstr>
      <vt:lpstr>Noto Sans</vt:lpstr>
      <vt:lpstr>Nunito</vt:lpstr>
      <vt:lpstr>Open Sans</vt:lpstr>
      <vt:lpstr>Wingdings</vt:lpstr>
      <vt:lpstr>Tema de Office</vt:lpstr>
      <vt:lpstr>1_Tema de Office</vt:lpstr>
      <vt:lpstr>Retención de Datos Core Bancario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Consuelo Ana Castro Chavez</dc:creator>
  <cp:lastModifiedBy>Dirza Alejandra Salazar Monasterios</cp:lastModifiedBy>
  <cp:revision>3</cp:revision>
  <dcterms:created xsi:type="dcterms:W3CDTF">2022-10-18T15:48:29Z</dcterms:created>
  <dcterms:modified xsi:type="dcterms:W3CDTF">2023-06-30T21:00:58Z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0x0101000AFB8625AD2E1A4EAB72FD80D9E34949</vt:lpwstr>
  </property>
  <property fmtid="{D5CDD505-2E9C-101B-9397-08002B2CF9AE}" pid="3" name="MediaServiceImageTags">
    <vt:lpwstr/>
  </property>
</Properties>
</file>