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gYT1ueX8dR/2o4J60kDKk4eYRE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7E348A-00A9-40D8-AB7C-6D4DBE03856E}">
  <a:tblStyle styleId="{C07E348A-00A9-40D8-AB7C-6D4DBE03856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b673d0789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b673d078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b673d078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b673d07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theverge.com/2019/2/13/18223483/youtube-algorithm-recommendation-conspiracy-theory-echo-chamber" TargetMode="External"/><Relationship Id="rId4" Type="http://schemas.openxmlformats.org/officeDocument/2006/relationships/hyperlink" Target="https://towardsdatascience.com/youtube-content-recommendation-system-a-case-study-54d1dc61d8c1" TargetMode="External"/><Relationship Id="rId5" Type="http://schemas.openxmlformats.org/officeDocument/2006/relationships/hyperlink" Target="https://towardsdatascience.com/machine-learning-for-recommender-systems-part-1-algorithms-evaluation-and-cold-start-6f696683d0ed" TargetMode="External"/><Relationship Id="rId6" Type="http://schemas.openxmlformats.org/officeDocument/2006/relationships/hyperlink" Target="https://towardsdatascience.com/building-a-content-recommendation-system-using-collaborative-filtering-with-pyspark-73d1a2027d2b" TargetMode="External"/><Relationship Id="rId7" Type="http://schemas.openxmlformats.org/officeDocument/2006/relationships/hyperlink" Target="https://towardsdatascience.com/building-a-content-recommendation-system-using-collaborative-filtering-with-pyspark-73d1a2027d2b" TargetMode="External"/><Relationship Id="rId8" Type="http://schemas.openxmlformats.org/officeDocument/2006/relationships/hyperlink" Target="https://www.analyticsvidhya.com/blog/2018/06/comprehensive-guide-recommendation-engine-pyth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7099200" y="1649375"/>
            <a:ext cx="5213400" cy="10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Machine Learning Project:</a:t>
            </a:r>
            <a:b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 Global YouTube Statistics</a:t>
            </a:r>
            <a:endParaRPr b="1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7841850" y="3168000"/>
            <a:ext cx="39354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- Avinandan Panda</a:t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50" y="491675"/>
            <a:ext cx="6097950" cy="48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b673d0789_0_7"/>
          <p:cNvSpPr txBox="1"/>
          <p:nvPr/>
        </p:nvSpPr>
        <p:spPr>
          <a:xfrm>
            <a:off x="3298775" y="2546475"/>
            <a:ext cx="47166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g26b673d0789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925" y="1863675"/>
            <a:ext cx="5620500" cy="22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1063869" y="800100"/>
            <a:ext cx="58784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1063869" y="4314242"/>
            <a:ext cx="535451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objective of this machine learning project is to analyze global YouTube statistics dataset to gain insights into user behavior, content trends, and audience engagement.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6740769" y="4175743"/>
            <a:ext cx="438736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Significance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YouTube statistics can help content creators, marketers, and businesses make data-driven decisions to optimize their content, reach a wider audience, and increase engagement.</a:t>
            </a:r>
            <a:endParaRPr/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300" y="1424294"/>
            <a:ext cx="4660776" cy="2588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0769" y="1402794"/>
            <a:ext cx="4003830" cy="265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/>
        </p:nvSpPr>
        <p:spPr>
          <a:xfrm>
            <a:off x="1301262" y="914400"/>
            <a:ext cx="8299938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 is an essential step in machine learning projects to ensure the quality and reliability of the dataset. The following steps are typically performed on the dataset: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Cleaning: </a:t>
            </a: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Cleaning involves removing or correcting any errors, inconsistencies, or outliers in the dataset. This step ensures that the data is accurate and reliable for analysis.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Handling Missing Values : </a:t>
            </a: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values are common in datasets and can impact the performance of machine learning models. Various techniques, such as imputation or removal, can be used to handle missing values.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Scaling : </a:t>
            </a: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scaling is the process of standardizing or normalizing the features in the dataset. This step ensures that all features have a similar scale and prevents any bias towards features with larger values.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/>
        </p:nvSpPr>
        <p:spPr>
          <a:xfrm>
            <a:off x="650626" y="615450"/>
            <a:ext cx="6757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Overview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machine learning project utilized a comprehensive global YouTube statistics dataset. This dataset provides valuable insights into YouTube video trends and user engagement.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8" name="Google Shape;108;p4"/>
          <p:cNvGraphicFramePr/>
          <p:nvPr/>
        </p:nvGraphicFramePr>
        <p:xfrm>
          <a:off x="751120" y="30299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{C07E348A-00A9-40D8-AB7C-6D4DBE03856E}</a:tableStyleId>
              </a:tblPr>
              <a:tblGrid>
                <a:gridCol w="2417550"/>
                <a:gridCol w="2417550"/>
                <a:gridCol w="2417550"/>
              </a:tblGrid>
              <a:tr h="769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</a:rPr>
                        <a:t>Size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Features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Sources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1289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 million+ records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Video title, channel name, views, likes, dislikes, comments, duration, upload date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YouTube API,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web scraping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09" name="Google Shape;10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3850" y="751225"/>
            <a:ext cx="3000050" cy="29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/>
        </p:nvSpPr>
        <p:spPr>
          <a:xfrm>
            <a:off x="650631" y="536331"/>
            <a:ext cx="54453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/>
          </a:p>
        </p:txBody>
      </p:sp>
      <p:sp>
        <p:nvSpPr>
          <p:cNvPr id="115" name="Google Shape;115;p5"/>
          <p:cNvSpPr txBox="1"/>
          <p:nvPr/>
        </p:nvSpPr>
        <p:spPr>
          <a:xfrm>
            <a:off x="1022838" y="4167664"/>
            <a:ext cx="1014632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Insights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'Music' category has the highest number of views, followed by 'Entertainment', 'Gaming', and 'Sports’.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insights suggest that users are highly engaged with content related to music and entertainment on YouTube.</a:t>
            </a:r>
            <a:endParaRPr/>
          </a:p>
        </p:txBody>
      </p:sp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 b="36412" l="16587" r="15516" t="31389"/>
          <a:stretch/>
        </p:blipFill>
        <p:spPr>
          <a:xfrm>
            <a:off x="1269506" y="1351626"/>
            <a:ext cx="7787647" cy="207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640643" y="591875"/>
            <a:ext cx="61458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Selection and Engineering</a:t>
            </a:r>
            <a:endParaRPr/>
          </a:p>
        </p:txBody>
      </p:sp>
      <p:sp>
        <p:nvSpPr>
          <p:cNvPr id="122" name="Google Shape;122;p6"/>
          <p:cNvSpPr txBox="1"/>
          <p:nvPr/>
        </p:nvSpPr>
        <p:spPr>
          <a:xfrm>
            <a:off x="773723" y="1485900"/>
            <a:ext cx="5442439" cy="4108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Selection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Conducted exploratory data analysis to identify the most relevant features.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Used statistical techniques such as correlation analysis and feature importance to select the top features.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Removed features with high multicollinearity to avoid redundancy.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Applied domain knowledge to prioritize features that are likely to have a strong impact on the target variable.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6655775" y="1387574"/>
            <a:ext cx="5037900" cy="46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Created new features based on existing variables to capture additional information.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Generated time-based features such as day of the week and hour of the day to capture temporal patterns.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Extracted textual features such as word count and sentiment scores from video titles and descriptions.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Combined features using mathematical operations to create interaction terms and ratios.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/>
        </p:nvSpPr>
        <p:spPr>
          <a:xfrm>
            <a:off x="729762" y="465992"/>
            <a:ext cx="74998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Selection and Training</a:t>
            </a:r>
            <a:endParaRPr/>
          </a:p>
        </p:txBody>
      </p:sp>
      <p:sp>
        <p:nvSpPr>
          <p:cNvPr id="129" name="Google Shape;129;p7"/>
          <p:cNvSpPr txBox="1"/>
          <p:nvPr/>
        </p:nvSpPr>
        <p:spPr>
          <a:xfrm>
            <a:off x="729762" y="1213338"/>
            <a:ext cx="339835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Selection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machine learning project involved the selection of appropriate algorithms to train the model. After careful consideration, the following algorithms were chosen: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4668715" y="1213338"/>
            <a:ext cx="328567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Forest: This algorithm was selected for its ability to handle large datasets and its capability to handle both numerical and categorical features effectively.</a:t>
            </a:r>
            <a:endParaRPr/>
          </a:p>
        </p:txBody>
      </p:sp>
      <p:sp>
        <p:nvSpPr>
          <p:cNvPr id="131" name="Google Shape;131;p7"/>
          <p:cNvSpPr txBox="1"/>
          <p:nvPr/>
        </p:nvSpPr>
        <p:spPr>
          <a:xfrm>
            <a:off x="8229600" y="1213338"/>
            <a:ext cx="351692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Gradient Boosting: This algorithm was chosen for its ability to handle complex relationships between features and its ability to optimize the model's performance through boosting.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7"/>
          <p:cNvSpPr txBox="1"/>
          <p:nvPr/>
        </p:nvSpPr>
        <p:spPr>
          <a:xfrm>
            <a:off x="914399" y="3627980"/>
            <a:ext cx="579711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Process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Splitting the Dataset</a:t>
            </a:r>
            <a:endParaRPr b="1" i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Training: The selected algorithms were trained on the training set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Evaluation: The trained models were evaluated on the testing set to assess their performance </a:t>
            </a:r>
            <a:endParaRPr b="1" i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/>
        </p:nvSpPr>
        <p:spPr>
          <a:xfrm>
            <a:off x="667049" y="243512"/>
            <a:ext cx="10857902" cy="6647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Conclusion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Findings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analysis of the global YouTube statistics dataset revealed several key findings: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popular video category is music, followed by entertainment and comedy.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United States has the highest number of YouTube users, followed by India and Brazil.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Videos with higher like-to-dislike ratios tend to have more views and engagement.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 positive correlation between the number of comments on a video and its popularity.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conclusion, the analysis of the global YouTube statistics dataset provides valuable insights for content creators and marketers.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understanding the trends and patterns in YouTube usage and engagement, they can optimize their content strategies and maximize their reach and impact.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Leveraging the power of data and machine learning can drive success in the dynamic and competitive landscape of online video platforms.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b673d0789_0_0"/>
          <p:cNvSpPr txBox="1"/>
          <p:nvPr/>
        </p:nvSpPr>
        <p:spPr>
          <a:xfrm>
            <a:off x="303825" y="448525"/>
            <a:ext cx="2416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g26b673d0789_0_0"/>
          <p:cNvSpPr txBox="1"/>
          <p:nvPr/>
        </p:nvSpPr>
        <p:spPr>
          <a:xfrm>
            <a:off x="737900" y="1258725"/>
            <a:ext cx="9592500" cy="47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lang="en-I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Understanding YouTube's Algorithm: A Guide to Getting More Views" by HubSpot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"YouTube Analytics Guide: How to Understand &amp; Measure Your Channel's Success" by Hootsuite: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"The Science Behind YouTube's Recommendations" by Google AI Blog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"How YouTube's Algorithm Decides the Videos You'll See" by The Verge [</a:t>
            </a:r>
            <a:r>
              <a:rPr lang="en-IN" sz="18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Link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"YouTube Content Recommendation System: A Case Study" by Towards Data Science.[</a:t>
            </a:r>
            <a:r>
              <a:rPr lang="en-IN" sz="18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Link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"Machine Learning for Recommender Systems" by Medium.[</a:t>
            </a:r>
            <a:r>
              <a:rPr lang="en-IN" sz="18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Link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"Building a Content Recommendation System Using Collaborative Filtering with PySpark" by Towards Data Science. [</a:t>
            </a:r>
            <a:r>
              <a:rPr lang="en-IN" sz="18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Lin</a:t>
            </a:r>
            <a:r>
              <a:rPr lang="en-IN" sz="18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k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"Introduction to Deep Learning for Recommender Systems" by Analytics Vidhya. [</a:t>
            </a:r>
            <a:r>
              <a:rPr lang="en-IN" sz="18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Link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2024-03-12T04:56:33Z</dcterms:created>
  <dc:creator>Avinandan Panda</dc:creator>
</cp:coreProperties>
</file>