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2DD5DB-E3CA-4020-A8A6-035ADDFFDEC8}">
          <p14:sldIdLst>
            <p14:sldId id="256"/>
            <p14:sldId id="268"/>
            <p14:sldId id="257"/>
            <p14:sldId id="258"/>
            <p14:sldId id="259"/>
            <p14:sldId id="260"/>
            <p14:sldId id="261"/>
            <p14:sldId id="262"/>
            <p14:sldId id="263"/>
            <p14:sldId id="264"/>
            <p14:sldId id="265"/>
            <p14:sldId id="266"/>
            <p14:sldId id="267"/>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2" d="100"/>
          <a:sy n="72" d="100"/>
        </p:scale>
        <p:origin x="4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4B8A0A-76BE-4B05-8620-2AAC55341420}"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9B7FC-9817-4070-B081-624031DB68B3}" type="slidenum">
              <a:rPr lang="en-IN" smtClean="0"/>
              <a:t>‹#›</a:t>
            </a:fld>
            <a:endParaRPr lang="en-IN"/>
          </a:p>
        </p:txBody>
      </p:sp>
    </p:spTree>
    <p:extLst>
      <p:ext uri="{BB962C8B-B14F-4D97-AF65-F5344CB8AC3E}">
        <p14:creationId xmlns:p14="http://schemas.microsoft.com/office/powerpoint/2010/main" val="149364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4B8A0A-76BE-4B05-8620-2AAC55341420}" type="datetimeFigureOut">
              <a:rPr lang="en-IN" smtClean="0"/>
              <a:t>26-08-2020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C9B7FC-9817-4070-B081-624031DB68B3}" type="slidenum">
              <a:rPr lang="en-IN" smtClean="0"/>
              <a:t>‹#›</a:t>
            </a:fld>
            <a:endParaRPr lang="en-IN"/>
          </a:p>
        </p:txBody>
      </p:sp>
    </p:spTree>
    <p:extLst>
      <p:ext uri="{BB962C8B-B14F-4D97-AF65-F5344CB8AC3E}">
        <p14:creationId xmlns:p14="http://schemas.microsoft.com/office/powerpoint/2010/main" val="1447931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14B8A0A-76BE-4B05-8620-2AAC55341420}"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9B7FC-9817-4070-B081-624031DB68B3}" type="slidenum">
              <a:rPr lang="en-IN" smtClean="0"/>
              <a:t>‹#›</a:t>
            </a:fld>
            <a:endParaRPr lang="en-IN"/>
          </a:p>
        </p:txBody>
      </p:sp>
    </p:spTree>
    <p:extLst>
      <p:ext uri="{BB962C8B-B14F-4D97-AF65-F5344CB8AC3E}">
        <p14:creationId xmlns:p14="http://schemas.microsoft.com/office/powerpoint/2010/main" val="3103562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14B8A0A-76BE-4B05-8620-2AAC55341420}"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9B7FC-9817-4070-B081-624031DB68B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8290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4B8A0A-76BE-4B05-8620-2AAC55341420}"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9B7FC-9817-4070-B081-624031DB68B3}" type="slidenum">
              <a:rPr lang="en-IN" smtClean="0"/>
              <a:t>‹#›</a:t>
            </a:fld>
            <a:endParaRPr lang="en-IN"/>
          </a:p>
        </p:txBody>
      </p:sp>
    </p:spTree>
    <p:extLst>
      <p:ext uri="{BB962C8B-B14F-4D97-AF65-F5344CB8AC3E}">
        <p14:creationId xmlns:p14="http://schemas.microsoft.com/office/powerpoint/2010/main" val="2219826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4B8A0A-76BE-4B05-8620-2AAC55341420}" type="datetimeFigureOut">
              <a:rPr lang="en-IN" smtClean="0"/>
              <a:t>26-08-2020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9B7FC-9817-4070-B081-624031DB68B3}" type="slidenum">
              <a:rPr lang="en-IN" smtClean="0"/>
              <a:t>‹#›</a:t>
            </a:fld>
            <a:endParaRPr lang="en-IN"/>
          </a:p>
        </p:txBody>
      </p:sp>
    </p:spTree>
    <p:extLst>
      <p:ext uri="{BB962C8B-B14F-4D97-AF65-F5344CB8AC3E}">
        <p14:creationId xmlns:p14="http://schemas.microsoft.com/office/powerpoint/2010/main" val="3664503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4B8A0A-76BE-4B05-8620-2AAC55341420}" type="datetimeFigureOut">
              <a:rPr lang="en-IN" smtClean="0"/>
              <a:t>26-08-2020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9B7FC-9817-4070-B081-624031DB68B3}" type="slidenum">
              <a:rPr lang="en-IN" smtClean="0"/>
              <a:t>‹#›</a:t>
            </a:fld>
            <a:endParaRPr lang="en-IN"/>
          </a:p>
        </p:txBody>
      </p:sp>
    </p:spTree>
    <p:extLst>
      <p:ext uri="{BB962C8B-B14F-4D97-AF65-F5344CB8AC3E}">
        <p14:creationId xmlns:p14="http://schemas.microsoft.com/office/powerpoint/2010/main" val="56041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4B8A0A-76BE-4B05-8620-2AAC55341420}"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9B7FC-9817-4070-B081-624031DB68B3}" type="slidenum">
              <a:rPr lang="en-IN" smtClean="0"/>
              <a:t>‹#›</a:t>
            </a:fld>
            <a:endParaRPr lang="en-IN"/>
          </a:p>
        </p:txBody>
      </p:sp>
    </p:spTree>
    <p:extLst>
      <p:ext uri="{BB962C8B-B14F-4D97-AF65-F5344CB8AC3E}">
        <p14:creationId xmlns:p14="http://schemas.microsoft.com/office/powerpoint/2010/main" val="1718209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4B8A0A-76BE-4B05-8620-2AAC55341420}"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9B7FC-9817-4070-B081-624031DB68B3}" type="slidenum">
              <a:rPr lang="en-IN" smtClean="0"/>
              <a:t>‹#›</a:t>
            </a:fld>
            <a:endParaRPr lang="en-IN"/>
          </a:p>
        </p:txBody>
      </p:sp>
    </p:spTree>
    <p:extLst>
      <p:ext uri="{BB962C8B-B14F-4D97-AF65-F5344CB8AC3E}">
        <p14:creationId xmlns:p14="http://schemas.microsoft.com/office/powerpoint/2010/main" val="3999306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14B8A0A-76BE-4B05-8620-2AAC55341420}"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9B7FC-9817-4070-B081-624031DB68B3}" type="slidenum">
              <a:rPr lang="en-IN" smtClean="0"/>
              <a:t>‹#›</a:t>
            </a:fld>
            <a:endParaRPr lang="en-IN"/>
          </a:p>
        </p:txBody>
      </p:sp>
    </p:spTree>
    <p:extLst>
      <p:ext uri="{BB962C8B-B14F-4D97-AF65-F5344CB8AC3E}">
        <p14:creationId xmlns:p14="http://schemas.microsoft.com/office/powerpoint/2010/main" val="66200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4B8A0A-76BE-4B05-8620-2AAC55341420}"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9B7FC-9817-4070-B081-624031DB68B3}" type="slidenum">
              <a:rPr lang="en-IN" smtClean="0"/>
              <a:t>‹#›</a:t>
            </a:fld>
            <a:endParaRPr lang="en-IN"/>
          </a:p>
        </p:txBody>
      </p:sp>
    </p:spTree>
    <p:extLst>
      <p:ext uri="{BB962C8B-B14F-4D97-AF65-F5344CB8AC3E}">
        <p14:creationId xmlns:p14="http://schemas.microsoft.com/office/powerpoint/2010/main" val="576113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4B8A0A-76BE-4B05-8620-2AAC55341420}" type="datetimeFigureOut">
              <a:rPr lang="en-IN" smtClean="0"/>
              <a:t>26-08-2020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C9B7FC-9817-4070-B081-624031DB68B3}" type="slidenum">
              <a:rPr lang="en-IN" smtClean="0"/>
              <a:t>‹#›</a:t>
            </a:fld>
            <a:endParaRPr lang="en-IN"/>
          </a:p>
        </p:txBody>
      </p:sp>
    </p:spTree>
    <p:extLst>
      <p:ext uri="{BB962C8B-B14F-4D97-AF65-F5344CB8AC3E}">
        <p14:creationId xmlns:p14="http://schemas.microsoft.com/office/powerpoint/2010/main" val="371790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4B8A0A-76BE-4B05-8620-2AAC55341420}" type="datetimeFigureOut">
              <a:rPr lang="en-IN" smtClean="0"/>
              <a:t>26-08-2020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C9B7FC-9817-4070-B081-624031DB68B3}" type="slidenum">
              <a:rPr lang="en-IN" smtClean="0"/>
              <a:t>‹#›</a:t>
            </a:fld>
            <a:endParaRPr lang="en-IN"/>
          </a:p>
        </p:txBody>
      </p:sp>
    </p:spTree>
    <p:extLst>
      <p:ext uri="{BB962C8B-B14F-4D97-AF65-F5344CB8AC3E}">
        <p14:creationId xmlns:p14="http://schemas.microsoft.com/office/powerpoint/2010/main" val="335548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14B8A0A-76BE-4B05-8620-2AAC55341420}" type="datetimeFigureOut">
              <a:rPr lang="en-IN" smtClean="0"/>
              <a:t>26-08-2020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AC9B7FC-9817-4070-B081-624031DB68B3}" type="slidenum">
              <a:rPr lang="en-IN" smtClean="0"/>
              <a:t>‹#›</a:t>
            </a:fld>
            <a:endParaRPr lang="en-IN"/>
          </a:p>
        </p:txBody>
      </p:sp>
    </p:spTree>
    <p:extLst>
      <p:ext uri="{BB962C8B-B14F-4D97-AF65-F5344CB8AC3E}">
        <p14:creationId xmlns:p14="http://schemas.microsoft.com/office/powerpoint/2010/main" val="277146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4B8A0A-76BE-4B05-8620-2AAC55341420}" type="datetimeFigureOut">
              <a:rPr lang="en-IN" smtClean="0"/>
              <a:t>26-08-2020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AC9B7FC-9817-4070-B081-624031DB68B3}" type="slidenum">
              <a:rPr lang="en-IN" smtClean="0"/>
              <a:t>‹#›</a:t>
            </a:fld>
            <a:endParaRPr lang="en-IN"/>
          </a:p>
        </p:txBody>
      </p:sp>
    </p:spTree>
    <p:extLst>
      <p:ext uri="{BB962C8B-B14F-4D97-AF65-F5344CB8AC3E}">
        <p14:creationId xmlns:p14="http://schemas.microsoft.com/office/powerpoint/2010/main" val="2195197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14B8A0A-76BE-4B05-8620-2AAC55341420}" type="datetimeFigureOut">
              <a:rPr lang="en-IN" smtClean="0"/>
              <a:t>26-08-2020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AC9B7FC-9817-4070-B081-624031DB68B3}" type="slidenum">
              <a:rPr lang="en-IN" smtClean="0"/>
              <a:t>‹#›</a:t>
            </a:fld>
            <a:endParaRPr lang="en-IN"/>
          </a:p>
        </p:txBody>
      </p:sp>
    </p:spTree>
    <p:extLst>
      <p:ext uri="{BB962C8B-B14F-4D97-AF65-F5344CB8AC3E}">
        <p14:creationId xmlns:p14="http://schemas.microsoft.com/office/powerpoint/2010/main" val="217324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4B8A0A-76BE-4B05-8620-2AAC55341420}" type="datetimeFigureOut">
              <a:rPr lang="en-IN" smtClean="0"/>
              <a:t>26-08-2020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C9B7FC-9817-4070-B081-624031DB68B3}" type="slidenum">
              <a:rPr lang="en-IN" smtClean="0"/>
              <a:t>‹#›</a:t>
            </a:fld>
            <a:endParaRPr lang="en-IN"/>
          </a:p>
        </p:txBody>
      </p:sp>
    </p:spTree>
    <p:extLst>
      <p:ext uri="{BB962C8B-B14F-4D97-AF65-F5344CB8AC3E}">
        <p14:creationId xmlns:p14="http://schemas.microsoft.com/office/powerpoint/2010/main" val="1977826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4B8A0A-76BE-4B05-8620-2AAC55341420}" type="datetimeFigureOut">
              <a:rPr lang="en-IN" smtClean="0"/>
              <a:t>26-08-2020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C9B7FC-9817-4070-B081-624031DB68B3}" type="slidenum">
              <a:rPr lang="en-IN" smtClean="0"/>
              <a:t>‹#›</a:t>
            </a:fld>
            <a:endParaRPr lang="en-IN"/>
          </a:p>
        </p:txBody>
      </p:sp>
    </p:spTree>
    <p:extLst>
      <p:ext uri="{BB962C8B-B14F-4D97-AF65-F5344CB8AC3E}">
        <p14:creationId xmlns:p14="http://schemas.microsoft.com/office/powerpoint/2010/main" val="24025836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1229138"/>
          </a:xfrm>
        </p:spPr>
        <p:txBody>
          <a:bodyPr/>
          <a:lstStyle/>
          <a:p>
            <a:pPr algn="ctr"/>
            <a:r>
              <a:rPr lang="en-IN" sz="3200" b="1" dirty="0" smtClean="0"/>
              <a:t>Major Project: Student Management Software</a:t>
            </a:r>
            <a:endParaRPr lang="en-IN" sz="3200" b="1" dirty="0"/>
          </a:p>
        </p:txBody>
      </p:sp>
      <p:sp>
        <p:nvSpPr>
          <p:cNvPr id="3" name="Subtitle 2"/>
          <p:cNvSpPr>
            <a:spLocks noGrp="1"/>
          </p:cNvSpPr>
          <p:nvPr>
            <p:ph type="subTitle" idx="1"/>
          </p:nvPr>
        </p:nvSpPr>
        <p:spPr>
          <a:xfrm>
            <a:off x="1154955" y="2782957"/>
            <a:ext cx="8825658" cy="2855843"/>
          </a:xfrm>
        </p:spPr>
        <p:txBody>
          <a:bodyPr/>
          <a:lstStyle/>
          <a:p>
            <a:r>
              <a:rPr lang="en-IN" b="1" u="sng" dirty="0" smtClean="0"/>
              <a:t>Participants:</a:t>
            </a:r>
          </a:p>
          <a:p>
            <a:pPr marL="342900" indent="-342900">
              <a:buFont typeface="Wingdings" panose="05000000000000000000" pitchFamily="2" charset="2"/>
              <a:buChar char="Ø"/>
            </a:pPr>
            <a:r>
              <a:rPr lang="en-IN" b="1" dirty="0" smtClean="0"/>
              <a:t>Avinandan Bose</a:t>
            </a:r>
          </a:p>
          <a:p>
            <a:pPr marL="342900" indent="-342900">
              <a:buFont typeface="Wingdings" panose="05000000000000000000" pitchFamily="2" charset="2"/>
              <a:buChar char="Ø"/>
            </a:pPr>
            <a:r>
              <a:rPr lang="en-IN" b="1" dirty="0" err="1" smtClean="0"/>
              <a:t>DebJyoti</a:t>
            </a:r>
            <a:r>
              <a:rPr lang="en-IN" b="1" dirty="0" smtClean="0"/>
              <a:t> Ghosh</a:t>
            </a:r>
          </a:p>
          <a:p>
            <a:endParaRPr lang="en-IN" dirty="0"/>
          </a:p>
          <a:p>
            <a:endParaRPr lang="en-IN" dirty="0" smtClean="0"/>
          </a:p>
          <a:p>
            <a:r>
              <a:rPr lang="en-IN" b="1" u="sng" dirty="0" smtClean="0"/>
              <a:t>Instructor</a:t>
            </a:r>
            <a:r>
              <a:rPr lang="en-IN" dirty="0" smtClean="0"/>
              <a:t> :  </a:t>
            </a:r>
            <a:r>
              <a:rPr lang="en-IN" b="1" dirty="0" err="1" smtClean="0"/>
              <a:t>Prodip</a:t>
            </a:r>
            <a:r>
              <a:rPr lang="en-IN" b="1" dirty="0" smtClean="0"/>
              <a:t> deb</a:t>
            </a:r>
          </a:p>
          <a:p>
            <a:endParaRPr lang="en-IN" dirty="0"/>
          </a:p>
        </p:txBody>
      </p:sp>
      <p:sp>
        <p:nvSpPr>
          <p:cNvPr id="4" name="Rectangle 3"/>
          <p:cNvSpPr/>
          <p:nvPr/>
        </p:nvSpPr>
        <p:spPr>
          <a:xfrm>
            <a:off x="2743198" y="185531"/>
            <a:ext cx="6096001" cy="1020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t>Global College of Science and Technology</a:t>
            </a:r>
            <a:endParaRPr lang="en-IN" sz="3200" b="1" dirty="0"/>
          </a:p>
        </p:txBody>
      </p:sp>
    </p:spTree>
    <p:extLst>
      <p:ext uri="{BB962C8B-B14F-4D97-AF65-F5344CB8AC3E}">
        <p14:creationId xmlns:p14="http://schemas.microsoft.com/office/powerpoint/2010/main" val="246019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6886" y="1946621"/>
            <a:ext cx="5603550" cy="4195762"/>
          </a:xfrm>
        </p:spPr>
      </p:pic>
      <p:sp>
        <p:nvSpPr>
          <p:cNvPr id="5" name="Rectangle 4"/>
          <p:cNvSpPr/>
          <p:nvPr/>
        </p:nvSpPr>
        <p:spPr>
          <a:xfrm>
            <a:off x="7354957" y="1881809"/>
            <a:ext cx="4386469" cy="299499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b="1" dirty="0"/>
              <a:t>Just type the roll no. and click on the fetch button to get the data of student according to roll no. from the registration database</a:t>
            </a:r>
            <a:r>
              <a:rPr lang="en-IN" b="1" dirty="0" smtClean="0"/>
              <a:t>.</a:t>
            </a:r>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IN" b="1" dirty="0"/>
              <a:t>Then put Semester and amount and save it to database. </a:t>
            </a:r>
            <a:endParaRPr lang="en-IN" b="1" dirty="0" smtClean="0"/>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IN" b="1" dirty="0"/>
              <a:t>Cancel is to close the window.</a:t>
            </a:r>
          </a:p>
          <a:p>
            <a:endParaRPr lang="en-IN" b="1" dirty="0"/>
          </a:p>
        </p:txBody>
      </p:sp>
      <p:sp>
        <p:nvSpPr>
          <p:cNvPr id="7" name="Rectangle 6"/>
          <p:cNvSpPr/>
          <p:nvPr/>
        </p:nvSpPr>
        <p:spPr>
          <a:xfrm>
            <a:off x="3871533" y="449422"/>
            <a:ext cx="3150221"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Payment</a:t>
            </a:r>
            <a:endPar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58983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4993" y="2171907"/>
            <a:ext cx="6083442" cy="4195762"/>
          </a:xfrm>
        </p:spPr>
      </p:pic>
      <p:sp>
        <p:nvSpPr>
          <p:cNvPr id="5" name="Rectangle 4"/>
          <p:cNvSpPr/>
          <p:nvPr/>
        </p:nvSpPr>
        <p:spPr>
          <a:xfrm>
            <a:off x="7885043" y="2133600"/>
            <a:ext cx="3803374" cy="17890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b="1" dirty="0"/>
              <a:t>Just click on fetch, to get all the fields of the student’s data entered during registration.</a:t>
            </a:r>
            <a:endParaRPr lang="en-IN" b="1" dirty="0"/>
          </a:p>
        </p:txBody>
      </p:sp>
      <p:sp>
        <p:nvSpPr>
          <p:cNvPr id="6" name="Rectangle 5"/>
          <p:cNvSpPr/>
          <p:nvPr/>
        </p:nvSpPr>
        <p:spPr>
          <a:xfrm>
            <a:off x="2805957" y="793978"/>
            <a:ext cx="6530955"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Fetch Student Data</a:t>
            </a:r>
            <a:endPar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821841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0130" y="1921564"/>
            <a:ext cx="5152462" cy="4240697"/>
          </a:xfrm>
        </p:spPr>
      </p:pic>
      <p:sp>
        <p:nvSpPr>
          <p:cNvPr id="5" name="Rectangle 4"/>
          <p:cNvSpPr/>
          <p:nvPr/>
        </p:nvSpPr>
        <p:spPr>
          <a:xfrm>
            <a:off x="6785113" y="1921565"/>
            <a:ext cx="4784035" cy="314076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b="1" dirty="0"/>
              <a:t>Just type the roll no. and click on fetch to get all the Semester payment </a:t>
            </a:r>
            <a:r>
              <a:rPr lang="en-IN" b="1" dirty="0" smtClean="0"/>
              <a:t>.</a:t>
            </a:r>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IN" b="1" dirty="0"/>
              <a:t>it will automatically calculate the total of all semesters and present it to the window. </a:t>
            </a:r>
            <a:endParaRPr lang="en-IN" b="1" dirty="0" smtClean="0"/>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IN" b="1" dirty="0"/>
              <a:t>Clear the field button will clear all the fields.</a:t>
            </a:r>
          </a:p>
          <a:p>
            <a:pPr algn="ctr"/>
            <a:endParaRPr lang="en-IN" dirty="0"/>
          </a:p>
        </p:txBody>
      </p:sp>
      <p:sp>
        <p:nvSpPr>
          <p:cNvPr id="7" name="Rectangle 6"/>
          <p:cNvSpPr/>
          <p:nvPr/>
        </p:nvSpPr>
        <p:spPr>
          <a:xfrm>
            <a:off x="2425148" y="888484"/>
            <a:ext cx="7620000" cy="923330"/>
          </a:xfrm>
          <a:prstGeom prst="rect">
            <a:avLst/>
          </a:prstGeom>
        </p:spPr>
        <p:txBody>
          <a:bodyPr wrap="square">
            <a:spAutoFit/>
          </a:bodyPr>
          <a:lstStyle/>
          <a:p>
            <a:pPr algn="ctr"/>
            <a:r>
              <a:rPr lang="en-US" sz="5400" b="1"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Payment Data Fetch</a:t>
            </a:r>
            <a:endParaRPr lang="en-US" sz="5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571641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95432" y="873492"/>
            <a:ext cx="3704860"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Calculator</a:t>
            </a:r>
            <a:endPar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916" y="1999629"/>
            <a:ext cx="4423032" cy="4195762"/>
          </a:xfrm>
        </p:spPr>
      </p:pic>
      <p:sp>
        <p:nvSpPr>
          <p:cNvPr id="10" name="Rectangle 9"/>
          <p:cNvSpPr/>
          <p:nvPr/>
        </p:nvSpPr>
        <p:spPr>
          <a:xfrm>
            <a:off x="5777948" y="1999629"/>
            <a:ext cx="5221356" cy="18700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b="1" dirty="0"/>
              <a:t>The calculator is used to calculate the semester total if needed. </a:t>
            </a:r>
            <a:endParaRPr lang="en-IN" b="1" dirty="0" smtClean="0"/>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IN" b="1" dirty="0"/>
              <a:t>However, its function is not limited to only calculating total but it has numerous function too of a simple calculator.</a:t>
            </a:r>
            <a:endParaRPr lang="en-IN" b="1" dirty="0"/>
          </a:p>
        </p:txBody>
      </p:sp>
    </p:spTree>
    <p:extLst>
      <p:ext uri="{BB962C8B-B14F-4D97-AF65-F5344CB8AC3E}">
        <p14:creationId xmlns:p14="http://schemas.microsoft.com/office/powerpoint/2010/main" val="2296952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Conclusion</a:t>
            </a:r>
            <a:endParaRPr lang="en-IN" b="1" u="sng" dirty="0"/>
          </a:p>
        </p:txBody>
      </p:sp>
      <p:sp>
        <p:nvSpPr>
          <p:cNvPr id="3" name="Content Placeholder 2"/>
          <p:cNvSpPr>
            <a:spLocks noGrp="1"/>
          </p:cNvSpPr>
          <p:nvPr>
            <p:ph idx="1"/>
          </p:nvPr>
        </p:nvSpPr>
        <p:spPr>
          <a:xfrm>
            <a:off x="970790" y="1350552"/>
            <a:ext cx="10320062" cy="5063500"/>
          </a:xfrm>
        </p:spPr>
        <p:txBody>
          <a:bodyPr/>
          <a:lstStyle/>
          <a:p>
            <a:r>
              <a:rPr lang="en-IN" b="1" dirty="0" smtClean="0"/>
              <a:t>Hence it is concluded that the project that the Student </a:t>
            </a:r>
            <a:r>
              <a:rPr lang="en-IN" b="1" dirty="0"/>
              <a:t>M</a:t>
            </a:r>
            <a:r>
              <a:rPr lang="en-IN" b="1" dirty="0" smtClean="0"/>
              <a:t>anagement Software maintains entering and storing data of Student study in an intuition .</a:t>
            </a:r>
          </a:p>
          <a:p>
            <a:endParaRPr lang="en-IN" dirty="0"/>
          </a:p>
          <a:p>
            <a:r>
              <a:rPr lang="en-IN" b="1" dirty="0" smtClean="0"/>
              <a:t>It also helps in calculation part .</a:t>
            </a:r>
          </a:p>
          <a:p>
            <a:endParaRPr lang="en-IN" b="1" dirty="0"/>
          </a:p>
          <a:p>
            <a:r>
              <a:rPr lang="en-IN" b="1" dirty="0" smtClean="0"/>
              <a:t>There are scope of improvement of the software such as uploading pics of student and storing them into database.</a:t>
            </a:r>
          </a:p>
          <a:p>
            <a:endParaRPr lang="en-IN" b="1" dirty="0"/>
          </a:p>
          <a:p>
            <a:r>
              <a:rPr lang="en-IN" b="1" dirty="0" smtClean="0"/>
              <a:t>It’s a simple software of which we can show how a student data maintained by an intuition .</a:t>
            </a:r>
          </a:p>
          <a:p>
            <a:endParaRPr lang="en-IN" b="1" dirty="0" smtClean="0"/>
          </a:p>
          <a:p>
            <a:pPr marL="0" indent="0">
              <a:buNone/>
            </a:pPr>
            <a:endParaRPr lang="en-IN" b="1" dirty="0"/>
          </a:p>
          <a:p>
            <a:endParaRPr lang="en-IN" b="1" dirty="0"/>
          </a:p>
        </p:txBody>
      </p:sp>
    </p:spTree>
    <p:extLst>
      <p:ext uri="{BB962C8B-B14F-4D97-AF65-F5344CB8AC3E}">
        <p14:creationId xmlns:p14="http://schemas.microsoft.com/office/powerpoint/2010/main" val="2657733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0325" y="2463752"/>
            <a:ext cx="6559809"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End of Presentation</a:t>
            </a:r>
            <a:endPar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57149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INTRODUCTION</a:t>
            </a:r>
            <a:endParaRPr lang="en-IN" b="1" u="sng" dirty="0"/>
          </a:p>
        </p:txBody>
      </p:sp>
      <p:sp>
        <p:nvSpPr>
          <p:cNvPr id="3" name="Content Placeholder 2"/>
          <p:cNvSpPr>
            <a:spLocks noGrp="1"/>
          </p:cNvSpPr>
          <p:nvPr>
            <p:ph idx="1"/>
          </p:nvPr>
        </p:nvSpPr>
        <p:spPr>
          <a:xfrm>
            <a:off x="1104293" y="1416813"/>
            <a:ext cx="8946541" cy="5156265"/>
          </a:xfrm>
        </p:spPr>
        <p:txBody>
          <a:bodyPr>
            <a:normAutofit/>
          </a:bodyPr>
          <a:lstStyle/>
          <a:p>
            <a:r>
              <a:rPr lang="en-IN" sz="1600" b="1" dirty="0"/>
              <a:t>There is very growth of university, colleges and educational intuition in India. In addition, numerous companies and industries are arriving India and India is growing the same to have better business around </a:t>
            </a:r>
            <a:r>
              <a:rPr lang="en-IN" sz="1600" b="1" dirty="0" smtClean="0"/>
              <a:t>world.</a:t>
            </a:r>
            <a:endParaRPr lang="en-IN" sz="1600" b="1" dirty="0"/>
          </a:p>
          <a:p>
            <a:r>
              <a:rPr lang="en-IN" sz="1600" b="1" dirty="0"/>
              <a:t>Therefore, there is huge inflow and outflow of data around the world. To store the data and process it, we need offline and online software and programming. </a:t>
            </a:r>
            <a:endParaRPr lang="en-IN" sz="1600" b="1" dirty="0"/>
          </a:p>
          <a:p>
            <a:r>
              <a:rPr lang="en-IN" sz="1600" b="1" dirty="0"/>
              <a:t>Mainly advent of Computer, calculator and software introduced to process simple to complex calculation. </a:t>
            </a:r>
            <a:endParaRPr lang="en-IN" sz="1600" b="1" dirty="0" smtClean="0"/>
          </a:p>
          <a:p>
            <a:r>
              <a:rPr lang="en-IN" sz="1600" b="1" dirty="0" smtClean="0"/>
              <a:t>However</a:t>
            </a:r>
            <a:r>
              <a:rPr lang="en-IN" sz="1600" b="1" dirty="0"/>
              <a:t>, today other than that storing small data to huge amount data in a secure locker like bank is a tough challenge. </a:t>
            </a:r>
            <a:endParaRPr lang="en-IN" sz="1600" b="1" dirty="0" smtClean="0"/>
          </a:p>
          <a:p>
            <a:r>
              <a:rPr lang="en-IN" sz="1600" b="1" dirty="0"/>
              <a:t>Here locker is todays Database that stores huge amount data</a:t>
            </a:r>
            <a:r>
              <a:rPr lang="en-IN" sz="1600" b="1" dirty="0" smtClean="0"/>
              <a:t>.</a:t>
            </a:r>
          </a:p>
          <a:p>
            <a:r>
              <a:rPr lang="en-IN" sz="1600" b="1" dirty="0"/>
              <a:t>My project complies with storing, retrieving data and calculation of data. Every institute manages its employees or an educational intuition manages data of students. </a:t>
            </a:r>
            <a:endParaRPr lang="en-IN" sz="1600" b="1" dirty="0" smtClean="0"/>
          </a:p>
          <a:p>
            <a:r>
              <a:rPr lang="en-IN" sz="1600" b="1" dirty="0"/>
              <a:t>My project based on the same concept of managing data of college and university admitted student, and payment of each students, retrieving their data and payments with calculations.  </a:t>
            </a:r>
            <a:endParaRPr lang="en-IN" sz="1600" dirty="0"/>
          </a:p>
          <a:p>
            <a:endParaRPr lang="en-IN" sz="1600" dirty="0"/>
          </a:p>
          <a:p>
            <a:endParaRPr lang="en-IN" sz="1600" dirty="0"/>
          </a:p>
        </p:txBody>
      </p:sp>
    </p:spTree>
    <p:extLst>
      <p:ext uri="{BB962C8B-B14F-4D97-AF65-F5344CB8AC3E}">
        <p14:creationId xmlns:p14="http://schemas.microsoft.com/office/powerpoint/2010/main" val="37731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3799" y="992744"/>
            <a:ext cx="8946541" cy="4195481"/>
          </a:xfrm>
        </p:spPr>
        <p:txBody>
          <a:bodyPr>
            <a:normAutofit/>
          </a:bodyPr>
          <a:lstStyle/>
          <a:p>
            <a:pPr marL="0" indent="0" algn="ctr">
              <a:buNone/>
            </a:pPr>
            <a:r>
              <a:rPr lang="en-IN" sz="3600" b="1" u="sng" dirty="0" smtClean="0"/>
              <a:t>Hardware Specification</a:t>
            </a:r>
          </a:p>
          <a:p>
            <a:r>
              <a:rPr lang="en-IN" sz="3600" b="1" u="sng" dirty="0" smtClean="0"/>
              <a:t> </a:t>
            </a:r>
            <a:r>
              <a:rPr lang="en-IN" b="1" u="sng" dirty="0"/>
              <a:t>Maximum System Requirements</a:t>
            </a:r>
            <a:endParaRPr lang="en-IN" dirty="0"/>
          </a:p>
          <a:p>
            <a:r>
              <a:rPr lang="en-IN" b="1" dirty="0"/>
              <a:t>*RAM-2GB.</a:t>
            </a:r>
          </a:p>
          <a:p>
            <a:r>
              <a:rPr lang="en-IN" b="1" dirty="0"/>
              <a:t>*HARD DISK-5GB.</a:t>
            </a:r>
          </a:p>
          <a:p>
            <a:r>
              <a:rPr lang="en-IN" b="1" dirty="0"/>
              <a:t>*PROCESSOR-INTEL PENTIUM 4.</a:t>
            </a:r>
          </a:p>
          <a:p>
            <a:r>
              <a:rPr lang="en-IN" b="1" dirty="0"/>
              <a:t>*KEYBOARD-104 Keys.</a:t>
            </a:r>
          </a:p>
          <a:p>
            <a:r>
              <a:rPr lang="en-IN" b="1" dirty="0"/>
              <a:t>*Mouse.</a:t>
            </a:r>
          </a:p>
          <a:p>
            <a:r>
              <a:rPr lang="en-IN" b="1" dirty="0"/>
              <a:t>*OS: Linux/Windows.</a:t>
            </a:r>
          </a:p>
          <a:p>
            <a:pPr marL="0" indent="0">
              <a:buNone/>
            </a:pPr>
            <a:endParaRPr lang="en-IN" sz="3600" b="1" u="sng" dirty="0"/>
          </a:p>
        </p:txBody>
      </p:sp>
    </p:spTree>
    <p:extLst>
      <p:ext uri="{BB962C8B-B14F-4D97-AF65-F5344CB8AC3E}">
        <p14:creationId xmlns:p14="http://schemas.microsoft.com/office/powerpoint/2010/main" val="2115621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304" y="899978"/>
            <a:ext cx="8946541" cy="4195481"/>
          </a:xfrm>
        </p:spPr>
        <p:txBody>
          <a:bodyPr/>
          <a:lstStyle/>
          <a:p>
            <a:pPr marL="0" indent="0" algn="ctr">
              <a:buNone/>
            </a:pPr>
            <a:r>
              <a:rPr lang="en-IN" sz="4000" b="1" u="sng" dirty="0"/>
              <a:t>Software Requirements</a:t>
            </a:r>
          </a:p>
          <a:p>
            <a:pPr marL="0" indent="0">
              <a:buNone/>
            </a:pPr>
            <a:endParaRPr lang="en-IN" dirty="0"/>
          </a:p>
          <a:p>
            <a:r>
              <a:rPr lang="en-IN" dirty="0"/>
              <a:t>*</a:t>
            </a:r>
            <a:r>
              <a:rPr lang="en-IN" b="1" dirty="0"/>
              <a:t>XAMP/WAMP for Windows for SQL and Apache connection.</a:t>
            </a:r>
          </a:p>
          <a:p>
            <a:r>
              <a:rPr lang="en-IN" b="1" dirty="0"/>
              <a:t>*LAMP for Linux.</a:t>
            </a:r>
          </a:p>
          <a:p>
            <a:r>
              <a:rPr lang="en-IN" b="1" dirty="0"/>
              <a:t>*Java Swing and AWT(Abstract Window Toolkit) GUI(Graphical User Interface) platform like Eclipse and NetBeans.</a:t>
            </a:r>
          </a:p>
          <a:p>
            <a:r>
              <a:rPr lang="en-IN" b="1" dirty="0"/>
              <a:t>*JDBC(Java Database Connectivity). </a:t>
            </a:r>
          </a:p>
          <a:p>
            <a:pPr marL="0" indent="0">
              <a:buNone/>
            </a:pPr>
            <a:endParaRPr lang="en-IN" dirty="0"/>
          </a:p>
        </p:txBody>
      </p:sp>
    </p:spTree>
    <p:extLst>
      <p:ext uri="{BB962C8B-B14F-4D97-AF65-F5344CB8AC3E}">
        <p14:creationId xmlns:p14="http://schemas.microsoft.com/office/powerpoint/2010/main" val="290753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026" y="1796822"/>
            <a:ext cx="3752850" cy="3257550"/>
          </a:xfrm>
        </p:spPr>
      </p:pic>
      <p:sp>
        <p:nvSpPr>
          <p:cNvPr id="7" name="Rectangle 6"/>
          <p:cNvSpPr/>
          <p:nvPr/>
        </p:nvSpPr>
        <p:spPr>
          <a:xfrm>
            <a:off x="3416040" y="595197"/>
            <a:ext cx="4397358"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LOGIN PAGE</a:t>
            </a:r>
            <a:endPar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
        <p:nvSpPr>
          <p:cNvPr id="11" name="Rectangle 10"/>
          <p:cNvSpPr/>
          <p:nvPr/>
        </p:nvSpPr>
        <p:spPr>
          <a:xfrm>
            <a:off x="5075583" y="1796823"/>
            <a:ext cx="5486400" cy="39016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dirty="0" smtClean="0"/>
              <a:t>When we open the Application we get this page.</a:t>
            </a:r>
          </a:p>
          <a:p>
            <a:endParaRPr lang="en-IN" dirty="0" smtClean="0"/>
          </a:p>
          <a:p>
            <a:pPr marL="285750" indent="-285750">
              <a:buFont typeface="Wingdings" panose="05000000000000000000" pitchFamily="2" charset="2"/>
              <a:buChar char="Ø"/>
            </a:pPr>
            <a:r>
              <a:rPr lang="en-IN" dirty="0" smtClean="0"/>
              <a:t>We have to enter username and password to have our next window.</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If we are new user, then we have to go to new user option </a:t>
            </a:r>
            <a:r>
              <a:rPr lang="en-IN" dirty="0" smtClean="0"/>
              <a: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smtClean="0"/>
              <a:t>New user is to register for new user. </a:t>
            </a:r>
            <a:endParaRPr lang="en-IN" dirty="0"/>
          </a:p>
          <a:p>
            <a:pPr marL="285750" indent="-285750" algn="ctr">
              <a:buFont typeface="Wingdings" panose="05000000000000000000" pitchFamily="2" charset="2"/>
              <a:buChar char="Ø"/>
            </a:pPr>
            <a:endParaRPr lang="en-IN" dirty="0" smtClean="0"/>
          </a:p>
          <a:p>
            <a:pPr algn="ctr"/>
            <a:endParaRPr lang="en-IN" dirty="0"/>
          </a:p>
        </p:txBody>
      </p:sp>
    </p:spTree>
    <p:extLst>
      <p:ext uri="{BB962C8B-B14F-4D97-AF65-F5344CB8AC3E}">
        <p14:creationId xmlns:p14="http://schemas.microsoft.com/office/powerpoint/2010/main" val="255106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7667" y="1987910"/>
            <a:ext cx="3582988" cy="3631012"/>
          </a:xfrm>
        </p:spPr>
      </p:pic>
      <p:sp>
        <p:nvSpPr>
          <p:cNvPr id="6" name="Rectangle 5"/>
          <p:cNvSpPr/>
          <p:nvPr/>
        </p:nvSpPr>
        <p:spPr>
          <a:xfrm>
            <a:off x="4231912" y="555439"/>
            <a:ext cx="3304110"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New User</a:t>
            </a:r>
            <a:endPar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
        <p:nvSpPr>
          <p:cNvPr id="7" name="Rectangle 6"/>
          <p:cNvSpPr/>
          <p:nvPr/>
        </p:nvSpPr>
        <p:spPr>
          <a:xfrm>
            <a:off x="5274365" y="1987910"/>
            <a:ext cx="5817705" cy="2173273"/>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b="1" dirty="0"/>
              <a:t>This window is for registering the new user and declaring its user type. </a:t>
            </a:r>
            <a:endParaRPr lang="en-IN" b="1" dirty="0" smtClean="0"/>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IN" b="1" dirty="0"/>
              <a:t>It has name and password, through which we can log in. </a:t>
            </a:r>
            <a:endParaRPr lang="en-IN" b="1" dirty="0"/>
          </a:p>
        </p:txBody>
      </p:sp>
    </p:spTree>
    <p:extLst>
      <p:ext uri="{BB962C8B-B14F-4D97-AF65-F5344CB8AC3E}">
        <p14:creationId xmlns:p14="http://schemas.microsoft.com/office/powerpoint/2010/main" val="95176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647" y="2240756"/>
            <a:ext cx="5343525" cy="3819525"/>
          </a:xfrm>
        </p:spPr>
      </p:pic>
      <p:sp>
        <p:nvSpPr>
          <p:cNvPr id="7" name="Rectangle 6"/>
          <p:cNvSpPr/>
          <p:nvPr/>
        </p:nvSpPr>
        <p:spPr>
          <a:xfrm>
            <a:off x="4514247" y="767474"/>
            <a:ext cx="2553904"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Course</a:t>
            </a:r>
            <a:endPar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
        <p:nvSpPr>
          <p:cNvPr id="8" name="Rectangle 7"/>
          <p:cNvSpPr/>
          <p:nvPr/>
        </p:nvSpPr>
        <p:spPr>
          <a:xfrm>
            <a:off x="6962133" y="2240756"/>
            <a:ext cx="4593762" cy="218660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b="1" dirty="0"/>
              <a:t>It has course name and duration. </a:t>
            </a:r>
            <a:endParaRPr lang="en-IN" b="1" dirty="0" smtClean="0"/>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IN" b="1" dirty="0"/>
              <a:t>The add button which will add course name and duration to database</a:t>
            </a:r>
            <a:r>
              <a:rPr lang="en-IN" b="1" dirty="0" smtClean="0"/>
              <a:t>.</a:t>
            </a:r>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IN" b="1" dirty="0"/>
              <a:t>Cancel will close the window. </a:t>
            </a:r>
            <a:endParaRPr lang="en-IN" b="1" dirty="0"/>
          </a:p>
        </p:txBody>
      </p:sp>
    </p:spTree>
    <p:extLst>
      <p:ext uri="{BB962C8B-B14F-4D97-AF65-F5344CB8AC3E}">
        <p14:creationId xmlns:p14="http://schemas.microsoft.com/office/powerpoint/2010/main" val="200457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320" y="2179879"/>
            <a:ext cx="5334000" cy="3914775"/>
          </a:xfrm>
        </p:spPr>
      </p:pic>
      <p:sp>
        <p:nvSpPr>
          <p:cNvPr id="4" name="Rectangle 3"/>
          <p:cNvSpPr/>
          <p:nvPr/>
        </p:nvSpPr>
        <p:spPr>
          <a:xfrm>
            <a:off x="4520845" y="542187"/>
            <a:ext cx="2111475"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Batch</a:t>
            </a:r>
            <a:endPar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
        <p:nvSpPr>
          <p:cNvPr id="6" name="Rectangle 5"/>
          <p:cNvSpPr/>
          <p:nvPr/>
        </p:nvSpPr>
        <p:spPr>
          <a:xfrm>
            <a:off x="6732105" y="2179879"/>
            <a:ext cx="4982817" cy="207924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b="1" dirty="0"/>
              <a:t>It has batch name and </a:t>
            </a:r>
            <a:r>
              <a:rPr lang="en-IN" b="1" dirty="0" smtClean="0"/>
              <a:t>duration.</a:t>
            </a:r>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IN" b="1" dirty="0"/>
              <a:t>Add button will add both to the database </a:t>
            </a:r>
            <a:r>
              <a:rPr lang="en-IN" b="1" dirty="0" smtClean="0"/>
              <a:t>.</a:t>
            </a:r>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IN" b="1" dirty="0"/>
              <a:t>C</a:t>
            </a:r>
            <a:r>
              <a:rPr lang="en-IN" b="1" dirty="0" smtClean="0"/>
              <a:t>ancel </a:t>
            </a:r>
            <a:r>
              <a:rPr lang="en-IN" b="1" dirty="0"/>
              <a:t>will close the window.</a:t>
            </a:r>
          </a:p>
          <a:p>
            <a:pPr algn="ctr"/>
            <a:endParaRPr lang="en-IN" dirty="0"/>
          </a:p>
        </p:txBody>
      </p:sp>
    </p:spTree>
    <p:extLst>
      <p:ext uri="{BB962C8B-B14F-4D97-AF65-F5344CB8AC3E}">
        <p14:creationId xmlns:p14="http://schemas.microsoft.com/office/powerpoint/2010/main" val="76312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059" y="1880360"/>
            <a:ext cx="5019949" cy="4195762"/>
          </a:xfrm>
        </p:spPr>
      </p:pic>
      <p:sp>
        <p:nvSpPr>
          <p:cNvPr id="4" name="Rectangle 3"/>
          <p:cNvSpPr/>
          <p:nvPr/>
        </p:nvSpPr>
        <p:spPr>
          <a:xfrm>
            <a:off x="3327151" y="714465"/>
            <a:ext cx="4079963"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Registration</a:t>
            </a:r>
            <a:endPar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
        <p:nvSpPr>
          <p:cNvPr id="6" name="Rectangle 5"/>
          <p:cNvSpPr/>
          <p:nvPr/>
        </p:nvSpPr>
        <p:spPr>
          <a:xfrm>
            <a:off x="6374296" y="1880360"/>
            <a:ext cx="4572000" cy="367085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b="1" dirty="0"/>
              <a:t>Registration have First , Middle and Last </a:t>
            </a:r>
            <a:r>
              <a:rPr lang="en-IN" b="1" dirty="0" smtClean="0"/>
              <a:t>Name.</a:t>
            </a:r>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IN" b="1" dirty="0" smtClean="0"/>
              <a:t>It also  has </a:t>
            </a:r>
            <a:r>
              <a:rPr lang="en-IN" b="1" dirty="0"/>
              <a:t>Roll No, Gender choice – male and female , course, batch, telephone , mobile, birth date, registration id and </a:t>
            </a:r>
            <a:r>
              <a:rPr lang="en-IN" b="1" dirty="0" smtClean="0"/>
              <a:t>address.</a:t>
            </a:r>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IN" b="1" dirty="0"/>
              <a:t>Save will save all data to registration database</a:t>
            </a:r>
            <a:r>
              <a:rPr lang="en-IN" b="1" dirty="0" smtClean="0"/>
              <a:t>.</a:t>
            </a:r>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IN" b="1" dirty="0"/>
              <a:t>Cancel will close the window. </a:t>
            </a:r>
            <a:r>
              <a:rPr lang="en-IN" b="1" dirty="0" smtClean="0"/>
              <a:t> </a:t>
            </a:r>
            <a:endParaRPr lang="en-IN" b="1" dirty="0"/>
          </a:p>
        </p:txBody>
      </p:sp>
    </p:spTree>
    <p:extLst>
      <p:ext uri="{BB962C8B-B14F-4D97-AF65-F5344CB8AC3E}">
        <p14:creationId xmlns:p14="http://schemas.microsoft.com/office/powerpoint/2010/main" val="634911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365</TotalTime>
  <Words>675</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vt:lpstr>
      <vt:lpstr>Major Project: Student Management Software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dc:title>
  <dc:creator>Avinandan Bose</dc:creator>
  <cp:lastModifiedBy>Avinandan Bose</cp:lastModifiedBy>
  <cp:revision>12</cp:revision>
  <dcterms:created xsi:type="dcterms:W3CDTF">2020-08-26T15:47:26Z</dcterms:created>
  <dcterms:modified xsi:type="dcterms:W3CDTF">2020-08-26T21:52:39Z</dcterms:modified>
</cp:coreProperties>
</file>