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3" r:id="rId9"/>
    <p:sldId id="265" r:id="rId10"/>
    <p:sldId id="261" r:id="rId11"/>
    <p:sldId id="262" r:id="rId12"/>
  </p:sldIdLst>
  <p:sldSz cx="18288000" cy="10287000"/>
  <p:notesSz cx="6858000" cy="9144000"/>
  <p:embeddedFontLst>
    <p:embeddedFont>
      <p:font typeface="Montserrat Classic" panose="020B0604020202020204" charset="0"/>
      <p:regular r:id="rId13"/>
    </p:embeddedFont>
    <p:embeddedFont>
      <p:font typeface="Montserrat Classic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95" autoAdjust="0"/>
  </p:normalViewPr>
  <p:slideViewPr>
    <p:cSldViewPr>
      <p:cViewPr varScale="1">
        <p:scale>
          <a:sx n="66" d="100"/>
          <a:sy n="66" d="100"/>
        </p:scale>
        <p:origin x="-498" y="-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sv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23.jpg"/><Relationship Id="rId4" Type="http://schemas.openxmlformats.org/officeDocument/2006/relationships/image" Target="../media/image21.png"/><Relationship Id="rId9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377960"/>
            <a:ext cx="8544752" cy="1552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2047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Semaphores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762500"/>
            <a:ext cx="100965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b="1" dirty="0">
                <a:solidFill>
                  <a:srgbClr val="00B0F0"/>
                </a:solidFill>
              </a:rPr>
              <a:t>----A Key Tool for Managing Concurrency in    Operating Systems</a:t>
            </a:r>
            <a:endParaRPr lang="en-US" sz="3600" b="1" dirty="0">
              <a:solidFill>
                <a:srgbClr val="00B0F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4AFC142-6280-0EEF-8D0B-78ADE2F87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47900"/>
            <a:ext cx="16459200" cy="9258300"/>
          </a:xfrm>
          <a:prstGeom prst="rect">
            <a:avLst/>
          </a:prstGeom>
        </p:spPr>
      </p:pic>
      <p:sp>
        <p:nvSpPr>
          <p:cNvPr id="17" name="Freeform 2"/>
          <p:cNvSpPr/>
          <p:nvPr/>
        </p:nvSpPr>
        <p:spPr>
          <a:xfrm rot="3525861">
            <a:off x="8777887" y="-2612009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4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90D29D-FB2C-3701-8A43-71D552806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89" y="2789745"/>
            <a:ext cx="11430000" cy="1237595"/>
          </a:xfrm>
          <a:prstGeom prst="rect">
            <a:avLst/>
          </a:prstGeom>
        </p:spPr>
      </p:pic>
      <p:sp>
        <p:nvSpPr>
          <p:cNvPr id="20" name="TextBox 5">
            <a:extLst>
              <a:ext uri="{FF2B5EF4-FFF2-40B4-BE49-F238E27FC236}">
                <a16:creationId xmlns:a16="http://schemas.microsoft.com/office/drawing/2014/main" id="{9F534B8B-9353-C603-D543-6C1B86B41FD1}"/>
              </a:ext>
            </a:extLst>
          </p:cNvPr>
          <p:cNvSpPr txBox="1"/>
          <p:nvPr/>
        </p:nvSpPr>
        <p:spPr>
          <a:xfrm>
            <a:off x="354467" y="2857020"/>
            <a:ext cx="15278112" cy="1170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Limitation of Semaphore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408728">
            <a:off x="6461224" y="-4582532"/>
            <a:ext cx="15887340" cy="15887340"/>
          </a:xfrm>
          <a:custGeom>
            <a:avLst/>
            <a:gdLst/>
            <a:ahLst/>
            <a:cxnLst/>
            <a:rect l="l" t="t" r="r" b="b"/>
            <a:pathLst>
              <a:path w="15887340" h="15887340">
                <a:moveTo>
                  <a:pt x="0" y="0"/>
                </a:moveTo>
                <a:lnTo>
                  <a:pt x="15887341" y="0"/>
                </a:lnTo>
                <a:lnTo>
                  <a:pt x="15887341" y="15887340"/>
                </a:lnTo>
                <a:lnTo>
                  <a:pt x="0" y="1588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6839017" y="1740087"/>
            <a:ext cx="3507828" cy="3969458"/>
            <a:chOff x="-475709" y="948515"/>
            <a:chExt cx="4677103" cy="5292611"/>
          </a:xfrm>
        </p:grpSpPr>
        <p:sp>
          <p:nvSpPr>
            <p:cNvPr id="6" name="Freeform 6"/>
            <p:cNvSpPr/>
            <p:nvPr/>
          </p:nvSpPr>
          <p:spPr>
            <a:xfrm>
              <a:off x="-475709" y="948515"/>
              <a:ext cx="4677103" cy="5292611"/>
            </a:xfrm>
            <a:custGeom>
              <a:avLst/>
              <a:gdLst/>
              <a:ahLst/>
              <a:cxnLst/>
              <a:rect l="l" t="t" r="r" b="b"/>
              <a:pathLst>
                <a:path w="1844040" h="2444750">
                  <a:moveTo>
                    <a:pt x="1844040" y="2444750"/>
                  </a:moveTo>
                  <a:lnTo>
                    <a:pt x="0" y="2444750"/>
                  </a:lnTo>
                  <a:lnTo>
                    <a:pt x="0" y="0"/>
                  </a:lnTo>
                  <a:lnTo>
                    <a:pt x="1844040" y="0"/>
                  </a:lnTo>
                  <a:lnTo>
                    <a:pt x="1844040" y="2444750"/>
                  </a:lnTo>
                  <a:close/>
                </a:path>
              </a:pathLst>
            </a:custGeom>
            <a:blipFill>
              <a:blip r:embed="rId4"/>
              <a:stretch>
                <a:fillRect l="-47" r="-47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391058"/>
              <a:ext cx="3992140" cy="42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1" dirty="0">
                  <a:solidFill>
                    <a:srgbClr val="2E2E2E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Avinandan Roy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877346"/>
              <a:ext cx="3992141" cy="342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i="1" dirty="0">
                  <a:solidFill>
                    <a:srgbClr val="2E2E2E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221-15-4899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915595" y="1909214"/>
            <a:ext cx="3264863" cy="3784363"/>
            <a:chOff x="0" y="1174017"/>
            <a:chExt cx="4353150" cy="5045818"/>
          </a:xfrm>
        </p:grpSpPr>
        <p:sp>
          <p:nvSpPr>
            <p:cNvPr id="12" name="Freeform 12"/>
            <p:cNvSpPr/>
            <p:nvPr/>
          </p:nvSpPr>
          <p:spPr>
            <a:xfrm>
              <a:off x="38705" y="1174017"/>
              <a:ext cx="4314445" cy="4045673"/>
            </a:xfrm>
            <a:custGeom>
              <a:avLst/>
              <a:gdLst/>
              <a:ahLst/>
              <a:cxnLst/>
              <a:rect l="l" t="t" r="r" b="b"/>
              <a:pathLst>
                <a:path w="1844040" h="2444750">
                  <a:moveTo>
                    <a:pt x="1844040" y="2444750"/>
                  </a:moveTo>
                  <a:lnTo>
                    <a:pt x="0" y="2444750"/>
                  </a:lnTo>
                  <a:lnTo>
                    <a:pt x="0" y="0"/>
                  </a:lnTo>
                  <a:lnTo>
                    <a:pt x="1844040" y="0"/>
                  </a:lnTo>
                  <a:lnTo>
                    <a:pt x="1844040" y="2444750"/>
                  </a:lnTo>
                  <a:close/>
                </a:path>
              </a:pathLst>
            </a:custGeom>
            <a:blipFill>
              <a:blip r:embed="rId4"/>
              <a:stretch>
                <a:fillRect l="-47" r="-47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391058"/>
              <a:ext cx="3992141" cy="42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b="1" dirty="0" err="1">
                  <a:solidFill>
                    <a:srgbClr val="2E2E2E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Nime</a:t>
              </a:r>
              <a:r>
                <a:rPr lang="en-US" sz="2000" b="1" dirty="0">
                  <a:solidFill>
                    <a:srgbClr val="2E2E2E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 </a:t>
              </a:r>
              <a:r>
                <a:rPr lang="en-US" sz="2000" b="1" dirty="0" err="1">
                  <a:solidFill>
                    <a:srgbClr val="2E2E2E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ullah</a:t>
              </a:r>
              <a:endParaRPr lang="en-US" sz="20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877346"/>
              <a:ext cx="3992141" cy="3424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 i="1" dirty="0">
                  <a:solidFill>
                    <a:srgbClr val="2E2E2E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221-15-5515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148401" flipH="1">
            <a:off x="15297701" y="384797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104996" y="2548479"/>
            <a:ext cx="4996390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OUR TEAM</a:t>
            </a:r>
          </a:p>
        </p:txBody>
      </p:sp>
      <p:sp>
        <p:nvSpPr>
          <p:cNvPr id="24" name="Freeform 24"/>
          <p:cNvSpPr/>
          <p:nvPr/>
        </p:nvSpPr>
        <p:spPr>
          <a:xfrm rot="1082301">
            <a:off x="-5072607" y="6650746"/>
            <a:ext cx="11928886" cy="8231043"/>
          </a:xfrm>
          <a:custGeom>
            <a:avLst/>
            <a:gdLst/>
            <a:ahLst/>
            <a:cxnLst/>
            <a:rect l="l" t="t" r="r" b="b"/>
            <a:pathLst>
              <a:path w="11928886" h="8231043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0E09E6-DE7C-D28C-04EA-5FAD4264E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66" y="2001977"/>
            <a:ext cx="3004137" cy="30041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5D271C-0934-AA00-DF4E-DC29760611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466" y="2059504"/>
            <a:ext cx="2739382" cy="2733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47800" y="723900"/>
            <a:ext cx="1223023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OF CONTENT</a:t>
            </a:r>
          </a:p>
        </p:txBody>
      </p:sp>
      <p:sp>
        <p:nvSpPr>
          <p:cNvPr id="8" name="Freeform 8"/>
          <p:cNvSpPr/>
          <p:nvPr/>
        </p:nvSpPr>
        <p:spPr>
          <a:xfrm rot="-1625759">
            <a:off x="10837013" y="-4312634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063E0-0CE5-1544-6C7A-2CA51481E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552700"/>
            <a:ext cx="13830300" cy="73539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314E15-D232-1DAD-C667-18C55F519812}"/>
              </a:ext>
            </a:extLst>
          </p:cNvPr>
          <p:cNvSpPr/>
          <p:nvPr/>
        </p:nvSpPr>
        <p:spPr>
          <a:xfrm>
            <a:off x="6019800" y="2781300"/>
            <a:ext cx="4114800" cy="1209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626730"/>
            <a:ext cx="1133964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What is semaphore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8EC3A-E4F7-A02E-1D53-193F1715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836405"/>
            <a:ext cx="11811000" cy="6643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4B317-A464-86C5-3769-82D68493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272837"/>
            <a:ext cx="4736772" cy="1237595"/>
          </a:xfrm>
          <a:prstGeom prst="rect">
            <a:avLst/>
          </a:prstGeom>
        </p:spPr>
      </p:pic>
      <p:sp>
        <p:nvSpPr>
          <p:cNvPr id="11" name="Freeform 2"/>
          <p:cNvSpPr/>
          <p:nvPr/>
        </p:nvSpPr>
        <p:spPr>
          <a:xfrm rot="-1625759">
            <a:off x="8351512" y="2564893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6284008">
            <a:off x="12761683" y="7147182"/>
            <a:ext cx="4789367" cy="7690070"/>
          </a:xfrm>
          <a:custGeom>
            <a:avLst/>
            <a:gdLst/>
            <a:ahLst/>
            <a:cxnLst/>
            <a:rect l="l" t="t" r="r" b="b"/>
            <a:pathLst>
              <a:path w="4789367" h="7690070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505868">
            <a:off x="9245019" y="-4340343"/>
            <a:ext cx="12580534" cy="8680686"/>
          </a:xfrm>
          <a:custGeom>
            <a:avLst/>
            <a:gdLst/>
            <a:ahLst/>
            <a:cxnLst/>
            <a:rect l="l" t="t" r="r" b="b"/>
            <a:pathLst>
              <a:path w="12580534" h="8680686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BE12E-AC7D-2878-EF33-DDB9C415B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95500"/>
            <a:ext cx="12361333" cy="6953250"/>
          </a:xfrm>
          <a:prstGeom prst="rect">
            <a:avLst/>
          </a:prstGeom>
        </p:spPr>
      </p:pic>
      <p:sp>
        <p:nvSpPr>
          <p:cNvPr id="11" name="Freeform 2">
            <a:extLst>
              <a:ext uri="{FF2B5EF4-FFF2-40B4-BE49-F238E27FC236}">
                <a16:creationId xmlns:a16="http://schemas.microsoft.com/office/drawing/2014/main" id="{94A869D0-0FD5-48B7-E3EE-9452A69A4E64}"/>
              </a:ext>
            </a:extLst>
          </p:cNvPr>
          <p:cNvSpPr/>
          <p:nvPr/>
        </p:nvSpPr>
        <p:spPr>
          <a:xfrm rot="-6664043">
            <a:off x="-4052117" y="-737535"/>
            <a:ext cx="11511802" cy="11511802"/>
          </a:xfrm>
          <a:custGeom>
            <a:avLst/>
            <a:gdLst/>
            <a:ahLst/>
            <a:cxnLst/>
            <a:rect l="l" t="t" r="r" b="b"/>
            <a:pathLst>
              <a:path w="11511802" h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78C9BF-56E2-B73D-F0EC-0C3E5607C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2100"/>
            <a:ext cx="15087600" cy="8486775"/>
          </a:xfrm>
          <a:prstGeom prst="rect">
            <a:avLst/>
          </a:prstGeom>
        </p:spPr>
      </p:pic>
      <p:sp>
        <p:nvSpPr>
          <p:cNvPr id="8" name="Freeform 6"/>
          <p:cNvSpPr/>
          <p:nvPr/>
        </p:nvSpPr>
        <p:spPr>
          <a:xfrm rot="-1766807">
            <a:off x="10460579" y="2341404"/>
            <a:ext cx="12112141" cy="9843868"/>
          </a:xfrm>
          <a:custGeom>
            <a:avLst/>
            <a:gdLst/>
            <a:ahLst/>
            <a:cxnLst/>
            <a:rect l="l" t="t" r="r" b="b"/>
            <a:pathLst>
              <a:path w="12112141" h="9843868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FAF354-0F59-C0CD-1BF4-7788F8AAE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700" y="2019300"/>
            <a:ext cx="5562600" cy="1237595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9417B5D7-0FB2-CC32-6994-8E36CC997707}"/>
              </a:ext>
            </a:extLst>
          </p:cNvPr>
          <p:cNvSpPr txBox="1"/>
          <p:nvPr/>
        </p:nvSpPr>
        <p:spPr>
          <a:xfrm>
            <a:off x="1348025" y="1408465"/>
            <a:ext cx="1320617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Types of semaphore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63582-C306-AC64-3523-D1427497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D63940-707E-DF86-6313-5B6CA658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019300"/>
            <a:ext cx="5562600" cy="12375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586DA4-5B7E-3B61-BEEA-B86A6CBB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04900"/>
            <a:ext cx="15714133" cy="88392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E9B31187-FECB-2BD2-BFE3-9E23405AC495}"/>
              </a:ext>
            </a:extLst>
          </p:cNvPr>
          <p:cNvSpPr txBox="1"/>
          <p:nvPr/>
        </p:nvSpPr>
        <p:spPr>
          <a:xfrm>
            <a:off x="1600200" y="962025"/>
            <a:ext cx="1133964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Binary semaphores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68D98-5B94-5C66-AC59-84802AC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171700"/>
            <a:ext cx="5562600" cy="1237595"/>
          </a:xfrm>
          <a:prstGeom prst="rect">
            <a:avLst/>
          </a:prstGeom>
        </p:spPr>
      </p:pic>
      <p:sp>
        <p:nvSpPr>
          <p:cNvPr id="5" name="Freeform 6">
            <a:extLst>
              <a:ext uri="{FF2B5EF4-FFF2-40B4-BE49-F238E27FC236}">
                <a16:creationId xmlns:a16="http://schemas.microsoft.com/office/drawing/2014/main" id="{F0FB9758-C2AD-77EA-875E-7EAF503EAF68}"/>
              </a:ext>
            </a:extLst>
          </p:cNvPr>
          <p:cNvSpPr/>
          <p:nvPr/>
        </p:nvSpPr>
        <p:spPr>
          <a:xfrm rot="-1766807">
            <a:off x="10460579" y="2341404"/>
            <a:ext cx="12112141" cy="9843868"/>
          </a:xfrm>
          <a:custGeom>
            <a:avLst/>
            <a:gdLst/>
            <a:ahLst/>
            <a:cxnLst/>
            <a:rect l="l" t="t" r="r" b="b"/>
            <a:pathLst>
              <a:path w="12112141" h="9843868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6226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8C7C56-B371-6E65-C48A-3FA9F058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939165"/>
            <a:ext cx="13021733" cy="7324725"/>
          </a:xfrm>
          <a:prstGeom prst="rect">
            <a:avLst/>
          </a:prstGeom>
        </p:spPr>
      </p:pic>
      <p:sp>
        <p:nvSpPr>
          <p:cNvPr id="9" name="Freeform 3"/>
          <p:cNvSpPr/>
          <p:nvPr/>
        </p:nvSpPr>
        <p:spPr>
          <a:xfrm rot="-1799293">
            <a:off x="14722594" y="-47993"/>
            <a:ext cx="6885296" cy="11055409"/>
          </a:xfrm>
          <a:custGeom>
            <a:avLst/>
            <a:gdLst/>
            <a:ahLst/>
            <a:cxnLst/>
            <a:rect l="l" t="t" r="r" b="b"/>
            <a:pathLst>
              <a:path w="6885296" h="11055409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69796F2F-4148-DA48-6961-B3F65B98507F}"/>
              </a:ext>
            </a:extLst>
          </p:cNvPr>
          <p:cNvSpPr/>
          <p:nvPr/>
        </p:nvSpPr>
        <p:spPr>
          <a:xfrm rot="-2085749">
            <a:off x="-8925273" y="-3705573"/>
            <a:ext cx="14345355" cy="14345355"/>
          </a:xfrm>
          <a:custGeom>
            <a:avLst/>
            <a:gdLst/>
            <a:ahLst/>
            <a:cxnLst/>
            <a:rect l="l" t="t" r="r" b="b"/>
            <a:pathLst>
              <a:path w="14345355" h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E670E9-89D5-398D-55B0-0057E3997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3765" y="3467104"/>
            <a:ext cx="5562600" cy="1237595"/>
          </a:xfrm>
          <a:prstGeom prst="rect">
            <a:avLst/>
          </a:pr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279E145E-D355-21F5-1526-3675C87DC9F5}"/>
              </a:ext>
            </a:extLst>
          </p:cNvPr>
          <p:cNvSpPr txBox="1"/>
          <p:nvPr/>
        </p:nvSpPr>
        <p:spPr>
          <a:xfrm>
            <a:off x="5562600" y="1697636"/>
            <a:ext cx="1133964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Counting Semaphore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073461">
            <a:off x="-9281995" y="-5154521"/>
            <a:ext cx="17617704" cy="17617704"/>
          </a:xfrm>
          <a:custGeom>
            <a:avLst/>
            <a:gdLst/>
            <a:ahLst/>
            <a:cxnLst/>
            <a:rect l="l" t="t" r="r" b="b"/>
            <a:pathLst>
              <a:path w="17617704" h="17617704">
                <a:moveTo>
                  <a:pt x="0" y="0"/>
                </a:moveTo>
                <a:lnTo>
                  <a:pt x="17617703" y="0"/>
                </a:lnTo>
                <a:lnTo>
                  <a:pt x="17617703" y="17617703"/>
                </a:lnTo>
                <a:lnTo>
                  <a:pt x="0" y="176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 flipH="1">
            <a:off x="8778703" y="-4549008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468A5-E3B7-2DA2-14F3-839FDB09E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67" y="3276600"/>
            <a:ext cx="12462933" cy="701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33613-D37F-204B-72F2-24147A879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1190" y="3895287"/>
            <a:ext cx="5562600" cy="1237595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6812B99B-D1A3-D714-A738-DFCD04BD6CA5}"/>
              </a:ext>
            </a:extLst>
          </p:cNvPr>
          <p:cNvSpPr txBox="1"/>
          <p:nvPr/>
        </p:nvSpPr>
        <p:spPr>
          <a:xfrm>
            <a:off x="6386711" y="2784693"/>
            <a:ext cx="11339643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FA5DD-12C7-05FD-18EB-F4685A091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64" y="2982816"/>
            <a:ext cx="13411200" cy="754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9BB350-3BB7-F6D2-22E7-C3E938648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162300"/>
            <a:ext cx="11430000" cy="1237595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3028944" y="1333500"/>
            <a:ext cx="16649712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Counting vs Binary Semaphore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Office PowerPoint</Application>
  <PresentationFormat>Custom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 Classic</vt:lpstr>
      <vt:lpstr>Montserrat Classic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 Minimal Company Profile Presentation</dc:title>
  <cp:lastModifiedBy>Avinandan Roy</cp:lastModifiedBy>
  <cp:revision>7</cp:revision>
  <dcterms:created xsi:type="dcterms:W3CDTF">2006-08-16T00:00:00Z</dcterms:created>
  <dcterms:modified xsi:type="dcterms:W3CDTF">2024-11-04T06:01:45Z</dcterms:modified>
  <dc:identifier>DAGVfaGnPL0</dc:identifier>
</cp:coreProperties>
</file>