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5" r:id="rId18"/>
    <p:sldId id="276"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2C8EF6B-ACA7-44AA-AE2B-7DF4E7B1DF38}">
          <p14:sldIdLst>
            <p14:sldId id="256"/>
            <p14:sldId id="257"/>
            <p14:sldId id="259"/>
            <p14:sldId id="261"/>
            <p14:sldId id="262"/>
            <p14:sldId id="263"/>
            <p14:sldId id="264"/>
            <p14:sldId id="265"/>
            <p14:sldId id="266"/>
            <p14:sldId id="267"/>
            <p14:sldId id="268"/>
            <p14:sldId id="270"/>
            <p14:sldId id="269"/>
            <p14:sldId id="271"/>
            <p14:sldId id="272"/>
            <p14:sldId id="273"/>
            <p14:sldId id="275"/>
            <p14:sldId id="276"/>
            <p14:sldId id="27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Nalawade" userId="785f0043576dd482" providerId="LiveId" clId="{71B120EF-8047-4782-B674-8B6910B46E78}"/>
    <pc:docChg chg="undo custSel addSld delSld modSld sldOrd addSection modSection">
      <pc:chgData name="Avinash Nalawade" userId="785f0043576dd482" providerId="LiveId" clId="{71B120EF-8047-4782-B674-8B6910B46E78}" dt="2024-07-13T08:28:19.375" v="2540" actId="20577"/>
      <pc:docMkLst>
        <pc:docMk/>
      </pc:docMkLst>
      <pc:sldChg chg="addSp delSp modSp mod setBg">
        <pc:chgData name="Avinash Nalawade" userId="785f0043576dd482" providerId="LiveId" clId="{71B120EF-8047-4782-B674-8B6910B46E78}" dt="2024-07-13T07:37:05.634" v="1947"/>
        <pc:sldMkLst>
          <pc:docMk/>
          <pc:sldMk cId="1301356224" sldId="256"/>
        </pc:sldMkLst>
        <pc:spChg chg="mod">
          <ac:chgData name="Avinash Nalawade" userId="785f0043576dd482" providerId="LiveId" clId="{71B120EF-8047-4782-B674-8B6910B46E78}" dt="2024-07-12T20:08:26.026" v="6"/>
          <ac:spMkLst>
            <pc:docMk/>
            <pc:sldMk cId="1301356224" sldId="256"/>
            <ac:spMk id="2" creationId="{8DD69F5F-348B-4C7E-25C9-FA3D0C3013C1}"/>
          </ac:spMkLst>
        </pc:spChg>
        <pc:spChg chg="mod">
          <ac:chgData name="Avinash Nalawade" userId="785f0043576dd482" providerId="LiveId" clId="{71B120EF-8047-4782-B674-8B6910B46E78}" dt="2024-07-12T20:08:26.026" v="6"/>
          <ac:spMkLst>
            <pc:docMk/>
            <pc:sldMk cId="1301356224" sldId="256"/>
            <ac:spMk id="3" creationId="{A47A5335-ABFB-F7AB-1DF0-9A5250070149}"/>
          </ac:spMkLst>
        </pc:spChg>
        <pc:spChg chg="add del">
          <ac:chgData name="Avinash Nalawade" userId="785f0043576dd482" providerId="LiveId" clId="{71B120EF-8047-4782-B674-8B6910B46E78}" dt="2024-07-12T20:09:03.213" v="11" actId="11529"/>
          <ac:spMkLst>
            <pc:docMk/>
            <pc:sldMk cId="1301356224" sldId="256"/>
            <ac:spMk id="4" creationId="{E90B1B1F-65D8-DC13-BD3C-691597F0CBE2}"/>
          </ac:spMkLst>
        </pc:spChg>
      </pc:sldChg>
      <pc:sldChg chg="addSp delSp modSp mod">
        <pc:chgData name="Avinash Nalawade" userId="785f0043576dd482" providerId="LiveId" clId="{71B120EF-8047-4782-B674-8B6910B46E78}" dt="2024-07-12T20:13:51.891" v="52" actId="207"/>
        <pc:sldMkLst>
          <pc:docMk/>
          <pc:sldMk cId="2270806692" sldId="257"/>
        </pc:sldMkLst>
        <pc:spChg chg="del mod">
          <ac:chgData name="Avinash Nalawade" userId="785f0043576dd482" providerId="LiveId" clId="{71B120EF-8047-4782-B674-8B6910B46E78}" dt="2024-07-12T20:10:37.634" v="15" actId="478"/>
          <ac:spMkLst>
            <pc:docMk/>
            <pc:sldMk cId="2270806692" sldId="257"/>
            <ac:spMk id="2" creationId="{3BCC3EF6-35E1-5DE1-E24B-6FF1ABCDBE9E}"/>
          </ac:spMkLst>
        </pc:spChg>
        <pc:spChg chg="mod">
          <ac:chgData name="Avinash Nalawade" userId="785f0043576dd482" providerId="LiveId" clId="{71B120EF-8047-4782-B674-8B6910B46E78}" dt="2024-07-12T20:11:50.034" v="39" actId="14100"/>
          <ac:spMkLst>
            <pc:docMk/>
            <pc:sldMk cId="2270806692" sldId="257"/>
            <ac:spMk id="3" creationId="{BFCBD0EE-603F-BC11-5A70-C9F76A63C545}"/>
          </ac:spMkLst>
        </pc:spChg>
        <pc:spChg chg="add mod">
          <ac:chgData name="Avinash Nalawade" userId="785f0043576dd482" providerId="LiveId" clId="{71B120EF-8047-4782-B674-8B6910B46E78}" dt="2024-07-12T20:13:51.891" v="52" actId="207"/>
          <ac:spMkLst>
            <pc:docMk/>
            <pc:sldMk cId="2270806692" sldId="257"/>
            <ac:spMk id="4" creationId="{C1CB7495-8BF1-F97D-D52F-FAA80D40C959}"/>
          </ac:spMkLst>
        </pc:spChg>
        <pc:spChg chg="add mod">
          <ac:chgData name="Avinash Nalawade" userId="785f0043576dd482" providerId="LiveId" clId="{71B120EF-8047-4782-B674-8B6910B46E78}" dt="2024-07-12T20:12:06.538" v="41" actId="1076"/>
          <ac:spMkLst>
            <pc:docMk/>
            <pc:sldMk cId="2270806692" sldId="257"/>
            <ac:spMk id="6" creationId="{7DDFEFFD-A44C-AF3F-B204-ED99F7E1861D}"/>
          </ac:spMkLst>
        </pc:spChg>
      </pc:sldChg>
      <pc:sldChg chg="modSp mod">
        <pc:chgData name="Avinash Nalawade" userId="785f0043576dd482" providerId="LiveId" clId="{71B120EF-8047-4782-B674-8B6910B46E78}" dt="2024-07-12T20:12:25.534" v="43" actId="27636"/>
        <pc:sldMkLst>
          <pc:docMk/>
          <pc:sldMk cId="1174207977" sldId="259"/>
        </pc:sldMkLst>
        <pc:spChg chg="mod">
          <ac:chgData name="Avinash Nalawade" userId="785f0043576dd482" providerId="LiveId" clId="{71B120EF-8047-4782-B674-8B6910B46E78}" dt="2024-07-12T20:12:25.534" v="43" actId="27636"/>
          <ac:spMkLst>
            <pc:docMk/>
            <pc:sldMk cId="1174207977" sldId="259"/>
            <ac:spMk id="3" creationId="{FCE952CC-7154-17DB-3841-A52266218284}"/>
          </ac:spMkLst>
        </pc:spChg>
      </pc:sldChg>
      <pc:sldChg chg="addSp modSp mod">
        <pc:chgData name="Avinash Nalawade" userId="785f0043576dd482" providerId="LiveId" clId="{71B120EF-8047-4782-B674-8B6910B46E78}" dt="2024-07-12T20:24:02.138" v="193" actId="14100"/>
        <pc:sldMkLst>
          <pc:docMk/>
          <pc:sldMk cId="1637096150" sldId="261"/>
        </pc:sldMkLst>
        <pc:spChg chg="mod">
          <ac:chgData name="Avinash Nalawade" userId="785f0043576dd482" providerId="LiveId" clId="{71B120EF-8047-4782-B674-8B6910B46E78}" dt="2024-07-12T20:18:58.744" v="75" actId="20577"/>
          <ac:spMkLst>
            <pc:docMk/>
            <pc:sldMk cId="1637096150" sldId="261"/>
            <ac:spMk id="2" creationId="{5BA67B42-C6B4-20C3-9AED-8A55CC82BC65}"/>
          </ac:spMkLst>
        </pc:spChg>
        <pc:spChg chg="mod">
          <ac:chgData name="Avinash Nalawade" userId="785f0043576dd482" providerId="LiveId" clId="{71B120EF-8047-4782-B674-8B6910B46E78}" dt="2024-07-12T20:19:53.874" v="104" actId="14100"/>
          <ac:spMkLst>
            <pc:docMk/>
            <pc:sldMk cId="1637096150" sldId="261"/>
            <ac:spMk id="3" creationId="{3B0D6864-889D-CF9E-C7EF-CBD1F962644A}"/>
          </ac:spMkLst>
        </pc:spChg>
        <pc:spChg chg="add mod">
          <ac:chgData name="Avinash Nalawade" userId="785f0043576dd482" providerId="LiveId" clId="{71B120EF-8047-4782-B674-8B6910B46E78}" dt="2024-07-12T20:24:02.138" v="193" actId="14100"/>
          <ac:spMkLst>
            <pc:docMk/>
            <pc:sldMk cId="1637096150" sldId="261"/>
            <ac:spMk id="4" creationId="{98F1FB50-DE55-6295-593F-E1176C0BB89E}"/>
          </ac:spMkLst>
        </pc:spChg>
        <pc:spChg chg="add mod">
          <ac:chgData name="Avinash Nalawade" userId="785f0043576dd482" providerId="LiveId" clId="{71B120EF-8047-4782-B674-8B6910B46E78}" dt="2024-07-12T20:23:52.159" v="192" actId="2711"/>
          <ac:spMkLst>
            <pc:docMk/>
            <pc:sldMk cId="1637096150" sldId="261"/>
            <ac:spMk id="5" creationId="{50017656-F050-1E92-45D6-93F68FDA1D14}"/>
          </ac:spMkLst>
        </pc:spChg>
      </pc:sldChg>
      <pc:sldChg chg="addSp delSp modSp mod">
        <pc:chgData name="Avinash Nalawade" userId="785f0043576dd482" providerId="LiveId" clId="{71B120EF-8047-4782-B674-8B6910B46E78}" dt="2024-07-12T20:21:39.113" v="126" actId="14100"/>
        <pc:sldMkLst>
          <pc:docMk/>
          <pc:sldMk cId="942776444" sldId="262"/>
        </pc:sldMkLst>
        <pc:spChg chg="add del mod">
          <ac:chgData name="Avinash Nalawade" userId="785f0043576dd482" providerId="LiveId" clId="{71B120EF-8047-4782-B674-8B6910B46E78}" dt="2024-07-12T20:21:20.155" v="120" actId="21"/>
          <ac:spMkLst>
            <pc:docMk/>
            <pc:sldMk cId="942776444" sldId="262"/>
            <ac:spMk id="2" creationId="{3BF5BAB4-265F-8032-6F88-9558C8C80410}"/>
          </ac:spMkLst>
        </pc:spChg>
        <pc:picChg chg="mod">
          <ac:chgData name="Avinash Nalawade" userId="785f0043576dd482" providerId="LiveId" clId="{71B120EF-8047-4782-B674-8B6910B46E78}" dt="2024-07-12T20:21:39.113" v="126" actId="14100"/>
          <ac:picMkLst>
            <pc:docMk/>
            <pc:sldMk cId="942776444" sldId="262"/>
            <ac:picMk id="5" creationId="{EBE047F2-C5C1-1ACC-DA6B-1DC43269DB0A}"/>
          </ac:picMkLst>
        </pc:picChg>
      </pc:sldChg>
      <pc:sldChg chg="addSp modSp mod">
        <pc:chgData name="Avinash Nalawade" userId="785f0043576dd482" providerId="LiveId" clId="{71B120EF-8047-4782-B674-8B6910B46E78}" dt="2024-07-12T20:23:21.948" v="173" actId="20577"/>
        <pc:sldMkLst>
          <pc:docMk/>
          <pc:sldMk cId="4229989529" sldId="263"/>
        </pc:sldMkLst>
        <pc:spChg chg="add mod">
          <ac:chgData name="Avinash Nalawade" userId="785f0043576dd482" providerId="LiveId" clId="{71B120EF-8047-4782-B674-8B6910B46E78}" dt="2024-07-12T20:23:21.948" v="173" actId="20577"/>
          <ac:spMkLst>
            <pc:docMk/>
            <pc:sldMk cId="4229989529" sldId="263"/>
            <ac:spMk id="2" creationId="{6177AA4A-A4CB-A058-C10F-09D0B4224698}"/>
          </ac:spMkLst>
        </pc:spChg>
        <pc:picChg chg="mod">
          <ac:chgData name="Avinash Nalawade" userId="785f0043576dd482" providerId="LiveId" clId="{71B120EF-8047-4782-B674-8B6910B46E78}" dt="2024-07-12T20:22:18.410" v="140" actId="1076"/>
          <ac:picMkLst>
            <pc:docMk/>
            <pc:sldMk cId="4229989529" sldId="263"/>
            <ac:picMk id="5" creationId="{74B7132A-E084-8546-77FF-BA15EA9190B3}"/>
          </ac:picMkLst>
        </pc:picChg>
      </pc:sldChg>
      <pc:sldChg chg="addSp delSp modSp mod">
        <pc:chgData name="Avinash Nalawade" userId="785f0043576dd482" providerId="LiveId" clId="{71B120EF-8047-4782-B674-8B6910B46E78}" dt="2024-07-12T20:24:42.905" v="210" actId="14100"/>
        <pc:sldMkLst>
          <pc:docMk/>
          <pc:sldMk cId="3719722065" sldId="264"/>
        </pc:sldMkLst>
        <pc:spChg chg="del mod">
          <ac:chgData name="Avinash Nalawade" userId="785f0043576dd482" providerId="LiveId" clId="{71B120EF-8047-4782-B674-8B6910B46E78}" dt="2024-07-12T20:24:36.534" v="208" actId="478"/>
          <ac:spMkLst>
            <pc:docMk/>
            <pc:sldMk cId="3719722065" sldId="264"/>
            <ac:spMk id="2" creationId="{2956AF20-0A42-1250-E2AA-668B2F83FB48}"/>
          </ac:spMkLst>
        </pc:spChg>
        <pc:spChg chg="add mod">
          <ac:chgData name="Avinash Nalawade" userId="785f0043576dd482" providerId="LiveId" clId="{71B120EF-8047-4782-B674-8B6910B46E78}" dt="2024-07-12T20:24:27.455" v="205" actId="20577"/>
          <ac:spMkLst>
            <pc:docMk/>
            <pc:sldMk cId="3719722065" sldId="264"/>
            <ac:spMk id="3" creationId="{60505F9E-AE60-0FCD-A4A9-9B7C34863FB4}"/>
          </ac:spMkLst>
        </pc:spChg>
        <pc:picChg chg="mod">
          <ac:chgData name="Avinash Nalawade" userId="785f0043576dd482" providerId="LiveId" clId="{71B120EF-8047-4782-B674-8B6910B46E78}" dt="2024-07-12T20:24:42.905" v="210" actId="14100"/>
          <ac:picMkLst>
            <pc:docMk/>
            <pc:sldMk cId="3719722065" sldId="264"/>
            <ac:picMk id="1026" creationId="{8457004D-7928-5877-0E11-FA662F72F582}"/>
          </ac:picMkLst>
        </pc:picChg>
      </pc:sldChg>
      <pc:sldChg chg="addSp delSp modSp mod">
        <pc:chgData name="Avinash Nalawade" userId="785f0043576dd482" providerId="LiveId" clId="{71B120EF-8047-4782-B674-8B6910B46E78}" dt="2024-07-12T20:34:23.339" v="326" actId="1076"/>
        <pc:sldMkLst>
          <pc:docMk/>
          <pc:sldMk cId="1185392502" sldId="265"/>
        </pc:sldMkLst>
        <pc:spChg chg="del mod">
          <ac:chgData name="Avinash Nalawade" userId="785f0043576dd482" providerId="LiveId" clId="{71B120EF-8047-4782-B674-8B6910B46E78}" dt="2024-07-12T20:25:55.508" v="218" actId="478"/>
          <ac:spMkLst>
            <pc:docMk/>
            <pc:sldMk cId="1185392502" sldId="265"/>
            <ac:spMk id="2" creationId="{8B61AAE6-192F-16F8-2BCC-A235E5E83026}"/>
          </ac:spMkLst>
        </pc:spChg>
        <pc:spChg chg="del">
          <ac:chgData name="Avinash Nalawade" userId="785f0043576dd482" providerId="LiveId" clId="{71B120EF-8047-4782-B674-8B6910B46E78}" dt="2024-07-12T20:06:32.775" v="3" actId="1957"/>
          <ac:spMkLst>
            <pc:docMk/>
            <pc:sldMk cId="1185392502" sldId="265"/>
            <ac:spMk id="3" creationId="{A1CD0151-5587-B382-EF65-E3A04744BCEB}"/>
          </ac:spMkLst>
        </pc:spChg>
        <pc:spChg chg="add del mod">
          <ac:chgData name="Avinash Nalawade" userId="785f0043576dd482" providerId="LiveId" clId="{71B120EF-8047-4782-B674-8B6910B46E78}" dt="2024-07-12T20:24:59.205" v="212" actId="21"/>
          <ac:spMkLst>
            <pc:docMk/>
            <pc:sldMk cId="1185392502" sldId="265"/>
            <ac:spMk id="8" creationId="{3D957DD9-1AA0-B235-1293-F6A0C4535DB7}"/>
          </ac:spMkLst>
        </pc:spChg>
        <pc:spChg chg="add del">
          <ac:chgData name="Avinash Nalawade" userId="785f0043576dd482" providerId="LiveId" clId="{71B120EF-8047-4782-B674-8B6910B46E78}" dt="2024-07-12T20:08:32.532" v="9" actId="478"/>
          <ac:spMkLst>
            <pc:docMk/>
            <pc:sldMk cId="1185392502" sldId="265"/>
            <ac:spMk id="9" creationId="{93EA0BAF-349A-78B1-FD64-262451B89B8D}"/>
          </ac:spMkLst>
        </pc:spChg>
        <pc:spChg chg="add del mod">
          <ac:chgData name="Avinash Nalawade" userId="785f0043576dd482" providerId="LiveId" clId="{71B120EF-8047-4782-B674-8B6910B46E78}" dt="2024-07-12T20:26:59.191" v="245"/>
          <ac:spMkLst>
            <pc:docMk/>
            <pc:sldMk cId="1185392502" sldId="265"/>
            <ac:spMk id="11" creationId="{59795FF4-D93A-A756-996B-7A755F96D374}"/>
          </ac:spMkLst>
        </pc:spChg>
        <pc:spChg chg="add mod">
          <ac:chgData name="Avinash Nalawade" userId="785f0043576dd482" providerId="LiveId" clId="{71B120EF-8047-4782-B674-8B6910B46E78}" dt="2024-07-12T20:29:50.886" v="280" actId="1076"/>
          <ac:spMkLst>
            <pc:docMk/>
            <pc:sldMk cId="1185392502" sldId="265"/>
            <ac:spMk id="12" creationId="{322DDEE0-7467-85B5-8E23-8CF1D17202B2}"/>
          </ac:spMkLst>
        </pc:spChg>
        <pc:spChg chg="add del mod">
          <ac:chgData name="Avinash Nalawade" userId="785f0043576dd482" providerId="LiveId" clId="{71B120EF-8047-4782-B674-8B6910B46E78}" dt="2024-07-12T20:33:30.640" v="317"/>
          <ac:spMkLst>
            <pc:docMk/>
            <pc:sldMk cId="1185392502" sldId="265"/>
            <ac:spMk id="14" creationId="{290D78D4-1DDB-BFFA-ABCF-9D8DFF2258DB}"/>
          </ac:spMkLst>
        </pc:spChg>
        <pc:graphicFrameChg chg="add del mod">
          <ac:chgData name="Avinash Nalawade" userId="785f0043576dd482" providerId="LiveId" clId="{71B120EF-8047-4782-B674-8B6910B46E78}" dt="2024-07-12T20:07:02.538" v="4" actId="21"/>
          <ac:graphicFrameMkLst>
            <pc:docMk/>
            <pc:sldMk cId="1185392502" sldId="265"/>
            <ac:graphicFrameMk id="6" creationId="{41742370-2B93-3A2C-469A-74403FE4334E}"/>
          </ac:graphicFrameMkLst>
        </pc:graphicFrameChg>
        <pc:picChg chg="add del mod">
          <ac:chgData name="Avinash Nalawade" userId="785f0043576dd482" providerId="LiveId" clId="{71B120EF-8047-4782-B674-8B6910B46E78}" dt="2024-07-12T20:33:17.791" v="316" actId="21"/>
          <ac:picMkLst>
            <pc:docMk/>
            <pc:sldMk cId="1185392502" sldId="265"/>
            <ac:picMk id="1026" creationId="{986F79BF-C69F-3C6D-9DA6-41A66D034EFC}"/>
          </ac:picMkLst>
        </pc:picChg>
        <pc:picChg chg="add del mod">
          <ac:chgData name="Avinash Nalawade" userId="785f0043576dd482" providerId="LiveId" clId="{71B120EF-8047-4782-B674-8B6910B46E78}" dt="2024-07-12T20:33:16.252" v="315" actId="21"/>
          <ac:picMkLst>
            <pc:docMk/>
            <pc:sldMk cId="1185392502" sldId="265"/>
            <ac:picMk id="1028" creationId="{8817D9D8-43C1-1BD3-5A8E-DEDA2179987D}"/>
          </ac:picMkLst>
        </pc:picChg>
        <pc:picChg chg="add mod">
          <ac:chgData name="Avinash Nalawade" userId="785f0043576dd482" providerId="LiveId" clId="{71B120EF-8047-4782-B674-8B6910B46E78}" dt="2024-07-12T20:31:05.735" v="296" actId="1076"/>
          <ac:picMkLst>
            <pc:docMk/>
            <pc:sldMk cId="1185392502" sldId="265"/>
            <ac:picMk id="1030" creationId="{5C79F3D7-C9E9-18D2-BE0C-96497B85EC29}"/>
          </ac:picMkLst>
        </pc:picChg>
        <pc:picChg chg="add mod">
          <ac:chgData name="Avinash Nalawade" userId="785f0043576dd482" providerId="LiveId" clId="{71B120EF-8047-4782-B674-8B6910B46E78}" dt="2024-07-12T20:32:18.529" v="307" actId="1076"/>
          <ac:picMkLst>
            <pc:docMk/>
            <pc:sldMk cId="1185392502" sldId="265"/>
            <ac:picMk id="1032" creationId="{1031ACD1-8A4F-4E20-B5BF-C4D805FFFEC7}"/>
          </ac:picMkLst>
        </pc:picChg>
        <pc:picChg chg="add del mod">
          <ac:chgData name="Avinash Nalawade" userId="785f0043576dd482" providerId="LiveId" clId="{71B120EF-8047-4782-B674-8B6910B46E78}" dt="2024-07-12T20:32:15.355" v="306" actId="21"/>
          <ac:picMkLst>
            <pc:docMk/>
            <pc:sldMk cId="1185392502" sldId="265"/>
            <ac:picMk id="1034" creationId="{33DF5A38-C8D4-480B-82A8-DE1B608C67EC}"/>
          </ac:picMkLst>
        </pc:picChg>
        <pc:picChg chg="add mod">
          <ac:chgData name="Avinash Nalawade" userId="785f0043576dd482" providerId="LiveId" clId="{71B120EF-8047-4782-B674-8B6910B46E78}" dt="2024-07-12T20:33:48.965" v="322" actId="14100"/>
          <ac:picMkLst>
            <pc:docMk/>
            <pc:sldMk cId="1185392502" sldId="265"/>
            <ac:picMk id="1036" creationId="{A6CC6A3A-BB73-5751-0F06-F5BD919AD93B}"/>
          </ac:picMkLst>
        </pc:picChg>
        <pc:picChg chg="add mod">
          <ac:chgData name="Avinash Nalawade" userId="785f0043576dd482" providerId="LiveId" clId="{71B120EF-8047-4782-B674-8B6910B46E78}" dt="2024-07-12T20:34:23.339" v="326" actId="1076"/>
          <ac:picMkLst>
            <pc:docMk/>
            <pc:sldMk cId="1185392502" sldId="265"/>
            <ac:picMk id="1038" creationId="{01537B4C-9B8A-37ED-8698-155A38A8C92B}"/>
          </ac:picMkLst>
        </pc:picChg>
      </pc:sldChg>
      <pc:sldChg chg="addSp delSp modSp new mod">
        <pc:chgData name="Avinash Nalawade" userId="785f0043576dd482" providerId="LiveId" clId="{71B120EF-8047-4782-B674-8B6910B46E78}" dt="2024-07-13T07:33:52.924" v="1839" actId="12"/>
        <pc:sldMkLst>
          <pc:docMk/>
          <pc:sldMk cId="2212330088" sldId="266"/>
        </pc:sldMkLst>
        <pc:spChg chg="mod">
          <ac:chgData name="Avinash Nalawade" userId="785f0043576dd482" providerId="LiveId" clId="{71B120EF-8047-4782-B674-8B6910B46E78}" dt="2024-07-12T20:38:00.008" v="352" actId="1076"/>
          <ac:spMkLst>
            <pc:docMk/>
            <pc:sldMk cId="2212330088" sldId="266"/>
            <ac:spMk id="2" creationId="{81A39670-CD8F-0530-8E40-4517908ECE09}"/>
          </ac:spMkLst>
        </pc:spChg>
        <pc:spChg chg="add del mod">
          <ac:chgData name="Avinash Nalawade" userId="785f0043576dd482" providerId="LiveId" clId="{71B120EF-8047-4782-B674-8B6910B46E78}" dt="2024-07-12T20:38:25.397" v="358" actId="22"/>
          <ac:spMkLst>
            <pc:docMk/>
            <pc:sldMk cId="2212330088" sldId="266"/>
            <ac:spMk id="3" creationId="{798D8331-66EB-EF7F-9A75-E26D42EEF69C}"/>
          </ac:spMkLst>
        </pc:spChg>
        <pc:spChg chg="add mod">
          <ac:chgData name="Avinash Nalawade" userId="785f0043576dd482" providerId="LiveId" clId="{71B120EF-8047-4782-B674-8B6910B46E78}" dt="2024-07-13T07:33:52.924" v="1839" actId="12"/>
          <ac:spMkLst>
            <pc:docMk/>
            <pc:sldMk cId="2212330088" sldId="266"/>
            <ac:spMk id="4" creationId="{23E4B07E-FB65-F269-47A7-619D2F339137}"/>
          </ac:spMkLst>
        </pc:spChg>
        <pc:spChg chg="add mod">
          <ac:chgData name="Avinash Nalawade" userId="785f0043576dd482" providerId="LiveId" clId="{71B120EF-8047-4782-B674-8B6910B46E78}" dt="2024-07-12T20:38:14.035" v="357"/>
          <ac:spMkLst>
            <pc:docMk/>
            <pc:sldMk cId="2212330088" sldId="266"/>
            <ac:spMk id="5" creationId="{3E0E2088-CA03-133D-7F1E-1CB80BE2E482}"/>
          </ac:spMkLst>
        </pc:spChg>
        <pc:picChg chg="add mod ord">
          <ac:chgData name="Avinash Nalawade" userId="785f0043576dd482" providerId="LiveId" clId="{71B120EF-8047-4782-B674-8B6910B46E78}" dt="2024-07-12T20:38:28.744" v="359" actId="1076"/>
          <ac:picMkLst>
            <pc:docMk/>
            <pc:sldMk cId="2212330088" sldId="266"/>
            <ac:picMk id="7" creationId="{B90B5180-E947-FA09-724E-25C613AD6680}"/>
          </ac:picMkLst>
        </pc:picChg>
        <pc:picChg chg="add mod">
          <ac:chgData name="Avinash Nalawade" userId="785f0043576dd482" providerId="LiveId" clId="{71B120EF-8047-4782-B674-8B6910B46E78}" dt="2024-07-12T20:39:20.807" v="366" actId="1076"/>
          <ac:picMkLst>
            <pc:docMk/>
            <pc:sldMk cId="2212330088" sldId="266"/>
            <ac:picMk id="9" creationId="{5118DD61-77F9-8BB7-3EDC-97978B93A4CF}"/>
          </ac:picMkLst>
        </pc:picChg>
      </pc:sldChg>
      <pc:sldChg chg="addSp delSp modSp new mod">
        <pc:chgData name="Avinash Nalawade" userId="785f0043576dd482" providerId="LiveId" clId="{71B120EF-8047-4782-B674-8B6910B46E78}" dt="2024-07-13T08:28:11.814" v="2539" actId="9405"/>
        <pc:sldMkLst>
          <pc:docMk/>
          <pc:sldMk cId="1128549663" sldId="267"/>
        </pc:sldMkLst>
        <pc:spChg chg="del mod">
          <ac:chgData name="Avinash Nalawade" userId="785f0043576dd482" providerId="LiveId" clId="{71B120EF-8047-4782-B674-8B6910B46E78}" dt="2024-07-12T20:40:50.040" v="398" actId="478"/>
          <ac:spMkLst>
            <pc:docMk/>
            <pc:sldMk cId="1128549663" sldId="267"/>
            <ac:spMk id="2" creationId="{193C9F8E-3F69-A8DA-5AD1-5AF503BC1A1D}"/>
          </ac:spMkLst>
        </pc:spChg>
        <pc:spChg chg="del mod">
          <ac:chgData name="Avinash Nalawade" userId="785f0043576dd482" providerId="LiveId" clId="{71B120EF-8047-4782-B674-8B6910B46E78}" dt="2024-07-12T20:42:03.988" v="413" actId="478"/>
          <ac:spMkLst>
            <pc:docMk/>
            <pc:sldMk cId="1128549663" sldId="267"/>
            <ac:spMk id="3" creationId="{840E610E-6BD9-5AA8-62F4-35EDB9B8196B}"/>
          </ac:spMkLst>
        </pc:spChg>
        <pc:spChg chg="add mod">
          <ac:chgData name="Avinash Nalawade" userId="785f0043576dd482" providerId="LiveId" clId="{71B120EF-8047-4782-B674-8B6910B46E78}" dt="2024-07-12T20:40:30.944" v="394" actId="255"/>
          <ac:spMkLst>
            <pc:docMk/>
            <pc:sldMk cId="1128549663" sldId="267"/>
            <ac:spMk id="4" creationId="{85625442-160D-AFC9-69CB-C28EB3B174C8}"/>
          </ac:spMkLst>
        </pc:spChg>
        <pc:spChg chg="add mod">
          <ac:chgData name="Avinash Nalawade" userId="785f0043576dd482" providerId="LiveId" clId="{71B120EF-8047-4782-B674-8B6910B46E78}" dt="2024-07-12T20:46:30.485" v="543" actId="207"/>
          <ac:spMkLst>
            <pc:docMk/>
            <pc:sldMk cId="1128549663" sldId="267"/>
            <ac:spMk id="5" creationId="{C30833A4-E60B-667D-C938-D0160D6E8902}"/>
          </ac:spMkLst>
        </pc:spChg>
        <pc:spChg chg="add mod">
          <ac:chgData name="Avinash Nalawade" userId="785f0043576dd482" providerId="LiveId" clId="{71B120EF-8047-4782-B674-8B6910B46E78}" dt="2024-07-12T20:46:40.744" v="544" actId="207"/>
          <ac:spMkLst>
            <pc:docMk/>
            <pc:sldMk cId="1128549663" sldId="267"/>
            <ac:spMk id="6" creationId="{C90E1CEF-A66B-2551-CBD7-B0791EA1A7AA}"/>
          </ac:spMkLst>
        </pc:spChg>
        <pc:spChg chg="add mod">
          <ac:chgData name="Avinash Nalawade" userId="785f0043576dd482" providerId="LiveId" clId="{71B120EF-8047-4782-B674-8B6910B46E78}" dt="2024-07-12T20:46:47.678" v="545" actId="207"/>
          <ac:spMkLst>
            <pc:docMk/>
            <pc:sldMk cId="1128549663" sldId="267"/>
            <ac:spMk id="7" creationId="{13F5C647-C954-9B6C-A3E2-36BA69FE03D1}"/>
          </ac:spMkLst>
        </pc:spChg>
        <pc:inkChg chg="add del">
          <ac:chgData name="Avinash Nalawade" userId="785f0043576dd482" providerId="LiveId" clId="{71B120EF-8047-4782-B674-8B6910B46E78}" dt="2024-07-13T08:28:11.814" v="2539" actId="9405"/>
          <ac:inkMkLst>
            <pc:docMk/>
            <pc:sldMk cId="1128549663" sldId="267"/>
            <ac:inkMk id="2" creationId="{09B95198-9FF5-3BE4-D6C2-66BAD592AD45}"/>
          </ac:inkMkLst>
        </pc:inkChg>
        <pc:cxnChg chg="add mod">
          <ac:chgData name="Avinash Nalawade" userId="785f0043576dd482" providerId="LiveId" clId="{71B120EF-8047-4782-B674-8B6910B46E78}" dt="2024-07-12T20:45:52.329" v="541" actId="13822"/>
          <ac:cxnSpMkLst>
            <pc:docMk/>
            <pc:sldMk cId="1128549663" sldId="267"/>
            <ac:cxnSpMk id="9" creationId="{A5DCA96C-80B1-CC38-F9EB-53862205D58F}"/>
          </ac:cxnSpMkLst>
        </pc:cxnChg>
        <pc:cxnChg chg="add mod">
          <ac:chgData name="Avinash Nalawade" userId="785f0043576dd482" providerId="LiveId" clId="{71B120EF-8047-4782-B674-8B6910B46E78}" dt="2024-07-12T20:45:55.106" v="542" actId="13822"/>
          <ac:cxnSpMkLst>
            <pc:docMk/>
            <pc:sldMk cId="1128549663" sldId="267"/>
            <ac:cxnSpMk id="12" creationId="{FBBF0256-2219-ADA4-AD6E-EF92F05895E7}"/>
          </ac:cxnSpMkLst>
        </pc:cxnChg>
      </pc:sldChg>
      <pc:sldChg chg="addSp delSp modSp new mod">
        <pc:chgData name="Avinash Nalawade" userId="785f0043576dd482" providerId="LiveId" clId="{71B120EF-8047-4782-B674-8B6910B46E78}" dt="2024-07-12T20:53:45.348" v="572" actId="14100"/>
        <pc:sldMkLst>
          <pc:docMk/>
          <pc:sldMk cId="4170317314" sldId="268"/>
        </pc:sldMkLst>
        <pc:spChg chg="del mod">
          <ac:chgData name="Avinash Nalawade" userId="785f0043576dd482" providerId="LiveId" clId="{71B120EF-8047-4782-B674-8B6910B46E78}" dt="2024-07-12T20:47:25.839" v="548" actId="478"/>
          <ac:spMkLst>
            <pc:docMk/>
            <pc:sldMk cId="4170317314" sldId="268"/>
            <ac:spMk id="2" creationId="{93947072-3ECB-5C8E-30E4-C22C7790AD6E}"/>
          </ac:spMkLst>
        </pc:spChg>
        <pc:spChg chg="del">
          <ac:chgData name="Avinash Nalawade" userId="785f0043576dd482" providerId="LiveId" clId="{71B120EF-8047-4782-B674-8B6910B46E78}" dt="2024-07-12T20:53:39.570" v="571" actId="22"/>
          <ac:spMkLst>
            <pc:docMk/>
            <pc:sldMk cId="4170317314" sldId="268"/>
            <ac:spMk id="3" creationId="{5DC3C360-B962-06B6-4D4A-8721B93AAFEE}"/>
          </ac:spMkLst>
        </pc:spChg>
        <pc:spChg chg="add mod">
          <ac:chgData name="Avinash Nalawade" userId="785f0043576dd482" providerId="LiveId" clId="{71B120EF-8047-4782-B674-8B6910B46E78}" dt="2024-07-12T20:48:06.880" v="570" actId="255"/>
          <ac:spMkLst>
            <pc:docMk/>
            <pc:sldMk cId="4170317314" sldId="268"/>
            <ac:spMk id="4" creationId="{DC1872B8-3E84-E70F-31A0-28C1B28BAA6F}"/>
          </ac:spMkLst>
        </pc:spChg>
        <pc:picChg chg="add mod ord">
          <ac:chgData name="Avinash Nalawade" userId="785f0043576dd482" providerId="LiveId" clId="{71B120EF-8047-4782-B674-8B6910B46E78}" dt="2024-07-12T20:53:45.348" v="572" actId="14100"/>
          <ac:picMkLst>
            <pc:docMk/>
            <pc:sldMk cId="4170317314" sldId="268"/>
            <ac:picMk id="6" creationId="{203C3D58-6D22-641D-C4D7-0997F6F7AA04}"/>
          </ac:picMkLst>
        </pc:picChg>
      </pc:sldChg>
      <pc:sldChg chg="addSp delSp modSp new mod">
        <pc:chgData name="Avinash Nalawade" userId="785f0043576dd482" providerId="LiveId" clId="{71B120EF-8047-4782-B674-8B6910B46E78}" dt="2024-07-12T21:15:57.438" v="926"/>
        <pc:sldMkLst>
          <pc:docMk/>
          <pc:sldMk cId="2922252999" sldId="269"/>
        </pc:sldMkLst>
        <pc:spChg chg="del mod">
          <ac:chgData name="Avinash Nalawade" userId="785f0043576dd482" providerId="LiveId" clId="{71B120EF-8047-4782-B674-8B6910B46E78}" dt="2024-07-12T20:57:18.848" v="609" actId="478"/>
          <ac:spMkLst>
            <pc:docMk/>
            <pc:sldMk cId="2922252999" sldId="269"/>
            <ac:spMk id="2" creationId="{84AFBE6A-BAC5-0E72-408A-D79A73EE3796}"/>
          </ac:spMkLst>
        </pc:spChg>
        <pc:spChg chg="del">
          <ac:chgData name="Avinash Nalawade" userId="785f0043576dd482" providerId="LiveId" clId="{71B120EF-8047-4782-B674-8B6910B46E78}" dt="2024-07-12T20:56:25.298" v="574" actId="22"/>
          <ac:spMkLst>
            <pc:docMk/>
            <pc:sldMk cId="2922252999" sldId="269"/>
            <ac:spMk id="3" creationId="{2CD14405-1B6D-8426-1BCE-9AFE873BAF41}"/>
          </ac:spMkLst>
        </pc:spChg>
        <pc:spChg chg="add del mod">
          <ac:chgData name="Avinash Nalawade" userId="785f0043576dd482" providerId="LiveId" clId="{71B120EF-8047-4782-B674-8B6910B46E78}" dt="2024-07-12T20:57:18.848" v="609" actId="478"/>
          <ac:spMkLst>
            <pc:docMk/>
            <pc:sldMk cId="2922252999" sldId="269"/>
            <ac:spMk id="6" creationId="{D6E6F39B-C6AD-6B0E-5836-EC060BC6F8D9}"/>
          </ac:spMkLst>
        </pc:spChg>
        <pc:spChg chg="add mod">
          <ac:chgData name="Avinash Nalawade" userId="785f0043576dd482" providerId="LiveId" clId="{71B120EF-8047-4782-B674-8B6910B46E78}" dt="2024-07-12T21:15:57.438" v="926"/>
          <ac:spMkLst>
            <pc:docMk/>
            <pc:sldMk cId="2922252999" sldId="269"/>
            <ac:spMk id="7" creationId="{830D4F59-3992-A513-1F83-8B153C85A010}"/>
          </ac:spMkLst>
        </pc:spChg>
        <pc:picChg chg="add mod ord">
          <ac:chgData name="Avinash Nalawade" userId="785f0043576dd482" providerId="LiveId" clId="{71B120EF-8047-4782-B674-8B6910B46E78}" dt="2024-07-12T21:07:31.737" v="709" actId="1076"/>
          <ac:picMkLst>
            <pc:docMk/>
            <pc:sldMk cId="2922252999" sldId="269"/>
            <ac:picMk id="5" creationId="{AF1FA4D3-BD1E-7439-D418-FEF77E1D5B61}"/>
          </ac:picMkLst>
        </pc:picChg>
      </pc:sldChg>
      <pc:sldChg chg="addSp delSp modSp new mod ord">
        <pc:chgData name="Avinash Nalawade" userId="785f0043576dd482" providerId="LiveId" clId="{71B120EF-8047-4782-B674-8B6910B46E78}" dt="2024-07-12T21:07:11.046" v="708"/>
        <pc:sldMkLst>
          <pc:docMk/>
          <pc:sldMk cId="571142140" sldId="270"/>
        </pc:sldMkLst>
        <pc:spChg chg="del mod">
          <ac:chgData name="Avinash Nalawade" userId="785f0043576dd482" providerId="LiveId" clId="{71B120EF-8047-4782-B674-8B6910B46E78}" dt="2024-07-12T20:57:57.773" v="644" actId="478"/>
          <ac:spMkLst>
            <pc:docMk/>
            <pc:sldMk cId="571142140" sldId="270"/>
            <ac:spMk id="2" creationId="{8A410E9F-A4AC-AB41-B736-78E66361C5BF}"/>
          </ac:spMkLst>
        </pc:spChg>
        <pc:spChg chg="del">
          <ac:chgData name="Avinash Nalawade" userId="785f0043576dd482" providerId="LiveId" clId="{71B120EF-8047-4782-B674-8B6910B46E78}" dt="2024-07-12T20:59:44.368" v="673" actId="22"/>
          <ac:spMkLst>
            <pc:docMk/>
            <pc:sldMk cId="571142140" sldId="270"/>
            <ac:spMk id="3" creationId="{D893619C-8CA6-31E5-A2C3-76D32FCB57A9}"/>
          </ac:spMkLst>
        </pc:spChg>
        <pc:spChg chg="add mod">
          <ac:chgData name="Avinash Nalawade" userId="785f0043576dd482" providerId="LiveId" clId="{71B120EF-8047-4782-B674-8B6910B46E78}" dt="2024-07-12T20:58:13.744" v="672" actId="20577"/>
          <ac:spMkLst>
            <pc:docMk/>
            <pc:sldMk cId="571142140" sldId="270"/>
            <ac:spMk id="4" creationId="{08E33622-31B2-25B5-DCC7-2C08A8A88C2B}"/>
          </ac:spMkLst>
        </pc:spChg>
        <pc:picChg chg="add mod ord">
          <ac:chgData name="Avinash Nalawade" userId="785f0043576dd482" providerId="LiveId" clId="{71B120EF-8047-4782-B674-8B6910B46E78}" dt="2024-07-12T20:59:44.368" v="673" actId="22"/>
          <ac:picMkLst>
            <pc:docMk/>
            <pc:sldMk cId="571142140" sldId="270"/>
            <ac:picMk id="6" creationId="{493330A3-2708-61AB-4511-577D127CFCAF}"/>
          </ac:picMkLst>
        </pc:picChg>
      </pc:sldChg>
      <pc:sldChg chg="addSp delSp modSp new mod">
        <pc:chgData name="Avinash Nalawade" userId="785f0043576dd482" providerId="LiveId" clId="{71B120EF-8047-4782-B674-8B6910B46E78}" dt="2024-07-12T21:16:39.396" v="934" actId="207"/>
        <pc:sldMkLst>
          <pc:docMk/>
          <pc:sldMk cId="525392169" sldId="271"/>
        </pc:sldMkLst>
        <pc:spChg chg="del mod">
          <ac:chgData name="Avinash Nalawade" userId="785f0043576dd482" providerId="LiveId" clId="{71B120EF-8047-4782-B674-8B6910B46E78}" dt="2024-07-12T21:02:31.472" v="676" actId="478"/>
          <ac:spMkLst>
            <pc:docMk/>
            <pc:sldMk cId="525392169" sldId="271"/>
            <ac:spMk id="2" creationId="{5DC97FE4-E450-AFA2-44A9-2C1B6390E5AE}"/>
          </ac:spMkLst>
        </pc:spChg>
        <pc:spChg chg="del mod">
          <ac:chgData name="Avinash Nalawade" userId="785f0043576dd482" providerId="LiveId" clId="{71B120EF-8047-4782-B674-8B6910B46E78}" dt="2024-07-12T21:02:58.824" v="695" actId="478"/>
          <ac:spMkLst>
            <pc:docMk/>
            <pc:sldMk cId="525392169" sldId="271"/>
            <ac:spMk id="3" creationId="{D3616576-5B30-F882-30A2-9C825B6614DC}"/>
          </ac:spMkLst>
        </pc:spChg>
        <pc:spChg chg="add mod">
          <ac:chgData name="Avinash Nalawade" userId="785f0043576dd482" providerId="LiveId" clId="{71B120EF-8047-4782-B674-8B6910B46E78}" dt="2024-07-12T21:02:52.815" v="693" actId="14100"/>
          <ac:spMkLst>
            <pc:docMk/>
            <pc:sldMk cId="525392169" sldId="271"/>
            <ac:spMk id="4" creationId="{7E7B9104-3589-49E0-F6B2-C0875281740A}"/>
          </ac:spMkLst>
        </pc:spChg>
        <pc:spChg chg="add mod">
          <ac:chgData name="Avinash Nalawade" userId="785f0043576dd482" providerId="LiveId" clId="{71B120EF-8047-4782-B674-8B6910B46E78}" dt="2024-07-12T21:16:32.013" v="932" actId="207"/>
          <ac:spMkLst>
            <pc:docMk/>
            <pc:sldMk cId="525392169" sldId="271"/>
            <ac:spMk id="5" creationId="{557E4A0A-B476-C852-3A2D-CB104DEF22C8}"/>
          </ac:spMkLst>
        </pc:spChg>
        <pc:spChg chg="add mod">
          <ac:chgData name="Avinash Nalawade" userId="785f0043576dd482" providerId="LiveId" clId="{71B120EF-8047-4782-B674-8B6910B46E78}" dt="2024-07-12T21:16:35.669" v="933" actId="207"/>
          <ac:spMkLst>
            <pc:docMk/>
            <pc:sldMk cId="525392169" sldId="271"/>
            <ac:spMk id="6" creationId="{0DD147C1-1583-0725-700E-AF0FBBAC38FE}"/>
          </ac:spMkLst>
        </pc:spChg>
        <pc:spChg chg="add mod">
          <ac:chgData name="Avinash Nalawade" userId="785f0043576dd482" providerId="LiveId" clId="{71B120EF-8047-4782-B674-8B6910B46E78}" dt="2024-07-12T21:16:39.396" v="934" actId="207"/>
          <ac:spMkLst>
            <pc:docMk/>
            <pc:sldMk cId="525392169" sldId="271"/>
            <ac:spMk id="7" creationId="{471B5295-5CBB-8E42-558A-49EF449D32A2}"/>
          </ac:spMkLst>
        </pc:spChg>
        <pc:spChg chg="add mod">
          <ac:chgData name="Avinash Nalawade" userId="785f0043576dd482" providerId="LiveId" clId="{71B120EF-8047-4782-B674-8B6910B46E78}" dt="2024-07-12T21:10:49.657" v="802" actId="1076"/>
          <ac:spMkLst>
            <pc:docMk/>
            <pc:sldMk cId="525392169" sldId="271"/>
            <ac:spMk id="16" creationId="{A47D4C97-EDB7-E508-692F-10E51B3218F4}"/>
          </ac:spMkLst>
        </pc:spChg>
        <pc:spChg chg="add mod">
          <ac:chgData name="Avinash Nalawade" userId="785f0043576dd482" providerId="LiveId" clId="{71B120EF-8047-4782-B674-8B6910B46E78}" dt="2024-07-12T21:11:06.477" v="804"/>
          <ac:spMkLst>
            <pc:docMk/>
            <pc:sldMk cId="525392169" sldId="271"/>
            <ac:spMk id="17" creationId="{68CE2AE9-E04A-7141-F90B-F7F854EF7ADE}"/>
          </ac:spMkLst>
        </pc:spChg>
        <pc:spChg chg="add mod">
          <ac:chgData name="Avinash Nalawade" userId="785f0043576dd482" providerId="LiveId" clId="{71B120EF-8047-4782-B674-8B6910B46E78}" dt="2024-07-12T21:12:01.317" v="867" actId="5793"/>
          <ac:spMkLst>
            <pc:docMk/>
            <pc:sldMk cId="525392169" sldId="271"/>
            <ac:spMk id="18" creationId="{CD7FD983-5425-C500-74F8-1CA4C08E0675}"/>
          </ac:spMkLst>
        </pc:spChg>
        <pc:spChg chg="add mod">
          <ac:chgData name="Avinash Nalawade" userId="785f0043576dd482" providerId="LiveId" clId="{71B120EF-8047-4782-B674-8B6910B46E78}" dt="2024-07-12T21:13:31.424" v="900" actId="1076"/>
          <ac:spMkLst>
            <pc:docMk/>
            <pc:sldMk cId="525392169" sldId="271"/>
            <ac:spMk id="19" creationId="{B2BCE1D6-C620-79D0-246C-C5E86630BCD4}"/>
          </ac:spMkLst>
        </pc:spChg>
        <pc:spChg chg="add mod">
          <ac:chgData name="Avinash Nalawade" userId="785f0043576dd482" providerId="LiveId" clId="{71B120EF-8047-4782-B674-8B6910B46E78}" dt="2024-07-12T21:14:19.216" v="909" actId="1076"/>
          <ac:spMkLst>
            <pc:docMk/>
            <pc:sldMk cId="525392169" sldId="271"/>
            <ac:spMk id="21" creationId="{7CF9FB6D-6F7C-9B27-E99C-60FF0ADC9536}"/>
          </ac:spMkLst>
        </pc:spChg>
        <pc:spChg chg="add mod">
          <ac:chgData name="Avinash Nalawade" userId="785f0043576dd482" providerId="LiveId" clId="{71B120EF-8047-4782-B674-8B6910B46E78}" dt="2024-07-12T21:14:37.563" v="912" actId="1076"/>
          <ac:spMkLst>
            <pc:docMk/>
            <pc:sldMk cId="525392169" sldId="271"/>
            <ac:spMk id="23" creationId="{B60DD090-9A31-A11A-0CCF-CE66301EBC3E}"/>
          </ac:spMkLst>
        </pc:spChg>
        <pc:spChg chg="add mod">
          <ac:chgData name="Avinash Nalawade" userId="785f0043576dd482" providerId="LiveId" clId="{71B120EF-8047-4782-B674-8B6910B46E78}" dt="2024-07-12T21:15:10.995" v="917" actId="207"/>
          <ac:spMkLst>
            <pc:docMk/>
            <pc:sldMk cId="525392169" sldId="271"/>
            <ac:spMk id="24" creationId="{36E25420-76C5-263F-9F20-E7397C471B0C}"/>
          </ac:spMkLst>
        </pc:spChg>
        <pc:spChg chg="add mod">
          <ac:chgData name="Avinash Nalawade" userId="785f0043576dd482" providerId="LiveId" clId="{71B120EF-8047-4782-B674-8B6910B46E78}" dt="2024-07-12T21:15:38.395" v="922" actId="207"/>
          <ac:spMkLst>
            <pc:docMk/>
            <pc:sldMk cId="525392169" sldId="271"/>
            <ac:spMk id="26" creationId="{A55EFB87-BF09-04D1-0B93-755C1E20B7AD}"/>
          </ac:spMkLst>
        </pc:spChg>
        <pc:spChg chg="add mod">
          <ac:chgData name="Avinash Nalawade" userId="785f0043576dd482" providerId="LiveId" clId="{71B120EF-8047-4782-B674-8B6910B46E78}" dt="2024-07-12T21:16:14.248" v="931" actId="207"/>
          <ac:spMkLst>
            <pc:docMk/>
            <pc:sldMk cId="525392169" sldId="271"/>
            <ac:spMk id="29" creationId="{785977C6-134F-742C-58DC-78EDBF9E12D0}"/>
          </ac:spMkLst>
        </pc:spChg>
        <pc:cxnChg chg="add mod">
          <ac:chgData name="Avinash Nalawade" userId="785f0043576dd482" providerId="LiveId" clId="{71B120EF-8047-4782-B674-8B6910B46E78}" dt="2024-07-12T21:15:14.783" v="918" actId="14100"/>
          <ac:cxnSpMkLst>
            <pc:docMk/>
            <pc:sldMk cId="525392169" sldId="271"/>
            <ac:cxnSpMk id="9" creationId="{C7D32BB9-4455-7309-BCA8-87FA9D4404F7}"/>
          </ac:cxnSpMkLst>
        </pc:cxnChg>
        <pc:cxnChg chg="add mod">
          <ac:chgData name="Avinash Nalawade" userId="785f0043576dd482" providerId="LiveId" clId="{71B120EF-8047-4782-B674-8B6910B46E78}" dt="2024-07-12T21:15:46.515" v="923" actId="14100"/>
          <ac:cxnSpMkLst>
            <pc:docMk/>
            <pc:sldMk cId="525392169" sldId="271"/>
            <ac:cxnSpMk id="11" creationId="{51A41068-ED52-6849-CF62-771061136616}"/>
          </ac:cxnSpMkLst>
        </pc:cxnChg>
        <pc:cxnChg chg="add mod">
          <ac:chgData name="Avinash Nalawade" userId="785f0043576dd482" providerId="LiveId" clId="{71B120EF-8047-4782-B674-8B6910B46E78}" dt="2024-07-12T21:16:11.380" v="930" actId="14100"/>
          <ac:cxnSpMkLst>
            <pc:docMk/>
            <pc:sldMk cId="525392169" sldId="271"/>
            <ac:cxnSpMk id="13" creationId="{F1413E26-CF29-87B6-9C3F-05AF47F179F1}"/>
          </ac:cxnSpMkLst>
        </pc:cxnChg>
        <pc:cxnChg chg="add del">
          <ac:chgData name="Avinash Nalawade" userId="785f0043576dd482" providerId="LiveId" clId="{71B120EF-8047-4782-B674-8B6910B46E78}" dt="2024-07-12T21:09:25.487" v="717" actId="11529"/>
          <ac:cxnSpMkLst>
            <pc:docMk/>
            <pc:sldMk cId="525392169" sldId="271"/>
            <ac:cxnSpMk id="15" creationId="{46C8116F-CED7-2084-CF1F-BAA19D132796}"/>
          </ac:cxnSpMkLst>
        </pc:cxnChg>
      </pc:sldChg>
      <pc:sldChg chg="addSp delSp modSp new mod">
        <pc:chgData name="Avinash Nalawade" userId="785f0043576dd482" providerId="LiveId" clId="{71B120EF-8047-4782-B674-8B6910B46E78}" dt="2024-07-12T21:19:39.338" v="993" actId="1076"/>
        <pc:sldMkLst>
          <pc:docMk/>
          <pc:sldMk cId="3653247023" sldId="272"/>
        </pc:sldMkLst>
        <pc:spChg chg="del mod">
          <ac:chgData name="Avinash Nalawade" userId="785f0043576dd482" providerId="LiveId" clId="{71B120EF-8047-4782-B674-8B6910B46E78}" dt="2024-07-12T21:17:24.322" v="937" actId="478"/>
          <ac:spMkLst>
            <pc:docMk/>
            <pc:sldMk cId="3653247023" sldId="272"/>
            <ac:spMk id="2" creationId="{E4AC658C-BD4D-3BD2-F03E-3D75167D8C14}"/>
          </ac:spMkLst>
        </pc:spChg>
        <pc:spChg chg="del mod">
          <ac:chgData name="Avinash Nalawade" userId="785f0043576dd482" providerId="LiveId" clId="{71B120EF-8047-4782-B674-8B6910B46E78}" dt="2024-07-12T21:17:29.502" v="939" actId="478"/>
          <ac:spMkLst>
            <pc:docMk/>
            <pc:sldMk cId="3653247023" sldId="272"/>
            <ac:spMk id="3" creationId="{161B2E3C-2DB1-83C2-F00D-0051D5E6254E}"/>
          </ac:spMkLst>
        </pc:spChg>
        <pc:spChg chg="add mod">
          <ac:chgData name="Avinash Nalawade" userId="785f0043576dd482" providerId="LiveId" clId="{71B120EF-8047-4782-B674-8B6910B46E78}" dt="2024-07-12T21:19:32.461" v="990" actId="14100"/>
          <ac:spMkLst>
            <pc:docMk/>
            <pc:sldMk cId="3653247023" sldId="272"/>
            <ac:spMk id="4" creationId="{C092803A-1E03-3B6D-A6F2-4EE5AF5F3D5C}"/>
          </ac:spMkLst>
        </pc:spChg>
        <pc:picChg chg="add mod">
          <ac:chgData name="Avinash Nalawade" userId="785f0043576dd482" providerId="LiveId" clId="{71B120EF-8047-4782-B674-8B6910B46E78}" dt="2024-07-12T21:19:35.511" v="991" actId="1076"/>
          <ac:picMkLst>
            <pc:docMk/>
            <pc:sldMk cId="3653247023" sldId="272"/>
            <ac:picMk id="2050" creationId="{14404E1B-970E-AD8C-4BBE-EE225CB13FCC}"/>
          </ac:picMkLst>
        </pc:picChg>
        <pc:picChg chg="add mod">
          <ac:chgData name="Avinash Nalawade" userId="785f0043576dd482" providerId="LiveId" clId="{71B120EF-8047-4782-B674-8B6910B46E78}" dt="2024-07-12T21:19:37.423" v="992" actId="1076"/>
          <ac:picMkLst>
            <pc:docMk/>
            <pc:sldMk cId="3653247023" sldId="272"/>
            <ac:picMk id="2052" creationId="{B19B4F02-9891-4603-6BFD-8F72CB50E478}"/>
          </ac:picMkLst>
        </pc:picChg>
        <pc:picChg chg="add mod">
          <ac:chgData name="Avinash Nalawade" userId="785f0043576dd482" providerId="LiveId" clId="{71B120EF-8047-4782-B674-8B6910B46E78}" dt="2024-07-12T21:19:39.338" v="993" actId="1076"/>
          <ac:picMkLst>
            <pc:docMk/>
            <pc:sldMk cId="3653247023" sldId="272"/>
            <ac:picMk id="2054" creationId="{A22FE4D7-3BC7-5A01-4A67-05DCBFCF95F9}"/>
          </ac:picMkLst>
        </pc:picChg>
      </pc:sldChg>
      <pc:sldChg chg="addSp delSp modSp new mod">
        <pc:chgData name="Avinash Nalawade" userId="785f0043576dd482" providerId="LiveId" clId="{71B120EF-8047-4782-B674-8B6910B46E78}" dt="2024-07-13T07:07:52.558" v="1045" actId="14100"/>
        <pc:sldMkLst>
          <pc:docMk/>
          <pc:sldMk cId="3393192639" sldId="273"/>
        </pc:sldMkLst>
        <pc:spChg chg="del mod">
          <ac:chgData name="Avinash Nalawade" userId="785f0043576dd482" providerId="LiveId" clId="{71B120EF-8047-4782-B674-8B6910B46E78}" dt="2024-07-13T07:04:39.720" v="996" actId="478"/>
          <ac:spMkLst>
            <pc:docMk/>
            <pc:sldMk cId="3393192639" sldId="273"/>
            <ac:spMk id="2" creationId="{A405476D-6D49-52D5-497E-2758BDF70E73}"/>
          </ac:spMkLst>
        </pc:spChg>
        <pc:spChg chg="add del mod">
          <ac:chgData name="Avinash Nalawade" userId="785f0043576dd482" providerId="LiveId" clId="{71B120EF-8047-4782-B674-8B6910B46E78}" dt="2024-07-13T07:05:47.027" v="1023" actId="478"/>
          <ac:spMkLst>
            <pc:docMk/>
            <pc:sldMk cId="3393192639" sldId="273"/>
            <ac:spMk id="3" creationId="{B9AF6CBC-40B3-0161-042C-7A30207C8285}"/>
          </ac:spMkLst>
        </pc:spChg>
        <pc:spChg chg="add mod">
          <ac:chgData name="Avinash Nalawade" userId="785f0043576dd482" providerId="LiveId" clId="{71B120EF-8047-4782-B674-8B6910B46E78}" dt="2024-07-13T07:05:39.020" v="1021" actId="14100"/>
          <ac:spMkLst>
            <pc:docMk/>
            <pc:sldMk cId="3393192639" sldId="273"/>
            <ac:spMk id="4" creationId="{F5B5D196-B94A-F2E6-1D61-BF3CD301C14A}"/>
          </ac:spMkLst>
        </pc:spChg>
        <pc:picChg chg="add mod">
          <ac:chgData name="Avinash Nalawade" userId="785f0043576dd482" providerId="LiveId" clId="{71B120EF-8047-4782-B674-8B6910B46E78}" dt="2024-07-13T07:07:48.025" v="1044" actId="14100"/>
          <ac:picMkLst>
            <pc:docMk/>
            <pc:sldMk cId="3393192639" sldId="273"/>
            <ac:picMk id="1026" creationId="{B7711F2E-A44D-33F4-2142-86123E948D79}"/>
          </ac:picMkLst>
        </pc:picChg>
        <pc:picChg chg="add mod">
          <ac:chgData name="Avinash Nalawade" userId="785f0043576dd482" providerId="LiveId" clId="{71B120EF-8047-4782-B674-8B6910B46E78}" dt="2024-07-13T07:07:52.558" v="1045" actId="14100"/>
          <ac:picMkLst>
            <pc:docMk/>
            <pc:sldMk cId="3393192639" sldId="273"/>
            <ac:picMk id="1028" creationId="{5B4443B6-00EF-7706-DDB6-7F483884B84E}"/>
          </ac:picMkLst>
        </pc:picChg>
      </pc:sldChg>
      <pc:sldChg chg="new del">
        <pc:chgData name="Avinash Nalawade" userId="785f0043576dd482" providerId="LiveId" clId="{71B120EF-8047-4782-B674-8B6910B46E78}" dt="2024-07-13T07:35:24.248" v="1841" actId="2696"/>
        <pc:sldMkLst>
          <pc:docMk/>
          <pc:sldMk cId="1256361105" sldId="274"/>
        </pc:sldMkLst>
      </pc:sldChg>
      <pc:sldChg chg="addSp delSp modSp new mod">
        <pc:chgData name="Avinash Nalawade" userId="785f0043576dd482" providerId="LiveId" clId="{71B120EF-8047-4782-B674-8B6910B46E78}" dt="2024-07-13T07:45:03.241" v="2029" actId="14100"/>
        <pc:sldMkLst>
          <pc:docMk/>
          <pc:sldMk cId="3627878510" sldId="274"/>
        </pc:sldMkLst>
        <pc:spChg chg="del mod">
          <ac:chgData name="Avinash Nalawade" userId="785f0043576dd482" providerId="LiveId" clId="{71B120EF-8047-4782-B674-8B6910B46E78}" dt="2024-07-13T07:42:11.774" v="1952" actId="478"/>
          <ac:spMkLst>
            <pc:docMk/>
            <pc:sldMk cId="3627878510" sldId="274"/>
            <ac:spMk id="2" creationId="{D6268BAD-4694-9E55-B511-7CC50A2B5757}"/>
          </ac:spMkLst>
        </pc:spChg>
        <pc:spChg chg="add del mod">
          <ac:chgData name="Avinash Nalawade" userId="785f0043576dd482" providerId="LiveId" clId="{71B120EF-8047-4782-B674-8B6910B46E78}" dt="2024-07-13T07:43:40.033" v="1998"/>
          <ac:spMkLst>
            <pc:docMk/>
            <pc:sldMk cId="3627878510" sldId="274"/>
            <ac:spMk id="3" creationId="{A0124F7B-9CFB-CB61-0240-6B4E4B634447}"/>
          </ac:spMkLst>
        </pc:spChg>
        <pc:spChg chg="add mod">
          <ac:chgData name="Avinash Nalawade" userId="785f0043576dd482" providerId="LiveId" clId="{71B120EF-8047-4782-B674-8B6910B46E78}" dt="2024-07-13T07:43:32.152" v="1995" actId="20577"/>
          <ac:spMkLst>
            <pc:docMk/>
            <pc:sldMk cId="3627878510" sldId="274"/>
            <ac:spMk id="4" creationId="{40CCC56C-55A4-0487-6404-02FE0349AF9A}"/>
          </ac:spMkLst>
        </pc:spChg>
        <pc:spChg chg="add">
          <ac:chgData name="Avinash Nalawade" userId="785f0043576dd482" providerId="LiveId" clId="{71B120EF-8047-4782-B674-8B6910B46E78}" dt="2024-07-13T07:43:18.300" v="1987"/>
          <ac:spMkLst>
            <pc:docMk/>
            <pc:sldMk cId="3627878510" sldId="274"/>
            <ac:spMk id="5" creationId="{5D71F0C6-C5E5-8EC0-D362-7319659142BC}"/>
          </ac:spMkLst>
        </pc:spChg>
        <pc:spChg chg="add mod">
          <ac:chgData name="Avinash Nalawade" userId="785f0043576dd482" providerId="LiveId" clId="{71B120EF-8047-4782-B674-8B6910B46E78}" dt="2024-07-13T07:45:03.241" v="2029" actId="14100"/>
          <ac:spMkLst>
            <pc:docMk/>
            <pc:sldMk cId="3627878510" sldId="274"/>
            <ac:spMk id="6" creationId="{B39F3A90-816B-760E-491B-C49E8FF300DC}"/>
          </ac:spMkLst>
        </pc:spChg>
        <pc:spChg chg="add mod">
          <ac:chgData name="Avinash Nalawade" userId="785f0043576dd482" providerId="LiveId" clId="{71B120EF-8047-4782-B674-8B6910B46E78}" dt="2024-07-13T07:43:58.516" v="2012" actId="20577"/>
          <ac:spMkLst>
            <pc:docMk/>
            <pc:sldMk cId="3627878510" sldId="274"/>
            <ac:spMk id="7" creationId="{417FAC48-C9E9-E4CA-AA34-0BF771D377F8}"/>
          </ac:spMkLst>
        </pc:spChg>
      </pc:sldChg>
      <pc:sldChg chg="addSp delSp modSp new mod">
        <pc:chgData name="Avinash Nalawade" userId="785f0043576dd482" providerId="LiveId" clId="{71B120EF-8047-4782-B674-8B6910B46E78}" dt="2024-07-13T08:19:02.837" v="2173" actId="14100"/>
        <pc:sldMkLst>
          <pc:docMk/>
          <pc:sldMk cId="995376654" sldId="275"/>
        </pc:sldMkLst>
        <pc:spChg chg="del mod">
          <ac:chgData name="Avinash Nalawade" userId="785f0043576dd482" providerId="LiveId" clId="{71B120EF-8047-4782-B674-8B6910B46E78}" dt="2024-07-13T08:14:13.964" v="2033" actId="478"/>
          <ac:spMkLst>
            <pc:docMk/>
            <pc:sldMk cId="995376654" sldId="275"/>
            <ac:spMk id="2" creationId="{11EB13AB-E9D1-6A41-28D0-C41868702B85}"/>
          </ac:spMkLst>
        </pc:spChg>
        <pc:spChg chg="mod">
          <ac:chgData name="Avinash Nalawade" userId="785f0043576dd482" providerId="LiveId" clId="{71B120EF-8047-4782-B674-8B6910B46E78}" dt="2024-07-13T08:15:17.001" v="2042" actId="14100"/>
          <ac:spMkLst>
            <pc:docMk/>
            <pc:sldMk cId="995376654" sldId="275"/>
            <ac:spMk id="3" creationId="{311F8B63-E8B6-9AC2-2229-7BBFB0C48BF9}"/>
          </ac:spMkLst>
        </pc:spChg>
        <pc:spChg chg="add mod">
          <ac:chgData name="Avinash Nalawade" userId="785f0043576dd482" providerId="LiveId" clId="{71B120EF-8047-4782-B674-8B6910B46E78}" dt="2024-07-13T08:18:50.575" v="2170" actId="14100"/>
          <ac:spMkLst>
            <pc:docMk/>
            <pc:sldMk cId="995376654" sldId="275"/>
            <ac:spMk id="4" creationId="{70E72E18-63B8-8670-5E38-8755B9734F29}"/>
          </ac:spMkLst>
        </pc:spChg>
        <pc:spChg chg="add mod">
          <ac:chgData name="Avinash Nalawade" userId="785f0043576dd482" providerId="LiveId" clId="{71B120EF-8047-4782-B674-8B6910B46E78}" dt="2024-07-13T08:18:44.176" v="2169" actId="1076"/>
          <ac:spMkLst>
            <pc:docMk/>
            <pc:sldMk cId="995376654" sldId="275"/>
            <ac:spMk id="5" creationId="{268D5B1B-EBE0-54C5-3227-0FB7C784F64E}"/>
          </ac:spMkLst>
        </pc:spChg>
        <pc:picChg chg="add mod">
          <ac:chgData name="Avinash Nalawade" userId="785f0043576dd482" providerId="LiveId" clId="{71B120EF-8047-4782-B674-8B6910B46E78}" dt="2024-07-13T08:19:02.837" v="2173" actId="14100"/>
          <ac:picMkLst>
            <pc:docMk/>
            <pc:sldMk cId="995376654" sldId="275"/>
            <ac:picMk id="7" creationId="{44D5211C-9A17-11CE-79C5-0BA248D222C1}"/>
          </ac:picMkLst>
        </pc:picChg>
      </pc:sldChg>
      <pc:sldChg chg="addSp delSp modSp new mod">
        <pc:chgData name="Avinash Nalawade" userId="785f0043576dd482" providerId="LiveId" clId="{71B120EF-8047-4782-B674-8B6910B46E78}" dt="2024-07-13T08:20:08.817" v="2202"/>
        <pc:sldMkLst>
          <pc:docMk/>
          <pc:sldMk cId="3636801140" sldId="276"/>
        </pc:sldMkLst>
        <pc:spChg chg="del mod">
          <ac:chgData name="Avinash Nalawade" userId="785f0043576dd482" providerId="LiveId" clId="{71B120EF-8047-4782-B674-8B6910B46E78}" dt="2024-07-13T08:19:27.092" v="2177" actId="478"/>
          <ac:spMkLst>
            <pc:docMk/>
            <pc:sldMk cId="3636801140" sldId="276"/>
            <ac:spMk id="2" creationId="{C76E64E3-008F-8107-8D99-2CD5EA2EF478}"/>
          </ac:spMkLst>
        </pc:spChg>
        <pc:spChg chg="add del">
          <ac:chgData name="Avinash Nalawade" userId="785f0043576dd482" providerId="LiveId" clId="{71B120EF-8047-4782-B674-8B6910B46E78}" dt="2024-07-13T08:20:08.817" v="2202"/>
          <ac:spMkLst>
            <pc:docMk/>
            <pc:sldMk cId="3636801140" sldId="276"/>
            <ac:spMk id="3" creationId="{4CEFABB5-7F7A-21D0-2177-86D3AC9CCB21}"/>
          </ac:spMkLst>
        </pc:spChg>
        <pc:spChg chg="add mod">
          <ac:chgData name="Avinash Nalawade" userId="785f0043576dd482" providerId="LiveId" clId="{71B120EF-8047-4782-B674-8B6910B46E78}" dt="2024-07-13T08:19:47.508" v="2199" actId="20577"/>
          <ac:spMkLst>
            <pc:docMk/>
            <pc:sldMk cId="3636801140" sldId="276"/>
            <ac:spMk id="4" creationId="{AAD46260-3078-F8F9-FB15-6CD9DEA6917B}"/>
          </ac:spMkLst>
        </pc:spChg>
        <pc:spChg chg="add mod">
          <ac:chgData name="Avinash Nalawade" userId="785f0043576dd482" providerId="LiveId" clId="{71B120EF-8047-4782-B674-8B6910B46E78}" dt="2024-07-13T08:20:00.856" v="2201"/>
          <ac:spMkLst>
            <pc:docMk/>
            <pc:sldMk cId="3636801140" sldId="276"/>
            <ac:spMk id="5" creationId="{314057EC-7CB7-B907-674E-3ED8F8F7C863}"/>
          </ac:spMkLst>
        </pc:spChg>
        <pc:picChg chg="add mod">
          <ac:chgData name="Avinash Nalawade" userId="785f0043576dd482" providerId="LiveId" clId="{71B120EF-8047-4782-B674-8B6910B46E78}" dt="2024-07-13T08:20:08.817" v="2202"/>
          <ac:picMkLst>
            <pc:docMk/>
            <pc:sldMk cId="3636801140" sldId="276"/>
            <ac:picMk id="3074" creationId="{44291077-1657-6267-FA5C-E23268F9E86A}"/>
          </ac:picMkLst>
        </pc:picChg>
      </pc:sldChg>
      <pc:sldChg chg="addSp delSp modSp new mod">
        <pc:chgData name="Avinash Nalawade" userId="785f0043576dd482" providerId="LiveId" clId="{71B120EF-8047-4782-B674-8B6910B46E78}" dt="2024-07-13T08:28:19.375" v="2540" actId="20577"/>
        <pc:sldMkLst>
          <pc:docMk/>
          <pc:sldMk cId="2541061147" sldId="277"/>
        </pc:sldMkLst>
        <pc:spChg chg="del mod">
          <ac:chgData name="Avinash Nalawade" userId="785f0043576dd482" providerId="LiveId" clId="{71B120EF-8047-4782-B674-8B6910B46E78}" dt="2024-07-13T08:23:02.018" v="2309" actId="478"/>
          <ac:spMkLst>
            <pc:docMk/>
            <pc:sldMk cId="2541061147" sldId="277"/>
            <ac:spMk id="2" creationId="{4C119AC0-8598-E095-6766-9FBE997F3790}"/>
          </ac:spMkLst>
        </pc:spChg>
        <pc:spChg chg="del">
          <ac:chgData name="Avinash Nalawade" userId="785f0043576dd482" providerId="LiveId" clId="{71B120EF-8047-4782-B674-8B6910B46E78}" dt="2024-07-13T08:21:54.069" v="2204"/>
          <ac:spMkLst>
            <pc:docMk/>
            <pc:sldMk cId="2541061147" sldId="277"/>
            <ac:spMk id="3" creationId="{5659AE3F-6029-1B73-122B-C66F30F269B7}"/>
          </ac:spMkLst>
        </pc:spChg>
        <pc:spChg chg="add mod">
          <ac:chgData name="Avinash Nalawade" userId="785f0043576dd482" providerId="LiveId" clId="{71B120EF-8047-4782-B674-8B6910B46E78}" dt="2024-07-13T08:22:43.385" v="2292" actId="20577"/>
          <ac:spMkLst>
            <pc:docMk/>
            <pc:sldMk cId="2541061147" sldId="277"/>
            <ac:spMk id="4" creationId="{709D9F22-E972-2CC1-7374-E796D66A8FBD}"/>
          </ac:spMkLst>
        </pc:spChg>
        <pc:spChg chg="add del mod">
          <ac:chgData name="Avinash Nalawade" userId="785f0043576dd482" providerId="LiveId" clId="{71B120EF-8047-4782-B674-8B6910B46E78}" dt="2024-07-13T08:23:09.899" v="2312" actId="478"/>
          <ac:spMkLst>
            <pc:docMk/>
            <pc:sldMk cId="2541061147" sldId="277"/>
            <ac:spMk id="6" creationId="{C00548A7-417D-C13C-44F3-ABE931BDB915}"/>
          </ac:spMkLst>
        </pc:spChg>
        <pc:spChg chg="add mod">
          <ac:chgData name="Avinash Nalawade" userId="785f0043576dd482" providerId="LiveId" clId="{71B120EF-8047-4782-B674-8B6910B46E78}" dt="2024-07-13T08:28:19.375" v="2540" actId="20577"/>
          <ac:spMkLst>
            <pc:docMk/>
            <pc:sldMk cId="2541061147" sldId="277"/>
            <ac:spMk id="7" creationId="{A55A97B2-8694-1A1E-8902-41E6C022F4CA}"/>
          </ac:spMkLst>
        </pc:spChg>
        <pc:spChg chg="add">
          <ac:chgData name="Avinash Nalawade" userId="785f0043576dd482" providerId="LiveId" clId="{71B120EF-8047-4782-B674-8B6910B46E78}" dt="2024-07-13T08:23:46.378" v="2329"/>
          <ac:spMkLst>
            <pc:docMk/>
            <pc:sldMk cId="2541061147" sldId="277"/>
            <ac:spMk id="8" creationId="{F508D367-3D21-C568-7279-8C8C947C5FEB}"/>
          </ac:spMkLst>
        </pc:spChg>
        <pc:spChg chg="add">
          <ac:chgData name="Avinash Nalawade" userId="785f0043576dd482" providerId="LiveId" clId="{71B120EF-8047-4782-B674-8B6910B46E78}" dt="2024-07-13T08:23:52.363" v="2330"/>
          <ac:spMkLst>
            <pc:docMk/>
            <pc:sldMk cId="2541061147" sldId="277"/>
            <ac:spMk id="9" creationId="{67DCCFC0-7002-1A32-2B37-485EA5F90394}"/>
          </ac:spMkLst>
        </pc:spChg>
        <pc:spChg chg="add">
          <ac:chgData name="Avinash Nalawade" userId="785f0043576dd482" providerId="LiveId" clId="{71B120EF-8047-4782-B674-8B6910B46E78}" dt="2024-07-13T08:24:04.199" v="2338"/>
          <ac:spMkLst>
            <pc:docMk/>
            <pc:sldMk cId="2541061147" sldId="277"/>
            <ac:spMk id="10" creationId="{FAE206CB-BBCC-66ED-E745-6EA45CCDAB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49E8-7D6E-3886-38FC-C5AA351B9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B84045-AAE0-9414-A2F9-2B96F8288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AC0512-317A-49EE-6D2E-42F823874595}"/>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9361EB20-0D05-A66D-2CFE-5E69E11A7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85371-FB77-26E3-B992-88BAC9DCAC52}"/>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10024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7B2E-1982-D2F7-AD25-CF7837BFA5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905B3C-214E-BF6F-6BAB-F490316AD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0C5FF-539D-0A3D-4ACD-0E60FB2757A5}"/>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99D55B28-5EC6-DC22-DCBC-88E2ED461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C57F5-E19E-D429-89F2-DC4664600B06}"/>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367306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1DAA9-4F67-4402-1040-CB263185CC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1432E-DF56-E235-F954-9B0C45E95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2940E-53BA-A4B6-AAE9-2F3F78B4DC83}"/>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D707CD2D-2C60-ECF0-1226-23AD62D8B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E089F-3B52-D38A-8711-B70D811CDFA4}"/>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383534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D2DF-9B32-9CC4-9833-00D928F3F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A2BBDD-01C7-31B7-2E1B-D878DA757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D362D-2B87-39CC-F030-DDEBBA9550D5}"/>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2FB9CE3A-27F8-BAF0-75B4-31CBD8B45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15061-D63B-E3CC-AD9D-ECF6B5AE7D3B}"/>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224584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D0B6-5346-D2B9-BB01-709B1EDB8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3AC0AF-8107-BC4A-EE62-29E08036D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8C06C-2EB4-F5CD-26BA-0624E9A6831B}"/>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477621B1-FD59-3D78-2D7C-BE32511D5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9F04D-7664-720E-D752-6B043AE73559}"/>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24887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C920-807A-2D9C-5B75-D6B8BBD0F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EDF6E-BB2A-D400-66F6-44C134E4C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3BE9A6-A256-5531-417C-3834D88E31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4F1416-869D-DFCA-95A1-04326F91A79B}"/>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6" name="Footer Placeholder 5">
            <a:extLst>
              <a:ext uri="{FF2B5EF4-FFF2-40B4-BE49-F238E27FC236}">
                <a16:creationId xmlns:a16="http://schemas.microsoft.com/office/drawing/2014/main" id="{8973CDE5-35A3-3C48-183A-FF5741A1C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B3741-EC6A-5DE0-F8FB-DB6D13064093}"/>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309506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8502-27A8-A559-42D6-3F1E08C0E8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62D31C-D23A-85D4-F7E5-306BB783D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51D57F-82DB-C075-8B6B-0728A0338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48B30A-11A7-3E30-4048-5A2F4EA19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DC29B-09C4-3BE2-07D8-4210F02B22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2E9DB7-3080-CDDE-1CF2-11345335CD94}"/>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8" name="Footer Placeholder 7">
            <a:extLst>
              <a:ext uri="{FF2B5EF4-FFF2-40B4-BE49-F238E27FC236}">
                <a16:creationId xmlns:a16="http://schemas.microsoft.com/office/drawing/2014/main" id="{26A2A255-7CDD-6412-4777-DDA26DBCA7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DD8F07-787C-35D8-EE1C-7029251CF335}"/>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12036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F40B-3EE2-F5C1-060D-F5D7DF108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D0E0F0-1E1E-6D83-2B82-B5E4139132A1}"/>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4" name="Footer Placeholder 3">
            <a:extLst>
              <a:ext uri="{FF2B5EF4-FFF2-40B4-BE49-F238E27FC236}">
                <a16:creationId xmlns:a16="http://schemas.microsoft.com/office/drawing/2014/main" id="{2871D45E-2271-3AFE-0C9C-8C7B12A0A7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ACB4C7-2938-7781-0039-4EBC226C425B}"/>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273140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30320-F32D-1C38-7130-6638C71BA365}"/>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3" name="Footer Placeholder 2">
            <a:extLst>
              <a:ext uri="{FF2B5EF4-FFF2-40B4-BE49-F238E27FC236}">
                <a16:creationId xmlns:a16="http://schemas.microsoft.com/office/drawing/2014/main" id="{DE2068A6-4220-0F31-0EA1-162571039A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5C0C7-F37E-2400-F5D3-CE50B4D7816B}"/>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130855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49A4-6994-F065-E5A8-EFA38E8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E68889-9320-B125-77F9-D250DFCC5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5ACEBB-567D-0012-8C89-94BC270AF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58494-7F98-034F-3317-5DE348F4B36F}"/>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6" name="Footer Placeholder 5">
            <a:extLst>
              <a:ext uri="{FF2B5EF4-FFF2-40B4-BE49-F238E27FC236}">
                <a16:creationId xmlns:a16="http://schemas.microsoft.com/office/drawing/2014/main" id="{28D9F062-2FB2-A1CB-96E2-777131E108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8C7FC-1C8B-F0D6-A398-7D950FEDDFFF}"/>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4907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5E0-504B-47C5-0321-F9DE7647E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DCAAA6-84D0-7956-D0EB-F48689087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B3404D-48C5-8E17-93F9-C0B59DD3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40B26-8D0C-CD92-94E6-B8FD88036752}"/>
              </a:ext>
            </a:extLst>
          </p:cNvPr>
          <p:cNvSpPr>
            <a:spLocks noGrp="1"/>
          </p:cNvSpPr>
          <p:nvPr>
            <p:ph type="dt" sz="half" idx="10"/>
          </p:nvPr>
        </p:nvSpPr>
        <p:spPr/>
        <p:txBody>
          <a:bodyPr/>
          <a:lstStyle/>
          <a:p>
            <a:fld id="{100583F2-DBC6-4D1E-B6BA-EE5ACAF881A3}" type="datetimeFigureOut">
              <a:rPr lang="en-IN" smtClean="0"/>
              <a:t>13-07-2024</a:t>
            </a:fld>
            <a:endParaRPr lang="en-IN"/>
          </a:p>
        </p:txBody>
      </p:sp>
      <p:sp>
        <p:nvSpPr>
          <p:cNvPr id="6" name="Footer Placeholder 5">
            <a:extLst>
              <a:ext uri="{FF2B5EF4-FFF2-40B4-BE49-F238E27FC236}">
                <a16:creationId xmlns:a16="http://schemas.microsoft.com/office/drawing/2014/main" id="{66620156-01B4-7877-D284-5E07E72C1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C49057-799D-BAF5-2E56-C552CFEAD751}"/>
              </a:ext>
            </a:extLst>
          </p:cNvPr>
          <p:cNvSpPr>
            <a:spLocks noGrp="1"/>
          </p:cNvSpPr>
          <p:nvPr>
            <p:ph type="sldNum" sz="quarter" idx="12"/>
          </p:nvPr>
        </p:nvSpPr>
        <p:spPr/>
        <p:txBody>
          <a:bodyPr/>
          <a:lstStyle/>
          <a:p>
            <a:fld id="{54F735E7-7625-4372-A262-B314300E5B4B}" type="slidenum">
              <a:rPr lang="en-IN" smtClean="0"/>
              <a:t>‹#›</a:t>
            </a:fld>
            <a:endParaRPr lang="en-IN"/>
          </a:p>
        </p:txBody>
      </p:sp>
    </p:spTree>
    <p:extLst>
      <p:ext uri="{BB962C8B-B14F-4D97-AF65-F5344CB8AC3E}">
        <p14:creationId xmlns:p14="http://schemas.microsoft.com/office/powerpoint/2010/main" val="174792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05017-E611-4FC7-01C2-8724998B2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EB5660-B96D-56D3-248E-C8E15588A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A84185-F296-C79D-9ADA-68E10A417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583F2-DBC6-4D1E-B6BA-EE5ACAF881A3}" type="datetimeFigureOut">
              <a:rPr lang="en-IN" smtClean="0"/>
              <a:t>13-07-2024</a:t>
            </a:fld>
            <a:endParaRPr lang="en-IN"/>
          </a:p>
        </p:txBody>
      </p:sp>
      <p:sp>
        <p:nvSpPr>
          <p:cNvPr id="5" name="Footer Placeholder 4">
            <a:extLst>
              <a:ext uri="{FF2B5EF4-FFF2-40B4-BE49-F238E27FC236}">
                <a16:creationId xmlns:a16="http://schemas.microsoft.com/office/drawing/2014/main" id="{201941C1-2D2D-78D0-753E-EC12BEC4A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0AE07E-D333-A0F6-4A1B-AC73D9DC8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735E7-7625-4372-A262-B314300E5B4B}" type="slidenum">
              <a:rPr lang="en-IN" smtClean="0"/>
              <a:t>‹#›</a:t>
            </a:fld>
            <a:endParaRPr lang="en-IN"/>
          </a:p>
        </p:txBody>
      </p:sp>
    </p:spTree>
    <p:extLst>
      <p:ext uri="{BB962C8B-B14F-4D97-AF65-F5344CB8AC3E}">
        <p14:creationId xmlns:p14="http://schemas.microsoft.com/office/powerpoint/2010/main" val="34764791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harshnalawade244@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9F5F-348B-4C7E-25C9-FA3D0C3013C1}"/>
              </a:ext>
            </a:extLst>
          </p:cNvPr>
          <p:cNvSpPr>
            <a:spLocks noGrp="1"/>
          </p:cNvSpPr>
          <p:nvPr>
            <p:ph type="ctrTitle"/>
          </p:nvPr>
        </p:nvSpPr>
        <p:spPr/>
        <p:txBody>
          <a:bodyPr/>
          <a:lstStyle/>
          <a:p>
            <a:pPr algn="l"/>
            <a:r>
              <a:rPr lang="en-IN" dirty="0"/>
              <a:t>Car Insurance Claim Prediction</a:t>
            </a:r>
          </a:p>
        </p:txBody>
      </p:sp>
      <p:sp>
        <p:nvSpPr>
          <p:cNvPr id="3" name="Subtitle 2">
            <a:extLst>
              <a:ext uri="{FF2B5EF4-FFF2-40B4-BE49-F238E27FC236}">
                <a16:creationId xmlns:a16="http://schemas.microsoft.com/office/drawing/2014/main" id="{A47A5335-ABFB-F7AB-1DF0-9A5250070149}"/>
              </a:ext>
            </a:extLst>
          </p:cNvPr>
          <p:cNvSpPr>
            <a:spLocks noGrp="1"/>
          </p:cNvSpPr>
          <p:nvPr>
            <p:ph type="subTitle" idx="1"/>
          </p:nvPr>
        </p:nvSpPr>
        <p:spPr/>
        <p:txBody>
          <a:bodyPr/>
          <a:lstStyle/>
          <a:p>
            <a:pPr algn="l"/>
            <a:r>
              <a:rPr lang="en-IN" dirty="0"/>
              <a:t>Avinash Nalawade</a:t>
            </a:r>
          </a:p>
        </p:txBody>
      </p:sp>
    </p:spTree>
    <p:extLst>
      <p:ext uri="{BB962C8B-B14F-4D97-AF65-F5344CB8AC3E}">
        <p14:creationId xmlns:p14="http://schemas.microsoft.com/office/powerpoint/2010/main" val="13013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625442-160D-AFC9-69CB-C28EB3B174C8}"/>
              </a:ext>
            </a:extLst>
          </p:cNvPr>
          <p:cNvSpPr/>
          <p:nvPr/>
        </p:nvSpPr>
        <p:spPr>
          <a:xfrm>
            <a:off x="0" y="0"/>
            <a:ext cx="3563332"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4800" dirty="0">
                <a:solidFill>
                  <a:schemeClr val="tx1">
                    <a:lumMod val="95000"/>
                    <a:lumOff val="5000"/>
                  </a:schemeClr>
                </a:solidFill>
                <a:latin typeface="Times New Roman" panose="02020603050405020304" pitchFamily="18" charset="0"/>
                <a:cs typeface="Times New Roman" panose="02020603050405020304" pitchFamily="18" charset="0"/>
              </a:rPr>
              <a:t>Algorithms</a:t>
            </a:r>
            <a:r>
              <a:rPr lang="en-IN" sz="54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C30833A4-E60B-667D-C938-D0160D6E8902}"/>
              </a:ext>
            </a:extLst>
          </p:cNvPr>
          <p:cNvSpPr/>
          <p:nvPr/>
        </p:nvSpPr>
        <p:spPr>
          <a:xfrm>
            <a:off x="5255441" y="996100"/>
            <a:ext cx="4930219" cy="80127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Logistic Regression</a:t>
            </a:r>
          </a:p>
        </p:txBody>
      </p:sp>
      <p:sp>
        <p:nvSpPr>
          <p:cNvPr id="6" name="Rectangle: Rounded Corners 5">
            <a:extLst>
              <a:ext uri="{FF2B5EF4-FFF2-40B4-BE49-F238E27FC236}">
                <a16:creationId xmlns:a16="http://schemas.microsoft.com/office/drawing/2014/main" id="{C90E1CEF-A66B-2551-CBD7-B0791EA1A7AA}"/>
              </a:ext>
            </a:extLst>
          </p:cNvPr>
          <p:cNvSpPr/>
          <p:nvPr/>
        </p:nvSpPr>
        <p:spPr>
          <a:xfrm>
            <a:off x="5255439" y="3028361"/>
            <a:ext cx="4930219" cy="80127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err="1"/>
              <a:t>DecisionTreeClassifier</a:t>
            </a:r>
            <a:endParaRPr lang="en-IN" sz="2800" dirty="0"/>
          </a:p>
        </p:txBody>
      </p:sp>
      <p:sp>
        <p:nvSpPr>
          <p:cNvPr id="7" name="Rectangle: Rounded Corners 6">
            <a:extLst>
              <a:ext uri="{FF2B5EF4-FFF2-40B4-BE49-F238E27FC236}">
                <a16:creationId xmlns:a16="http://schemas.microsoft.com/office/drawing/2014/main" id="{13F5C647-C954-9B6C-A3E2-36BA69FE03D1}"/>
              </a:ext>
            </a:extLst>
          </p:cNvPr>
          <p:cNvSpPr/>
          <p:nvPr/>
        </p:nvSpPr>
        <p:spPr>
          <a:xfrm>
            <a:off x="5255440" y="5060622"/>
            <a:ext cx="4930219" cy="80127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err="1"/>
              <a:t>RandomForestClassifier</a:t>
            </a:r>
            <a:endParaRPr lang="en-IN" sz="2800" dirty="0"/>
          </a:p>
        </p:txBody>
      </p:sp>
      <p:cxnSp>
        <p:nvCxnSpPr>
          <p:cNvPr id="9" name="Straight Connector 8">
            <a:extLst>
              <a:ext uri="{FF2B5EF4-FFF2-40B4-BE49-F238E27FC236}">
                <a16:creationId xmlns:a16="http://schemas.microsoft.com/office/drawing/2014/main" id="{A5DCA96C-80B1-CC38-F9EB-53862205D58F}"/>
              </a:ext>
            </a:extLst>
          </p:cNvPr>
          <p:cNvCxnSpPr>
            <a:cxnSpLocks/>
            <a:stCxn id="5" idx="2"/>
            <a:endCxn id="6" idx="0"/>
          </p:cNvCxnSpPr>
          <p:nvPr/>
        </p:nvCxnSpPr>
        <p:spPr>
          <a:xfrm flipH="1">
            <a:off x="7720549" y="1797378"/>
            <a:ext cx="2" cy="123098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BBF0256-2219-ADA4-AD6E-EF92F05895E7}"/>
              </a:ext>
            </a:extLst>
          </p:cNvPr>
          <p:cNvCxnSpPr>
            <a:stCxn id="6" idx="2"/>
            <a:endCxn id="7" idx="0"/>
          </p:cNvCxnSpPr>
          <p:nvPr/>
        </p:nvCxnSpPr>
        <p:spPr>
          <a:xfrm>
            <a:off x="7720549" y="3829639"/>
            <a:ext cx="1" cy="12309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854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03C3D58-6D22-641D-C4D7-0997F6F7AA04}"/>
              </a:ext>
            </a:extLst>
          </p:cNvPr>
          <p:cNvPicPr>
            <a:picLocks noGrp="1" noChangeAspect="1"/>
          </p:cNvPicPr>
          <p:nvPr>
            <p:ph idx="1"/>
          </p:nvPr>
        </p:nvPicPr>
        <p:blipFill>
          <a:blip r:embed="rId2"/>
          <a:stretch>
            <a:fillRect/>
          </a:stretch>
        </p:blipFill>
        <p:spPr>
          <a:xfrm>
            <a:off x="2328421" y="1531041"/>
            <a:ext cx="7085865" cy="4645922"/>
          </a:xfrm>
        </p:spPr>
      </p:pic>
      <p:sp>
        <p:nvSpPr>
          <p:cNvPr id="4" name="Rectangle 3">
            <a:extLst>
              <a:ext uri="{FF2B5EF4-FFF2-40B4-BE49-F238E27FC236}">
                <a16:creationId xmlns:a16="http://schemas.microsoft.com/office/drawing/2014/main" id="{DC1872B8-3E84-E70F-31A0-28C1B28BAA6F}"/>
              </a:ext>
            </a:extLst>
          </p:cNvPr>
          <p:cNvSpPr/>
          <p:nvPr/>
        </p:nvSpPr>
        <p:spPr>
          <a:xfrm>
            <a:off x="0" y="0"/>
            <a:ext cx="12192000" cy="115007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err="1"/>
              <a:t>LogisticRegression</a:t>
            </a:r>
            <a:endParaRPr lang="en-IN" sz="4800" dirty="0"/>
          </a:p>
        </p:txBody>
      </p:sp>
    </p:spTree>
    <p:extLst>
      <p:ext uri="{BB962C8B-B14F-4D97-AF65-F5344CB8AC3E}">
        <p14:creationId xmlns:p14="http://schemas.microsoft.com/office/powerpoint/2010/main" val="417031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3330A3-2708-61AB-4511-577D127CFCAF}"/>
              </a:ext>
            </a:extLst>
          </p:cNvPr>
          <p:cNvPicPr>
            <a:picLocks noGrp="1" noChangeAspect="1"/>
          </p:cNvPicPr>
          <p:nvPr>
            <p:ph idx="1"/>
          </p:nvPr>
        </p:nvPicPr>
        <p:blipFill>
          <a:blip r:embed="rId2"/>
          <a:stretch>
            <a:fillRect/>
          </a:stretch>
        </p:blipFill>
        <p:spPr>
          <a:xfrm>
            <a:off x="2134884" y="1825625"/>
            <a:ext cx="7922232" cy="4351338"/>
          </a:xfrm>
        </p:spPr>
      </p:pic>
      <p:sp>
        <p:nvSpPr>
          <p:cNvPr id="4" name="Rectangle 3">
            <a:extLst>
              <a:ext uri="{FF2B5EF4-FFF2-40B4-BE49-F238E27FC236}">
                <a16:creationId xmlns:a16="http://schemas.microsoft.com/office/drawing/2014/main" id="{08E33622-31B2-25B5-DCC7-2C08A8A88C2B}"/>
              </a:ext>
            </a:extLst>
          </p:cNvPr>
          <p:cNvSpPr/>
          <p:nvPr/>
        </p:nvSpPr>
        <p:spPr>
          <a:xfrm>
            <a:off x="0" y="0"/>
            <a:ext cx="12192000" cy="115007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err="1"/>
              <a:t>RandomForestClassifier</a:t>
            </a:r>
            <a:endParaRPr lang="en-IN" sz="4800" dirty="0"/>
          </a:p>
        </p:txBody>
      </p:sp>
    </p:spTree>
    <p:extLst>
      <p:ext uri="{BB962C8B-B14F-4D97-AF65-F5344CB8AC3E}">
        <p14:creationId xmlns:p14="http://schemas.microsoft.com/office/powerpoint/2010/main" val="57114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1FA4D3-BD1E-7439-D418-FEF77E1D5B61}"/>
              </a:ext>
            </a:extLst>
          </p:cNvPr>
          <p:cNvPicPr>
            <a:picLocks noGrp="1" noChangeAspect="1"/>
          </p:cNvPicPr>
          <p:nvPr>
            <p:ph idx="1"/>
          </p:nvPr>
        </p:nvPicPr>
        <p:blipFill>
          <a:blip r:embed="rId2"/>
          <a:stretch>
            <a:fillRect/>
          </a:stretch>
        </p:blipFill>
        <p:spPr>
          <a:xfrm>
            <a:off x="2341272" y="1599381"/>
            <a:ext cx="7773407" cy="4351338"/>
          </a:xfrm>
        </p:spPr>
      </p:pic>
      <p:sp>
        <p:nvSpPr>
          <p:cNvPr id="7" name="Rectangle 6">
            <a:extLst>
              <a:ext uri="{FF2B5EF4-FFF2-40B4-BE49-F238E27FC236}">
                <a16:creationId xmlns:a16="http://schemas.microsoft.com/office/drawing/2014/main" id="{830D4F59-3992-A513-1F83-8B153C85A010}"/>
              </a:ext>
            </a:extLst>
          </p:cNvPr>
          <p:cNvSpPr/>
          <p:nvPr/>
        </p:nvSpPr>
        <p:spPr>
          <a:xfrm>
            <a:off x="0" y="0"/>
            <a:ext cx="12192000" cy="115007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err="1"/>
              <a:t>DecisionTreeClassifier</a:t>
            </a:r>
            <a:endParaRPr lang="en-IN" sz="4800" dirty="0"/>
          </a:p>
        </p:txBody>
      </p:sp>
    </p:spTree>
    <p:extLst>
      <p:ext uri="{BB962C8B-B14F-4D97-AF65-F5344CB8AC3E}">
        <p14:creationId xmlns:p14="http://schemas.microsoft.com/office/powerpoint/2010/main" val="292225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B9104-3589-49E0-F6B2-C0875281740A}"/>
              </a:ext>
            </a:extLst>
          </p:cNvPr>
          <p:cNvSpPr/>
          <p:nvPr/>
        </p:nvSpPr>
        <p:spPr>
          <a:xfrm>
            <a:off x="0" y="0"/>
            <a:ext cx="12192000" cy="138574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t>Comparison</a:t>
            </a:r>
          </a:p>
        </p:txBody>
      </p:sp>
      <p:sp>
        <p:nvSpPr>
          <p:cNvPr id="5" name="Flowchart: Connector 4">
            <a:extLst>
              <a:ext uri="{FF2B5EF4-FFF2-40B4-BE49-F238E27FC236}">
                <a16:creationId xmlns:a16="http://schemas.microsoft.com/office/drawing/2014/main" id="{557E4A0A-B476-C852-3A2D-CB104DEF22C8}"/>
              </a:ext>
            </a:extLst>
          </p:cNvPr>
          <p:cNvSpPr/>
          <p:nvPr/>
        </p:nvSpPr>
        <p:spPr>
          <a:xfrm>
            <a:off x="1508290" y="4223207"/>
            <a:ext cx="829558" cy="801279"/>
          </a:xfrm>
          <a:prstGeom prst="flowChartConnec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0DD147C1-1583-0725-700E-AF0FBBAC38FE}"/>
              </a:ext>
            </a:extLst>
          </p:cNvPr>
          <p:cNvSpPr/>
          <p:nvPr/>
        </p:nvSpPr>
        <p:spPr>
          <a:xfrm>
            <a:off x="4884658" y="3987537"/>
            <a:ext cx="1322108" cy="1272618"/>
          </a:xfrm>
          <a:prstGeom prst="flowChartConnec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471B5295-5CBB-8E42-558A-49EF449D32A2}"/>
              </a:ext>
            </a:extLst>
          </p:cNvPr>
          <p:cNvSpPr/>
          <p:nvPr/>
        </p:nvSpPr>
        <p:spPr>
          <a:xfrm>
            <a:off x="8118052" y="3879974"/>
            <a:ext cx="1440728" cy="1385739"/>
          </a:xfrm>
          <a:prstGeom prst="flowChartConnecto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C7D32BB9-4455-7309-BCA8-87FA9D4404F7}"/>
              </a:ext>
            </a:extLst>
          </p:cNvPr>
          <p:cNvCxnSpPr>
            <a:cxnSpLocks/>
          </p:cNvCxnSpPr>
          <p:nvPr/>
        </p:nvCxnSpPr>
        <p:spPr>
          <a:xfrm>
            <a:off x="1508290" y="3427383"/>
            <a:ext cx="0" cy="8806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1A41068-ED52-6849-CF62-771061136616}"/>
              </a:ext>
            </a:extLst>
          </p:cNvPr>
          <p:cNvCxnSpPr>
            <a:cxnSpLocks/>
          </p:cNvCxnSpPr>
          <p:nvPr/>
        </p:nvCxnSpPr>
        <p:spPr>
          <a:xfrm flipH="1">
            <a:off x="4875231" y="3163783"/>
            <a:ext cx="9427" cy="965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1413E26-CF29-87B6-9C3F-05AF47F179F1}"/>
              </a:ext>
            </a:extLst>
          </p:cNvPr>
          <p:cNvCxnSpPr>
            <a:cxnSpLocks/>
          </p:cNvCxnSpPr>
          <p:nvPr/>
        </p:nvCxnSpPr>
        <p:spPr>
          <a:xfrm>
            <a:off x="8129052" y="3016577"/>
            <a:ext cx="0" cy="97096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47D4C97-EDB7-E508-692F-10E51B3218F4}"/>
              </a:ext>
            </a:extLst>
          </p:cNvPr>
          <p:cNvSpPr txBox="1"/>
          <p:nvPr/>
        </p:nvSpPr>
        <p:spPr>
          <a:xfrm>
            <a:off x="2234943" y="4388178"/>
            <a:ext cx="3157977" cy="369332"/>
          </a:xfrm>
          <a:prstGeom prst="rect">
            <a:avLst/>
          </a:prstGeom>
          <a:noFill/>
        </p:spPr>
        <p:txBody>
          <a:bodyPr wrap="square" rtlCol="0">
            <a:spAutoFit/>
          </a:bodyPr>
          <a:lstStyle/>
          <a:p>
            <a:r>
              <a:rPr lang="en-IN" dirty="0"/>
              <a:t>………………………………….........</a:t>
            </a:r>
          </a:p>
        </p:txBody>
      </p:sp>
      <p:sp>
        <p:nvSpPr>
          <p:cNvPr id="18" name="TextBox 17">
            <a:extLst>
              <a:ext uri="{FF2B5EF4-FFF2-40B4-BE49-F238E27FC236}">
                <a16:creationId xmlns:a16="http://schemas.microsoft.com/office/drawing/2014/main" id="{CD7FD983-5425-C500-74F8-1CA4C08E0675}"/>
              </a:ext>
            </a:extLst>
          </p:cNvPr>
          <p:cNvSpPr txBox="1"/>
          <p:nvPr/>
        </p:nvSpPr>
        <p:spPr>
          <a:xfrm>
            <a:off x="6119572" y="4388178"/>
            <a:ext cx="2223141" cy="369332"/>
          </a:xfrm>
          <a:prstGeom prst="rect">
            <a:avLst/>
          </a:prstGeom>
          <a:noFill/>
        </p:spPr>
        <p:txBody>
          <a:bodyPr wrap="square" rtlCol="0">
            <a:spAutoFit/>
          </a:bodyPr>
          <a:lstStyle/>
          <a:p>
            <a:r>
              <a:rPr lang="en-IN" dirty="0"/>
              <a:t>……………………………….</a:t>
            </a:r>
          </a:p>
        </p:txBody>
      </p:sp>
      <p:sp>
        <p:nvSpPr>
          <p:cNvPr id="19" name="TextBox 18">
            <a:extLst>
              <a:ext uri="{FF2B5EF4-FFF2-40B4-BE49-F238E27FC236}">
                <a16:creationId xmlns:a16="http://schemas.microsoft.com/office/drawing/2014/main" id="{B2BCE1D6-C620-79D0-246C-C5E86630BCD4}"/>
              </a:ext>
            </a:extLst>
          </p:cNvPr>
          <p:cNvSpPr txBox="1"/>
          <p:nvPr/>
        </p:nvSpPr>
        <p:spPr>
          <a:xfrm>
            <a:off x="1632411" y="3771390"/>
            <a:ext cx="2205989" cy="369332"/>
          </a:xfrm>
          <a:prstGeom prst="rect">
            <a:avLst/>
          </a:prstGeom>
          <a:noFill/>
        </p:spPr>
        <p:txBody>
          <a:bodyPr wrap="none" rtlCol="0">
            <a:spAutoFit/>
          </a:bodyPr>
          <a:lstStyle/>
          <a:p>
            <a:r>
              <a:rPr lang="en-IN" dirty="0"/>
              <a:t>Accuracy score = 0.58</a:t>
            </a:r>
          </a:p>
        </p:txBody>
      </p:sp>
      <p:sp>
        <p:nvSpPr>
          <p:cNvPr id="21" name="TextBox 20">
            <a:extLst>
              <a:ext uri="{FF2B5EF4-FFF2-40B4-BE49-F238E27FC236}">
                <a16:creationId xmlns:a16="http://schemas.microsoft.com/office/drawing/2014/main" id="{7CF9FB6D-6F7C-9B27-E99C-60FF0ADC9536}"/>
              </a:ext>
            </a:extLst>
          </p:cNvPr>
          <p:cNvSpPr txBox="1"/>
          <p:nvPr/>
        </p:nvSpPr>
        <p:spPr>
          <a:xfrm>
            <a:off x="5007442" y="3548769"/>
            <a:ext cx="2274096" cy="369332"/>
          </a:xfrm>
          <a:prstGeom prst="rect">
            <a:avLst/>
          </a:prstGeom>
          <a:noFill/>
        </p:spPr>
        <p:txBody>
          <a:bodyPr wrap="square">
            <a:spAutoFit/>
          </a:bodyPr>
          <a:lstStyle/>
          <a:p>
            <a:r>
              <a:rPr lang="en-IN" dirty="0"/>
              <a:t>Accuracy score = 0.86</a:t>
            </a:r>
          </a:p>
        </p:txBody>
      </p:sp>
      <p:sp>
        <p:nvSpPr>
          <p:cNvPr id="23" name="TextBox 22">
            <a:extLst>
              <a:ext uri="{FF2B5EF4-FFF2-40B4-BE49-F238E27FC236}">
                <a16:creationId xmlns:a16="http://schemas.microsoft.com/office/drawing/2014/main" id="{B60DD090-9A31-A11A-0CCF-CE66301EBC3E}"/>
              </a:ext>
            </a:extLst>
          </p:cNvPr>
          <p:cNvSpPr txBox="1"/>
          <p:nvPr/>
        </p:nvSpPr>
        <p:spPr>
          <a:xfrm>
            <a:off x="8321512" y="3368641"/>
            <a:ext cx="2474536" cy="369332"/>
          </a:xfrm>
          <a:prstGeom prst="rect">
            <a:avLst/>
          </a:prstGeom>
          <a:noFill/>
        </p:spPr>
        <p:txBody>
          <a:bodyPr wrap="square">
            <a:spAutoFit/>
          </a:bodyPr>
          <a:lstStyle/>
          <a:p>
            <a:r>
              <a:rPr lang="en-IN" dirty="0"/>
              <a:t>Accuracy score = 0.86</a:t>
            </a:r>
          </a:p>
        </p:txBody>
      </p:sp>
      <p:sp>
        <p:nvSpPr>
          <p:cNvPr id="24" name="TextBox 23">
            <a:extLst>
              <a:ext uri="{FF2B5EF4-FFF2-40B4-BE49-F238E27FC236}">
                <a16:creationId xmlns:a16="http://schemas.microsoft.com/office/drawing/2014/main" id="{36E25420-76C5-263F-9F20-E7397C471B0C}"/>
              </a:ext>
            </a:extLst>
          </p:cNvPr>
          <p:cNvSpPr txBox="1"/>
          <p:nvPr/>
        </p:nvSpPr>
        <p:spPr>
          <a:xfrm>
            <a:off x="1621411" y="3427383"/>
            <a:ext cx="1895071" cy="369332"/>
          </a:xfrm>
          <a:prstGeom prst="rect">
            <a:avLst/>
          </a:prstGeom>
          <a:noFill/>
        </p:spPr>
        <p:txBody>
          <a:bodyPr wrap="none" rtlCol="0">
            <a:spAutoFit/>
          </a:bodyPr>
          <a:lstStyle/>
          <a:p>
            <a:r>
              <a:rPr lang="en-IN" sz="1800" dirty="0" err="1">
                <a:solidFill>
                  <a:srgbClr val="00B0F0"/>
                </a:solidFill>
              </a:rPr>
              <a:t>LogisticRegression</a:t>
            </a:r>
            <a:endParaRPr lang="en-IN" dirty="0">
              <a:solidFill>
                <a:srgbClr val="00B0F0"/>
              </a:solidFill>
            </a:endParaRPr>
          </a:p>
        </p:txBody>
      </p:sp>
      <p:sp>
        <p:nvSpPr>
          <p:cNvPr id="26" name="TextBox 25">
            <a:extLst>
              <a:ext uri="{FF2B5EF4-FFF2-40B4-BE49-F238E27FC236}">
                <a16:creationId xmlns:a16="http://schemas.microsoft.com/office/drawing/2014/main" id="{A55EFB87-BF09-04D1-0B93-755C1E20B7AD}"/>
              </a:ext>
            </a:extLst>
          </p:cNvPr>
          <p:cNvSpPr txBox="1"/>
          <p:nvPr/>
        </p:nvSpPr>
        <p:spPr>
          <a:xfrm>
            <a:off x="5007442" y="3163783"/>
            <a:ext cx="2389693" cy="369332"/>
          </a:xfrm>
          <a:prstGeom prst="rect">
            <a:avLst/>
          </a:prstGeom>
          <a:noFill/>
        </p:spPr>
        <p:txBody>
          <a:bodyPr wrap="none" rtlCol="0">
            <a:spAutoFit/>
          </a:bodyPr>
          <a:lstStyle/>
          <a:p>
            <a:r>
              <a:rPr lang="en-IN" sz="1800" dirty="0" err="1">
                <a:solidFill>
                  <a:srgbClr val="00B0F0"/>
                </a:solidFill>
              </a:rPr>
              <a:t>RandomForestClassifier</a:t>
            </a:r>
            <a:endParaRPr lang="en-IN" dirty="0">
              <a:solidFill>
                <a:srgbClr val="00B0F0"/>
              </a:solidFill>
            </a:endParaRPr>
          </a:p>
        </p:txBody>
      </p:sp>
      <p:sp>
        <p:nvSpPr>
          <p:cNvPr id="29" name="TextBox 28">
            <a:extLst>
              <a:ext uri="{FF2B5EF4-FFF2-40B4-BE49-F238E27FC236}">
                <a16:creationId xmlns:a16="http://schemas.microsoft.com/office/drawing/2014/main" id="{785977C6-134F-742C-58DC-78EDBF9E12D0}"/>
              </a:ext>
            </a:extLst>
          </p:cNvPr>
          <p:cNvSpPr txBox="1"/>
          <p:nvPr/>
        </p:nvSpPr>
        <p:spPr>
          <a:xfrm>
            <a:off x="8321512" y="3016577"/>
            <a:ext cx="2224007" cy="369332"/>
          </a:xfrm>
          <a:prstGeom prst="rect">
            <a:avLst/>
          </a:prstGeom>
          <a:noFill/>
        </p:spPr>
        <p:txBody>
          <a:bodyPr wrap="none" rtlCol="0">
            <a:spAutoFit/>
          </a:bodyPr>
          <a:lstStyle/>
          <a:p>
            <a:r>
              <a:rPr lang="en-IN" sz="1800" dirty="0" err="1">
                <a:solidFill>
                  <a:srgbClr val="00B0F0"/>
                </a:solidFill>
              </a:rPr>
              <a:t>DecisionTreeClassifier</a:t>
            </a:r>
            <a:endParaRPr lang="en-IN" dirty="0">
              <a:solidFill>
                <a:srgbClr val="00B0F0"/>
              </a:solidFill>
            </a:endParaRPr>
          </a:p>
        </p:txBody>
      </p:sp>
    </p:spTree>
    <p:extLst>
      <p:ext uri="{BB962C8B-B14F-4D97-AF65-F5344CB8AC3E}">
        <p14:creationId xmlns:p14="http://schemas.microsoft.com/office/powerpoint/2010/main" val="52539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2803A-1E03-3B6D-A6F2-4EE5AF5F3D5C}"/>
              </a:ext>
            </a:extLst>
          </p:cNvPr>
          <p:cNvSpPr/>
          <p:nvPr/>
        </p:nvSpPr>
        <p:spPr>
          <a:xfrm>
            <a:off x="0" y="0"/>
            <a:ext cx="12192000" cy="1780674"/>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t>Confusion matrix Comparison</a:t>
            </a:r>
          </a:p>
        </p:txBody>
      </p:sp>
      <p:pic>
        <p:nvPicPr>
          <p:cNvPr id="2050" name="Picture 2">
            <a:extLst>
              <a:ext uri="{FF2B5EF4-FFF2-40B4-BE49-F238E27FC236}">
                <a16:creationId xmlns:a16="http://schemas.microsoft.com/office/drawing/2014/main" id="{14404E1B-970E-AD8C-4BBE-EE225CB1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8737"/>
            <a:ext cx="3630341" cy="31334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19B4F02-9891-4603-6BFD-8F72CB50E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274" y="2401177"/>
            <a:ext cx="3871959" cy="33420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22FE4D7-3BC7-5A01-4A67-05DCBFCF9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166" y="2509461"/>
            <a:ext cx="3948885" cy="334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47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B5D196-B94A-F2E6-1D61-BF3CD301C14A}"/>
              </a:ext>
            </a:extLst>
          </p:cNvPr>
          <p:cNvSpPr/>
          <p:nvPr/>
        </p:nvSpPr>
        <p:spPr>
          <a:xfrm>
            <a:off x="0" y="292231"/>
            <a:ext cx="12192000" cy="904973"/>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t>Comparison </a:t>
            </a:r>
          </a:p>
        </p:txBody>
      </p:sp>
      <p:pic>
        <p:nvPicPr>
          <p:cNvPr id="1026" name="Picture 2">
            <a:extLst>
              <a:ext uri="{FF2B5EF4-FFF2-40B4-BE49-F238E27FC236}">
                <a16:creationId xmlns:a16="http://schemas.microsoft.com/office/drawing/2014/main" id="{B7711F2E-A44D-33F4-2142-86123E948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3387"/>
            <a:ext cx="5663054" cy="51046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4443B6-00EF-7706-DDB6-7F483884B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874" y="1753388"/>
            <a:ext cx="6068101" cy="5025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19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F8B63-E8B6-9AC2-2229-7BBFB0C48BF9}"/>
              </a:ext>
            </a:extLst>
          </p:cNvPr>
          <p:cNvSpPr>
            <a:spLocks noGrp="1"/>
          </p:cNvSpPr>
          <p:nvPr>
            <p:ph idx="1"/>
          </p:nvPr>
        </p:nvSpPr>
        <p:spPr>
          <a:xfrm>
            <a:off x="7508240" y="233680"/>
            <a:ext cx="4470400" cy="6390640"/>
          </a:xfrm>
        </p:spPr>
        <p:txBody>
          <a:bodyPr/>
          <a:lstStyle/>
          <a:p>
            <a:endParaRPr lang="en-IN" dirty="0"/>
          </a:p>
        </p:txBody>
      </p:sp>
      <p:sp>
        <p:nvSpPr>
          <p:cNvPr id="4" name="Rectangle 3">
            <a:extLst>
              <a:ext uri="{FF2B5EF4-FFF2-40B4-BE49-F238E27FC236}">
                <a16:creationId xmlns:a16="http://schemas.microsoft.com/office/drawing/2014/main" id="{70E72E18-63B8-8670-5E38-8755B9734F29}"/>
              </a:ext>
            </a:extLst>
          </p:cNvPr>
          <p:cNvSpPr/>
          <p:nvPr/>
        </p:nvSpPr>
        <p:spPr>
          <a:xfrm>
            <a:off x="4551680" y="0"/>
            <a:ext cx="7640320"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8D5B1B-EBE0-54C5-3227-0FB7C784F64E}"/>
              </a:ext>
            </a:extLst>
          </p:cNvPr>
          <p:cNvSpPr txBox="1"/>
          <p:nvPr/>
        </p:nvSpPr>
        <p:spPr>
          <a:xfrm>
            <a:off x="213360" y="2640429"/>
            <a:ext cx="4572000" cy="646331"/>
          </a:xfrm>
          <a:prstGeom prst="rect">
            <a:avLst/>
          </a:prstGeom>
          <a:noFill/>
        </p:spPr>
        <p:txBody>
          <a:bodyPr wrap="square" rtlCol="0">
            <a:spAutoFit/>
          </a:bodyPr>
          <a:lstStyle/>
          <a:p>
            <a:r>
              <a:rPr lang="en-IN" dirty="0"/>
              <a:t>The best model with highest accuracy to be   selected is [‘Random forest classifier’]</a:t>
            </a:r>
          </a:p>
        </p:txBody>
      </p:sp>
      <p:pic>
        <p:nvPicPr>
          <p:cNvPr id="7" name="Picture 6">
            <a:extLst>
              <a:ext uri="{FF2B5EF4-FFF2-40B4-BE49-F238E27FC236}">
                <a16:creationId xmlns:a16="http://schemas.microsoft.com/office/drawing/2014/main" id="{44D5211C-9A17-11CE-79C5-0BA248D222C1}"/>
              </a:ext>
            </a:extLst>
          </p:cNvPr>
          <p:cNvPicPr>
            <a:picLocks noChangeAspect="1"/>
          </p:cNvPicPr>
          <p:nvPr/>
        </p:nvPicPr>
        <p:blipFill>
          <a:blip r:embed="rId2"/>
          <a:stretch>
            <a:fillRect/>
          </a:stretch>
        </p:blipFill>
        <p:spPr>
          <a:xfrm>
            <a:off x="4927599" y="245956"/>
            <a:ext cx="7051041" cy="6165004"/>
          </a:xfrm>
          <a:prstGeom prst="rect">
            <a:avLst/>
          </a:prstGeom>
        </p:spPr>
      </p:pic>
    </p:spTree>
    <p:extLst>
      <p:ext uri="{BB962C8B-B14F-4D97-AF65-F5344CB8AC3E}">
        <p14:creationId xmlns:p14="http://schemas.microsoft.com/office/powerpoint/2010/main" val="99537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D46260-3078-F8F9-FB15-6CD9DEA6917B}"/>
              </a:ext>
            </a:extLst>
          </p:cNvPr>
          <p:cNvSpPr/>
          <p:nvPr/>
        </p:nvSpPr>
        <p:spPr>
          <a:xfrm>
            <a:off x="0" y="292231"/>
            <a:ext cx="12192000" cy="904973"/>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t>Important features </a:t>
            </a:r>
          </a:p>
        </p:txBody>
      </p:sp>
      <p:pic>
        <p:nvPicPr>
          <p:cNvPr id="3074" name="Picture 2">
            <a:extLst>
              <a:ext uri="{FF2B5EF4-FFF2-40B4-BE49-F238E27FC236}">
                <a16:creationId xmlns:a16="http://schemas.microsoft.com/office/drawing/2014/main" id="{44291077-1657-6267-FA5C-E23268F9E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5684" y="1825625"/>
            <a:ext cx="77206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0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39F3A90-816B-760E-491B-C49E8FF300DC}"/>
              </a:ext>
            </a:extLst>
          </p:cNvPr>
          <p:cNvSpPr>
            <a:spLocks noGrp="1" noChangeArrowheads="1"/>
          </p:cNvSpPr>
          <p:nvPr>
            <p:ph idx="1"/>
          </p:nvPr>
        </p:nvSpPr>
        <p:spPr bwMode="auto">
          <a:xfrm>
            <a:off x="838200" y="1477527"/>
            <a:ext cx="10183761"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Summary of Findings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project successfully utilized machine learning models to predict car insurance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Key factors influencing claims were identified and analyzed.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best-performing model was selected based on evaluation metrics, providing accurate predictions.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Impact</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Improved risk management for insurers by identifying high-risk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Cost reduction through early detection of fraudulent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Enhanced customer satisfaction by offering personalized premiums.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Future Work</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Incorporating additional features such as driving behavior and telematics data for improved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Exploring advanced machine learning models and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Implementing the model in a real-world insurance setting and monitoring its performance over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Final Thoughts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This project demonstrates the potential of machine learning in transforming the car insurance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Continuous improvement and innovation are essential to stay ahead in the competitive insurance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7" name="Rectangle 6">
            <a:extLst>
              <a:ext uri="{FF2B5EF4-FFF2-40B4-BE49-F238E27FC236}">
                <a16:creationId xmlns:a16="http://schemas.microsoft.com/office/drawing/2014/main" id="{417FAC48-C9E9-E4CA-AA34-0BF771D377F8}"/>
              </a:ext>
            </a:extLst>
          </p:cNvPr>
          <p:cNvSpPr/>
          <p:nvPr/>
        </p:nvSpPr>
        <p:spPr>
          <a:xfrm>
            <a:off x="0" y="292231"/>
            <a:ext cx="12192000" cy="904973"/>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t>Conclusion </a:t>
            </a:r>
          </a:p>
        </p:txBody>
      </p:sp>
    </p:spTree>
    <p:extLst>
      <p:ext uri="{BB962C8B-B14F-4D97-AF65-F5344CB8AC3E}">
        <p14:creationId xmlns:p14="http://schemas.microsoft.com/office/powerpoint/2010/main" val="36278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BD0EE-603F-BC11-5A70-C9F76A63C545}"/>
              </a:ext>
            </a:extLst>
          </p:cNvPr>
          <p:cNvSpPr>
            <a:spLocks noGrp="1"/>
          </p:cNvSpPr>
          <p:nvPr>
            <p:ph idx="1"/>
          </p:nvPr>
        </p:nvSpPr>
        <p:spPr>
          <a:xfrm>
            <a:off x="952107" y="1216818"/>
            <a:ext cx="10792218" cy="5460206"/>
          </a:xfrm>
        </p:spPr>
        <p:txBody>
          <a:bodyPr>
            <a:normAutofit/>
          </a:bodyPr>
          <a:lstStyle/>
          <a:p>
            <a:endParaRPr lang="en-US" b="1" dirty="0"/>
          </a:p>
          <a:p>
            <a:pPr marL="0" indent="0">
              <a:buNone/>
            </a:pPr>
            <a:r>
              <a:rPr lang="en-US" sz="2000" b="1" dirty="0"/>
              <a:t>Overview </a:t>
            </a:r>
            <a:endParaRPr lang="en-US" sz="2000" dirty="0"/>
          </a:p>
          <a:p>
            <a:pPr marL="0" indent="0">
              <a:buNone/>
            </a:pPr>
            <a:r>
              <a:rPr lang="en-US" sz="2000" dirty="0"/>
              <a:t>    The car insurance industry faces significant challenges in managing claim costs and reducing fraud. Predicting the likelihood of a car insurance claim can help insurers manage risks, set premiums more accurately, and detect fraudulent claims early. By leveraging machine learning techniques, we can develop models to predict these claims with higher accuracy.</a:t>
            </a:r>
          </a:p>
          <a:p>
            <a:pPr marL="0" indent="0">
              <a:buNone/>
            </a:pPr>
            <a:endParaRPr lang="en-US" sz="2000" dirty="0"/>
          </a:p>
          <a:p>
            <a:pPr marL="0" indent="0">
              <a:buNone/>
            </a:pPr>
            <a:r>
              <a:rPr lang="en-US" sz="2000" b="1" dirty="0"/>
              <a:t>Objective:</a:t>
            </a:r>
          </a:p>
          <a:p>
            <a:pPr marL="0" indent="0">
              <a:lnSpc>
                <a:spcPct val="100000"/>
              </a:lnSpc>
              <a:buNone/>
            </a:pPr>
            <a:r>
              <a:rPr lang="en-US" sz="2000" dirty="0"/>
              <a:t>The primary goal of this project is to predict the likelihood of a car insurance claim using various machine learning algorithms. The project aims to:</a:t>
            </a:r>
          </a:p>
          <a:p>
            <a:pPr>
              <a:lnSpc>
                <a:spcPct val="80000"/>
              </a:lnSpc>
              <a:buFont typeface="Arial" panose="020B0604020202020204" pitchFamily="34" charset="0"/>
              <a:buChar char="•"/>
            </a:pPr>
            <a:r>
              <a:rPr lang="en-US" sz="2000" dirty="0"/>
              <a:t>Analyze the dataset to understand the key factors influencing claims.</a:t>
            </a:r>
          </a:p>
          <a:p>
            <a:pPr>
              <a:lnSpc>
                <a:spcPct val="80000"/>
              </a:lnSpc>
              <a:buFont typeface="Arial" panose="020B0604020202020204" pitchFamily="34" charset="0"/>
              <a:buChar char="•"/>
            </a:pPr>
            <a:r>
              <a:rPr lang="en-US" sz="2000" dirty="0"/>
              <a:t>Preprocess the data to ensure it is suitable for model training.</a:t>
            </a:r>
          </a:p>
          <a:p>
            <a:pPr>
              <a:lnSpc>
                <a:spcPct val="80000"/>
              </a:lnSpc>
              <a:buFont typeface="Arial" panose="020B0604020202020204" pitchFamily="34" charset="0"/>
              <a:buChar char="•"/>
            </a:pPr>
            <a:r>
              <a:rPr lang="en-US" sz="2000" dirty="0"/>
              <a:t>Train multiple machine learning models and evaluate their performance.</a:t>
            </a:r>
          </a:p>
          <a:p>
            <a:pPr>
              <a:lnSpc>
                <a:spcPct val="80000"/>
              </a:lnSpc>
              <a:buFont typeface="Arial" panose="020B0604020202020204" pitchFamily="34" charset="0"/>
              <a:buChar char="•"/>
            </a:pPr>
            <a:r>
              <a:rPr lang="en-US" sz="2000" dirty="0"/>
              <a:t>Select the best-performing model to predict future claims.</a:t>
            </a:r>
          </a:p>
          <a:p>
            <a:pPr marL="0" indent="0">
              <a:buNone/>
            </a:pPr>
            <a:endParaRPr lang="en-IN" sz="2000" dirty="0"/>
          </a:p>
        </p:txBody>
      </p:sp>
      <p:sp>
        <p:nvSpPr>
          <p:cNvPr id="4" name="Rectangle 3">
            <a:extLst>
              <a:ext uri="{FF2B5EF4-FFF2-40B4-BE49-F238E27FC236}">
                <a16:creationId xmlns:a16="http://schemas.microsoft.com/office/drawing/2014/main" id="{C1CB7495-8BF1-F97D-D52F-FAA80D40C959}"/>
              </a:ext>
            </a:extLst>
          </p:cNvPr>
          <p:cNvSpPr/>
          <p:nvPr/>
        </p:nvSpPr>
        <p:spPr>
          <a:xfrm>
            <a:off x="-1" y="462674"/>
            <a:ext cx="12192000" cy="754144"/>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50000"/>
                </a:schemeClr>
              </a:solidFill>
            </a:endParaRPr>
          </a:p>
        </p:txBody>
      </p:sp>
      <p:sp>
        <p:nvSpPr>
          <p:cNvPr id="6" name="Title 5">
            <a:extLst>
              <a:ext uri="{FF2B5EF4-FFF2-40B4-BE49-F238E27FC236}">
                <a16:creationId xmlns:a16="http://schemas.microsoft.com/office/drawing/2014/main" id="{7DDFEFFD-A44C-AF3F-B204-ED99F7E1861D}"/>
              </a:ext>
            </a:extLst>
          </p:cNvPr>
          <p:cNvSpPr>
            <a:spLocks noGrp="1"/>
          </p:cNvSpPr>
          <p:nvPr>
            <p:ph type="title"/>
          </p:nvPr>
        </p:nvSpPr>
        <p:spPr>
          <a:xfrm>
            <a:off x="4260522" y="176965"/>
            <a:ext cx="3670955" cy="1325563"/>
          </a:xfrm>
        </p:spPr>
        <p:txBody>
          <a:bodyPr/>
          <a:lstStyle/>
          <a:p>
            <a:pPr algn="ctr"/>
            <a:r>
              <a:rPr lang="en-IN" dirty="0"/>
              <a:t>Introduction</a:t>
            </a:r>
          </a:p>
        </p:txBody>
      </p:sp>
    </p:spTree>
    <p:extLst>
      <p:ext uri="{BB962C8B-B14F-4D97-AF65-F5344CB8AC3E}">
        <p14:creationId xmlns:p14="http://schemas.microsoft.com/office/powerpoint/2010/main" val="227080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09D9F22-E972-2CC1-7374-E796D66A8FBD}"/>
              </a:ext>
            </a:extLst>
          </p:cNvPr>
          <p:cNvSpPr>
            <a:spLocks noGrp="1" noChangeArrowheads="1"/>
          </p:cNvSpPr>
          <p:nvPr>
            <p:ph idx="1"/>
          </p:nvPr>
        </p:nvSpPr>
        <p:spPr bwMode="auto">
          <a:xfrm>
            <a:off x="3398787" y="2847132"/>
            <a:ext cx="53944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Gratitude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Thank you for your time and attention.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appreciate the opportunity to present this project.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Contact Information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Avinash Nalawade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a:t>
            </a:r>
            <a:r>
              <a:rPr lang="en-IN" altLang="en-US" sz="1800" dirty="0">
                <a:latin typeface="Arial" panose="020B0604020202020204" pitchFamily="34" charset="0"/>
                <a:hlinkClick r:id="rId2"/>
              </a:rPr>
              <a:t>harshnalawade244@gmail.com</a:t>
            </a:r>
            <a:r>
              <a:rPr lang="en-IN" altLang="en-US" sz="1800"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+917249060794</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A55A97B2-8694-1A1E-8902-41E6C022F4CA}"/>
              </a:ext>
            </a:extLst>
          </p:cNvPr>
          <p:cNvSpPr/>
          <p:nvPr/>
        </p:nvSpPr>
        <p:spPr>
          <a:xfrm>
            <a:off x="0" y="568960"/>
            <a:ext cx="12192000" cy="546608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800" dirty="0"/>
          </a:p>
          <a:p>
            <a:pPr algn="ctr"/>
            <a:endParaRPr lang="en-IN" sz="4800" dirty="0">
              <a:solidFill>
                <a:schemeClr val="tx1"/>
              </a:solidFill>
            </a:endParaRPr>
          </a:p>
          <a:p>
            <a:pPr algn="ctr"/>
            <a:r>
              <a:rPr lang="en-IN" sz="5400" dirty="0">
                <a:solidFill>
                  <a:schemeClr val="tx1"/>
                </a:solidFill>
              </a:rPr>
              <a:t>Thank You !</a:t>
            </a:r>
          </a:p>
          <a:p>
            <a:pPr algn="ctr"/>
            <a:endParaRPr lang="en-IN" sz="4800" dirty="0">
              <a:solidFill>
                <a:schemeClr val="tx1"/>
              </a:solidFill>
            </a:endParaRPr>
          </a:p>
          <a:p>
            <a:pPr algn="ctr"/>
            <a:r>
              <a:rPr lang="en-IN" sz="1400" dirty="0">
                <a:solidFill>
                  <a:schemeClr val="tx1"/>
                </a:solidFill>
              </a:rPr>
              <a:t>Gratitude:</a:t>
            </a:r>
          </a:p>
          <a:p>
            <a:pPr algn="ctr"/>
            <a:r>
              <a:rPr lang="en-IN" sz="1400" dirty="0">
                <a:solidFill>
                  <a:schemeClr val="tx1"/>
                </a:solidFill>
              </a:rPr>
              <a:t>Thank you for your time and attention.</a:t>
            </a:r>
          </a:p>
          <a:p>
            <a:pPr algn="ctr"/>
            <a:r>
              <a:rPr lang="en-IN" sz="1400" dirty="0">
                <a:solidFill>
                  <a:schemeClr val="tx1"/>
                </a:solidFill>
              </a:rPr>
              <a:t>I appreciate the opportunity to present this project</a:t>
            </a:r>
          </a:p>
          <a:p>
            <a:pPr algn="ctr"/>
            <a:endParaRPr lang="en-IN" sz="1400" dirty="0">
              <a:solidFill>
                <a:schemeClr val="tx1"/>
              </a:solidFill>
            </a:endParaRPr>
          </a:p>
          <a:p>
            <a:pPr algn="ctr"/>
            <a:r>
              <a:rPr lang="en-IN" sz="1400">
                <a:solidFill>
                  <a:schemeClr val="tx1"/>
                </a:solidFill>
              </a:rPr>
              <a:t>Contact </a:t>
            </a:r>
            <a:r>
              <a:rPr lang="en-IN" sz="1400" dirty="0">
                <a:solidFill>
                  <a:schemeClr val="tx1"/>
                </a:solidFill>
              </a:rPr>
              <a:t>information :</a:t>
            </a:r>
          </a:p>
          <a:p>
            <a:pPr marL="285750" indent="-285750" algn="ctr">
              <a:buFont typeface="Arial" panose="020B0604020202020204" pitchFamily="34" charset="0"/>
              <a:buChar char="•"/>
            </a:pPr>
            <a:r>
              <a:rPr lang="en-IN" sz="1400" dirty="0">
                <a:solidFill>
                  <a:schemeClr val="tx1"/>
                </a:solidFill>
              </a:rPr>
              <a:t>Avinash Nalawade</a:t>
            </a:r>
          </a:p>
          <a:p>
            <a:pPr marL="285750" indent="-285750" algn="ctr">
              <a:buFont typeface="Arial" panose="020B0604020202020204" pitchFamily="34" charset="0"/>
              <a:buChar char="•"/>
            </a:pPr>
            <a:r>
              <a:rPr lang="en-IN" sz="1400" dirty="0">
                <a:solidFill>
                  <a:schemeClr val="tx1"/>
                </a:solidFill>
                <a:hlinkClick r:id="rId2">
                  <a:extLst>
                    <a:ext uri="{A12FA001-AC4F-418D-AE19-62706E023703}">
                      <ahyp:hlinkClr xmlns:ahyp="http://schemas.microsoft.com/office/drawing/2018/hyperlinkcolor" val="tx"/>
                    </a:ext>
                  </a:extLst>
                </a:hlinkClick>
              </a:rPr>
              <a:t>harshnalawade244@gmail.com</a:t>
            </a:r>
            <a:endParaRPr lang="en-IN" sz="1400" dirty="0">
              <a:solidFill>
                <a:schemeClr val="tx1"/>
              </a:solidFill>
            </a:endParaRPr>
          </a:p>
          <a:p>
            <a:pPr marL="285750" indent="-285750" algn="ctr">
              <a:buFont typeface="Arial" panose="020B0604020202020204" pitchFamily="34" charset="0"/>
              <a:buChar char="•"/>
            </a:pPr>
            <a:r>
              <a:rPr lang="en-IN" sz="1400" dirty="0">
                <a:solidFill>
                  <a:schemeClr val="tx1"/>
                </a:solidFill>
              </a:rPr>
              <a:t>+917249060794</a:t>
            </a:r>
          </a:p>
          <a:p>
            <a:pPr algn="ctr"/>
            <a:endParaRPr lang="en-IN" sz="4800" dirty="0"/>
          </a:p>
          <a:p>
            <a:pPr algn="ctr"/>
            <a:r>
              <a:rPr lang="en-IN" sz="4800" dirty="0"/>
              <a:t> </a:t>
            </a:r>
          </a:p>
        </p:txBody>
      </p:sp>
    </p:spTree>
    <p:extLst>
      <p:ext uri="{BB962C8B-B14F-4D97-AF65-F5344CB8AC3E}">
        <p14:creationId xmlns:p14="http://schemas.microsoft.com/office/powerpoint/2010/main" val="254106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952CC-7154-17DB-3841-A52266218284}"/>
              </a:ext>
            </a:extLst>
          </p:cNvPr>
          <p:cNvSpPr>
            <a:spLocks noGrp="1"/>
          </p:cNvSpPr>
          <p:nvPr>
            <p:ph idx="1"/>
          </p:nvPr>
        </p:nvSpPr>
        <p:spPr>
          <a:xfrm>
            <a:off x="546756" y="641023"/>
            <a:ext cx="11149944" cy="5535941"/>
          </a:xfrm>
        </p:spPr>
        <p:txBody>
          <a:bodyPr>
            <a:normAutofit fontScale="92500" lnSpcReduction="20000"/>
          </a:bodyPr>
          <a:lstStyle/>
          <a:p>
            <a:endParaRPr lang="en-US" sz="2000" b="1" dirty="0"/>
          </a:p>
          <a:p>
            <a:r>
              <a:rPr lang="en-US" sz="2000" b="1" dirty="0"/>
              <a:t>Significance:</a:t>
            </a:r>
          </a:p>
          <a:p>
            <a:pPr marL="0" indent="0">
              <a:buNone/>
            </a:pPr>
            <a:r>
              <a:rPr lang="en-US" sz="2000" dirty="0"/>
              <a:t> Accurately predicting car insurance claims has several benefits:</a:t>
            </a:r>
          </a:p>
          <a:p>
            <a:pPr>
              <a:buFont typeface="Arial" panose="020B0604020202020204" pitchFamily="34" charset="0"/>
              <a:buChar char="•"/>
            </a:pPr>
            <a:r>
              <a:rPr lang="en-US" sz="2000" b="1" dirty="0"/>
              <a:t>Risk Management:</a:t>
            </a:r>
            <a:r>
              <a:rPr lang="en-US" sz="2000" dirty="0"/>
              <a:t> Helps insurers identify high-risk customers and adjust premiums accordingly.</a:t>
            </a:r>
          </a:p>
          <a:p>
            <a:pPr>
              <a:buFont typeface="Arial" panose="020B0604020202020204" pitchFamily="34" charset="0"/>
              <a:buChar char="•"/>
            </a:pPr>
            <a:r>
              <a:rPr lang="en-US" sz="2000" b="1" dirty="0"/>
              <a:t>Cost Reduction:</a:t>
            </a:r>
            <a:r>
              <a:rPr lang="en-US" sz="2000" dirty="0"/>
              <a:t> Reduces the number of fraudulent claims, saving costs for insurers.</a:t>
            </a:r>
          </a:p>
          <a:p>
            <a:pPr>
              <a:buFont typeface="Arial" panose="020B0604020202020204" pitchFamily="34" charset="0"/>
              <a:buChar char="•"/>
            </a:pPr>
            <a:r>
              <a:rPr lang="en-US" sz="2000" b="1" dirty="0"/>
              <a:t>Customer Satisfaction:</a:t>
            </a:r>
            <a:r>
              <a:rPr lang="en-US" sz="2000" dirty="0"/>
              <a:t> Enables insurers to offer personalized premiums, improving customer satisfaction.</a:t>
            </a:r>
          </a:p>
          <a:p>
            <a:pPr marL="0" indent="0">
              <a:buNone/>
            </a:pPr>
            <a:r>
              <a:rPr lang="en-US" sz="2000" dirty="0"/>
              <a:t>By achieving these objectives, the project aims to contribute to the efficiency and effectiveness of the car insurance industry.</a:t>
            </a:r>
          </a:p>
          <a:p>
            <a:pPr marL="0" indent="0">
              <a:buNone/>
            </a:pPr>
            <a:endParaRPr lang="en-US" sz="2000" dirty="0"/>
          </a:p>
          <a:p>
            <a:r>
              <a:rPr lang="en-US" sz="2000" b="1" dirty="0"/>
              <a:t>Project Steps:</a:t>
            </a:r>
          </a:p>
          <a:p>
            <a:pPr marL="0" indent="0">
              <a:buNone/>
            </a:pPr>
            <a:endParaRPr lang="en-US" sz="2000" dirty="0"/>
          </a:p>
          <a:p>
            <a:pPr>
              <a:buFont typeface="+mj-lt"/>
              <a:buAutoNum type="arabicPeriod"/>
            </a:pPr>
            <a:r>
              <a:rPr lang="en-US" sz="2000" b="1" dirty="0"/>
              <a:t>Data Collection:</a:t>
            </a:r>
            <a:r>
              <a:rPr lang="en-US" sz="2000" dirty="0"/>
              <a:t> Acquiring the dataset and understanding its structure.</a:t>
            </a:r>
          </a:p>
          <a:p>
            <a:pPr>
              <a:buFont typeface="+mj-lt"/>
              <a:buAutoNum type="arabicPeriod"/>
            </a:pPr>
            <a:r>
              <a:rPr lang="en-US" sz="2000" b="1" dirty="0"/>
              <a:t>Data Preprocessing:</a:t>
            </a:r>
            <a:r>
              <a:rPr lang="en-US" sz="2000" dirty="0"/>
              <a:t> Cleaning and transforming the data to prepare it for modeling.</a:t>
            </a:r>
          </a:p>
          <a:p>
            <a:pPr>
              <a:buFont typeface="+mj-lt"/>
              <a:buAutoNum type="arabicPeriod"/>
            </a:pPr>
            <a:r>
              <a:rPr lang="en-US" sz="2000" b="1" dirty="0"/>
              <a:t>Exploratory Data Analysis (EDA):</a:t>
            </a:r>
            <a:r>
              <a:rPr lang="en-US" sz="2000" dirty="0"/>
              <a:t> Analyzing the data to uncover patterns and insights.</a:t>
            </a:r>
          </a:p>
          <a:p>
            <a:pPr>
              <a:buFont typeface="+mj-lt"/>
              <a:buAutoNum type="arabicPeriod"/>
            </a:pPr>
            <a:r>
              <a:rPr lang="en-US" sz="2000" b="1" dirty="0"/>
              <a:t>Model Training:</a:t>
            </a:r>
            <a:r>
              <a:rPr lang="en-US" sz="2000" dirty="0"/>
              <a:t> Training multiple machine learning models on the prepared data.</a:t>
            </a:r>
          </a:p>
          <a:p>
            <a:pPr>
              <a:buFont typeface="+mj-lt"/>
              <a:buAutoNum type="arabicPeriod"/>
            </a:pPr>
            <a:r>
              <a:rPr lang="en-US" sz="2000" b="1" dirty="0"/>
              <a:t>Model Evaluation:</a:t>
            </a:r>
            <a:r>
              <a:rPr lang="en-US" sz="2000" dirty="0"/>
              <a:t> Evaluating the models using appropriate metrics to determine the best performer.</a:t>
            </a:r>
          </a:p>
          <a:p>
            <a:pPr marL="0" indent="0">
              <a:buNone/>
            </a:pPr>
            <a:endParaRPr lang="en-US" sz="2000" dirty="0"/>
          </a:p>
          <a:p>
            <a:pPr marL="0" indent="0">
              <a:buNone/>
            </a:pPr>
            <a:endParaRPr lang="en-IN" dirty="0"/>
          </a:p>
        </p:txBody>
      </p:sp>
    </p:spTree>
    <p:extLst>
      <p:ext uri="{BB962C8B-B14F-4D97-AF65-F5344CB8AC3E}">
        <p14:creationId xmlns:p14="http://schemas.microsoft.com/office/powerpoint/2010/main" val="117420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7B42-C6B4-20C3-9AED-8A55CC82BC65}"/>
              </a:ext>
            </a:extLst>
          </p:cNvPr>
          <p:cNvSpPr>
            <a:spLocks noGrp="1"/>
          </p:cNvSpPr>
          <p:nvPr>
            <p:ph type="title"/>
          </p:nvPr>
        </p:nvSpPr>
        <p:spPr>
          <a:xfrm>
            <a:off x="697584" y="1951332"/>
            <a:ext cx="1734531" cy="1152836"/>
          </a:xfrm>
        </p:spPr>
        <p:txBody>
          <a:bodyPr>
            <a:noAutofit/>
          </a:bodyPr>
          <a:lstStyle/>
          <a:p>
            <a:r>
              <a:rPr lang="en-IN" sz="5400" dirty="0" err="1"/>
              <a:t>jij</a:t>
            </a:r>
            <a:endParaRPr lang="en-IN" sz="54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3B0D6864-889D-CF9E-C7EF-CBD1F962644A}"/>
              </a:ext>
            </a:extLst>
          </p:cNvPr>
          <p:cNvSpPr>
            <a:spLocks noGrp="1"/>
          </p:cNvSpPr>
          <p:nvPr>
            <p:ph idx="1"/>
          </p:nvPr>
        </p:nvSpPr>
        <p:spPr>
          <a:xfrm>
            <a:off x="3724274" y="867266"/>
            <a:ext cx="7814133" cy="5171584"/>
          </a:xfrm>
        </p:spPr>
        <p:txBody>
          <a:bodyPr>
            <a:normAutofit fontScale="70000" lnSpcReduction="20000"/>
          </a:bodyPr>
          <a:lstStyle/>
          <a:p>
            <a:r>
              <a:rPr lang="en-US" b="1" dirty="0"/>
              <a:t>Description:</a:t>
            </a:r>
            <a:endParaRPr lang="en-US" dirty="0"/>
          </a:p>
          <a:p>
            <a:pPr>
              <a:buFont typeface="Arial" panose="020B0604020202020204" pitchFamily="34" charset="0"/>
              <a:buChar char="•"/>
            </a:pPr>
            <a:r>
              <a:rPr lang="en-US" dirty="0"/>
              <a:t>Number of Records: The dataset contains [number] records.</a:t>
            </a:r>
          </a:p>
          <a:p>
            <a:pPr>
              <a:buFont typeface="Arial" panose="020B0604020202020204" pitchFamily="34" charset="0"/>
              <a:buChar char="•"/>
            </a:pPr>
            <a:r>
              <a:rPr lang="en-US" dirty="0"/>
              <a:t>Number of Features: The dataset includes [number] features, encompassing various attributes related to car insurance policies and claims.</a:t>
            </a:r>
          </a:p>
          <a:p>
            <a:pPr marL="0" indent="0">
              <a:buNone/>
            </a:pPr>
            <a:endParaRPr lang="en-IN" dirty="0"/>
          </a:p>
          <a:p>
            <a:r>
              <a:rPr lang="en-US" b="1" dirty="0"/>
              <a:t>Key Features:</a:t>
            </a:r>
            <a:endParaRPr lang="en-US" dirty="0"/>
          </a:p>
          <a:p>
            <a:pPr>
              <a:buFont typeface="Arial" panose="020B0604020202020204" pitchFamily="34" charset="0"/>
              <a:buChar char="•"/>
            </a:pPr>
            <a:r>
              <a:rPr lang="en-US" b="1" dirty="0" err="1"/>
              <a:t>Policy_ID</a:t>
            </a:r>
            <a:r>
              <a:rPr lang="en-US" dirty="0"/>
              <a:t>: Unique identifier for each insurance policy.</a:t>
            </a:r>
          </a:p>
          <a:p>
            <a:pPr>
              <a:buFont typeface="Arial" panose="020B0604020202020204" pitchFamily="34" charset="0"/>
              <a:buChar char="•"/>
            </a:pPr>
            <a:r>
              <a:rPr lang="en-US" b="1" dirty="0" err="1"/>
              <a:t>Policy_Holder_Age</a:t>
            </a:r>
            <a:r>
              <a:rPr lang="en-US" b="1" dirty="0"/>
              <a:t> </a:t>
            </a:r>
            <a:r>
              <a:rPr lang="en-US" dirty="0"/>
              <a:t>: Age of the policyholder.</a:t>
            </a:r>
          </a:p>
          <a:p>
            <a:pPr>
              <a:buFont typeface="Arial" panose="020B0604020202020204" pitchFamily="34" charset="0"/>
              <a:buChar char="•"/>
            </a:pPr>
            <a:r>
              <a:rPr lang="en-US" b="1" dirty="0" err="1"/>
              <a:t>Vehicle_Age</a:t>
            </a:r>
            <a:r>
              <a:rPr lang="en-US" dirty="0"/>
              <a:t>: Age of the insured vehicle.</a:t>
            </a:r>
          </a:p>
          <a:p>
            <a:pPr>
              <a:buFont typeface="Arial" panose="020B0604020202020204" pitchFamily="34" charset="0"/>
              <a:buChar char="•"/>
            </a:pPr>
            <a:r>
              <a:rPr lang="en-US" b="1" dirty="0" err="1"/>
              <a:t>Annual_Premium</a:t>
            </a:r>
            <a:r>
              <a:rPr lang="en-US" dirty="0"/>
              <a:t>: The annual premium paid for the insurance.</a:t>
            </a:r>
          </a:p>
          <a:p>
            <a:pPr>
              <a:buFont typeface="Arial" panose="020B0604020202020204" pitchFamily="34" charset="0"/>
              <a:buChar char="•"/>
            </a:pPr>
            <a:r>
              <a:rPr lang="en-US" b="1" dirty="0" err="1"/>
              <a:t>Number_of_Claims</a:t>
            </a:r>
            <a:r>
              <a:rPr lang="en-US" dirty="0"/>
              <a:t>: Number of claims made by the policyholder.</a:t>
            </a:r>
          </a:p>
          <a:p>
            <a:pPr>
              <a:buFont typeface="Arial" panose="020B0604020202020204" pitchFamily="34" charset="0"/>
              <a:buChar char="•"/>
            </a:pPr>
            <a:r>
              <a:rPr lang="en-US" b="1" dirty="0" err="1"/>
              <a:t>Claim_Amount</a:t>
            </a:r>
            <a:r>
              <a:rPr lang="en-US" dirty="0"/>
              <a:t>: The amount claimed.</a:t>
            </a:r>
          </a:p>
          <a:p>
            <a:pPr>
              <a:buFont typeface="Arial" panose="020B0604020202020204" pitchFamily="34" charset="0"/>
              <a:buChar char="•"/>
            </a:pPr>
            <a:r>
              <a:rPr lang="en-US" b="1" dirty="0"/>
              <a:t>Location</a:t>
            </a:r>
            <a:r>
              <a:rPr lang="en-US" dirty="0"/>
              <a:t>: Geographic location of the policyholder.</a:t>
            </a:r>
          </a:p>
          <a:p>
            <a:pPr>
              <a:buFont typeface="Arial" panose="020B0604020202020204" pitchFamily="34" charset="0"/>
              <a:buChar char="•"/>
            </a:pPr>
            <a:r>
              <a:rPr lang="en-US" b="1" dirty="0" err="1"/>
              <a:t>Vehicle_Type</a:t>
            </a:r>
            <a:r>
              <a:rPr lang="en-US" dirty="0"/>
              <a:t>: Type of vehicle (e.g., sedan, SUV).</a:t>
            </a:r>
          </a:p>
          <a:p>
            <a:pPr>
              <a:buFont typeface="Arial" panose="020B0604020202020204" pitchFamily="34" charset="0"/>
              <a:buChar char="•"/>
            </a:pPr>
            <a:r>
              <a:rPr lang="en-US" b="1" dirty="0"/>
              <a:t>Claim</a:t>
            </a:r>
            <a:r>
              <a:rPr lang="en-US" dirty="0"/>
              <a:t>: Target variable indicating if a claim was made (1) or not (0).</a:t>
            </a:r>
          </a:p>
          <a:p>
            <a:pPr marL="0" indent="0">
              <a:buNone/>
            </a:pPr>
            <a:endParaRPr lang="en-IN" dirty="0"/>
          </a:p>
        </p:txBody>
      </p:sp>
      <p:sp>
        <p:nvSpPr>
          <p:cNvPr id="4" name="Rectangle 3">
            <a:extLst>
              <a:ext uri="{FF2B5EF4-FFF2-40B4-BE49-F238E27FC236}">
                <a16:creationId xmlns:a16="http://schemas.microsoft.com/office/drawing/2014/main" id="{98F1FB50-DE55-6295-593F-E1176C0BB89E}"/>
              </a:ext>
            </a:extLst>
          </p:cNvPr>
          <p:cNvSpPr/>
          <p:nvPr/>
        </p:nvSpPr>
        <p:spPr>
          <a:xfrm>
            <a:off x="-1" y="1"/>
            <a:ext cx="3619893"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50017656-F050-1E92-45D6-93F68FDA1D14}"/>
              </a:ext>
            </a:extLst>
          </p:cNvPr>
          <p:cNvSpPr txBox="1"/>
          <p:nvPr/>
        </p:nvSpPr>
        <p:spPr>
          <a:xfrm>
            <a:off x="697584" y="2734836"/>
            <a:ext cx="2403493"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163709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E047F2-C5C1-1ACC-DA6B-1DC43269DB0A}"/>
              </a:ext>
            </a:extLst>
          </p:cNvPr>
          <p:cNvPicPr>
            <a:picLocks noGrp="1" noChangeAspect="1"/>
          </p:cNvPicPr>
          <p:nvPr>
            <p:ph idx="1"/>
          </p:nvPr>
        </p:nvPicPr>
        <p:blipFill>
          <a:blip r:embed="rId2"/>
          <a:stretch>
            <a:fillRect/>
          </a:stretch>
        </p:blipFill>
        <p:spPr>
          <a:xfrm>
            <a:off x="394219" y="329939"/>
            <a:ext cx="11087628" cy="56183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4277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B7132A-E084-8546-77FF-BA15EA9190B3}"/>
              </a:ext>
            </a:extLst>
          </p:cNvPr>
          <p:cNvPicPr>
            <a:picLocks noGrp="1" noChangeAspect="1"/>
          </p:cNvPicPr>
          <p:nvPr>
            <p:ph idx="1"/>
          </p:nvPr>
        </p:nvPicPr>
        <p:blipFill>
          <a:blip r:embed="rId2"/>
          <a:stretch>
            <a:fillRect/>
          </a:stretch>
        </p:blipFill>
        <p:spPr>
          <a:xfrm>
            <a:off x="3852518" y="1838103"/>
            <a:ext cx="8044207" cy="31817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36A212C6-42D3-D40A-F0C3-D6D2FE988668}"/>
              </a:ext>
            </a:extLst>
          </p:cNvPr>
          <p:cNvSpPr/>
          <p:nvPr/>
        </p:nvSpPr>
        <p:spPr>
          <a:xfrm>
            <a:off x="295275" y="2843510"/>
            <a:ext cx="2922315"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Columns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6177AA4A-A4CB-A058-C10F-09D0B4224698}"/>
              </a:ext>
            </a:extLst>
          </p:cNvPr>
          <p:cNvSpPr/>
          <p:nvPr/>
        </p:nvSpPr>
        <p:spPr>
          <a:xfrm>
            <a:off x="0" y="0"/>
            <a:ext cx="3563332"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5400" dirty="0">
                <a:solidFill>
                  <a:schemeClr val="tx1">
                    <a:lumMod val="95000"/>
                    <a:lumOff val="5000"/>
                  </a:schemeClr>
                </a:solidFill>
                <a:latin typeface="Times New Roman" panose="02020603050405020304" pitchFamily="18" charset="0"/>
                <a:cs typeface="Times New Roman" panose="02020603050405020304" pitchFamily="18" charset="0"/>
              </a:rPr>
              <a:t>Columns</a:t>
            </a:r>
          </a:p>
        </p:txBody>
      </p:sp>
    </p:spTree>
    <p:extLst>
      <p:ext uri="{BB962C8B-B14F-4D97-AF65-F5344CB8AC3E}">
        <p14:creationId xmlns:p14="http://schemas.microsoft.com/office/powerpoint/2010/main" val="422998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57004D-7928-5877-0E11-FA662F72F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40127" y="666128"/>
            <a:ext cx="7347451" cy="57858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60505F9E-AE60-0FCD-A4A9-9B7C34863FB4}"/>
              </a:ext>
            </a:extLst>
          </p:cNvPr>
          <p:cNvSpPr/>
          <p:nvPr/>
        </p:nvSpPr>
        <p:spPr>
          <a:xfrm>
            <a:off x="0" y="0"/>
            <a:ext cx="3563332"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5400" dirty="0">
                <a:solidFill>
                  <a:schemeClr val="tx1">
                    <a:lumMod val="95000"/>
                    <a:lumOff val="5000"/>
                  </a:schemeClr>
                </a:solidFill>
                <a:latin typeface="Times New Roman" panose="02020603050405020304" pitchFamily="18" charset="0"/>
                <a:cs typeface="Times New Roman" panose="02020603050405020304" pitchFamily="18" charset="0"/>
              </a:rPr>
              <a:t>Heatmap</a:t>
            </a:r>
          </a:p>
        </p:txBody>
      </p:sp>
    </p:spTree>
    <p:extLst>
      <p:ext uri="{BB962C8B-B14F-4D97-AF65-F5344CB8AC3E}">
        <p14:creationId xmlns:p14="http://schemas.microsoft.com/office/powerpoint/2010/main" val="371972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2DDEE0-7467-85B5-8E23-8CF1D17202B2}"/>
              </a:ext>
            </a:extLst>
          </p:cNvPr>
          <p:cNvSpPr/>
          <p:nvPr/>
        </p:nvSpPr>
        <p:spPr>
          <a:xfrm>
            <a:off x="0" y="123309"/>
            <a:ext cx="12192000" cy="754144"/>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accent1">
                    <a:lumMod val="50000"/>
                  </a:schemeClr>
                </a:solidFill>
                <a:latin typeface="Times New Roman" panose="02020603050405020304" pitchFamily="18" charset="0"/>
                <a:cs typeface="Times New Roman" panose="02020603050405020304" pitchFamily="18" charset="0"/>
              </a:rPr>
              <a:t>Visualizations</a:t>
            </a:r>
          </a:p>
        </p:txBody>
      </p:sp>
      <p:pic>
        <p:nvPicPr>
          <p:cNvPr id="1030" name="Picture 6">
            <a:extLst>
              <a:ext uri="{FF2B5EF4-FFF2-40B4-BE49-F238E27FC236}">
                <a16:creationId xmlns:a16="http://schemas.microsoft.com/office/drawing/2014/main" id="{5C79F3D7-C9E9-18D2-BE0C-96497B85E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316" y="877453"/>
            <a:ext cx="5509259" cy="2970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a:extLst>
              <a:ext uri="{FF2B5EF4-FFF2-40B4-BE49-F238E27FC236}">
                <a16:creationId xmlns:a16="http://schemas.microsoft.com/office/drawing/2014/main" id="{1031ACD1-8A4F-4E20-B5BF-C4D805FFF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597" y="3687628"/>
            <a:ext cx="5509259" cy="29704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6CC6A3A-BB73-5751-0F06-F5BD919AD93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868035"/>
            <a:ext cx="5854045" cy="537160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1537B4C-9B8A-37ED-8698-155A38A8C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6387" y="3847883"/>
            <a:ext cx="2987658" cy="289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9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670-CD8F-0530-8E40-4517908ECE09}"/>
              </a:ext>
            </a:extLst>
          </p:cNvPr>
          <p:cNvSpPr>
            <a:spLocks noGrp="1"/>
          </p:cNvSpPr>
          <p:nvPr>
            <p:ph type="title"/>
          </p:nvPr>
        </p:nvSpPr>
        <p:spPr>
          <a:xfrm>
            <a:off x="5568099" y="388806"/>
            <a:ext cx="4235777" cy="641023"/>
          </a:xfrm>
        </p:spPr>
        <p:txBody>
          <a:bodyPr>
            <a:normAutofit fontScale="90000"/>
          </a:bodyPr>
          <a:lstStyle/>
          <a:p>
            <a:pPr algn="ctr"/>
            <a:r>
              <a:rPr lang="en-IN" dirty="0"/>
              <a:t>Fit and Transform</a:t>
            </a:r>
          </a:p>
        </p:txBody>
      </p:sp>
      <p:pic>
        <p:nvPicPr>
          <p:cNvPr id="7" name="Content Placeholder 6">
            <a:extLst>
              <a:ext uri="{FF2B5EF4-FFF2-40B4-BE49-F238E27FC236}">
                <a16:creationId xmlns:a16="http://schemas.microsoft.com/office/drawing/2014/main" id="{B90B5180-E947-FA09-724E-25C613AD6680}"/>
              </a:ext>
            </a:extLst>
          </p:cNvPr>
          <p:cNvPicPr>
            <a:picLocks noGrp="1" noChangeAspect="1"/>
          </p:cNvPicPr>
          <p:nvPr>
            <p:ph idx="1"/>
          </p:nvPr>
        </p:nvPicPr>
        <p:blipFill>
          <a:blip r:embed="rId2"/>
          <a:stretch>
            <a:fillRect/>
          </a:stretch>
        </p:blipFill>
        <p:spPr>
          <a:xfrm>
            <a:off x="4025394" y="1365713"/>
            <a:ext cx="7729537" cy="2063287"/>
          </a:xfrm>
        </p:spPr>
      </p:pic>
      <p:sp>
        <p:nvSpPr>
          <p:cNvPr id="4" name="Rectangle 3">
            <a:extLst>
              <a:ext uri="{FF2B5EF4-FFF2-40B4-BE49-F238E27FC236}">
                <a16:creationId xmlns:a16="http://schemas.microsoft.com/office/drawing/2014/main" id="{23E4B07E-FB65-F269-47A7-619D2F339137}"/>
              </a:ext>
            </a:extLst>
          </p:cNvPr>
          <p:cNvSpPr/>
          <p:nvPr/>
        </p:nvSpPr>
        <p:spPr>
          <a:xfrm>
            <a:off x="0" y="0"/>
            <a:ext cx="3563332" cy="6858000"/>
          </a:xfrm>
          <a:prstGeom prst="rect">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IN" sz="1600" b="1" dirty="0" err="1">
                <a:solidFill>
                  <a:schemeClr val="bg1"/>
                </a:solidFill>
                <a:cs typeface="Times New Roman" panose="02020603050405020304" pitchFamily="18" charset="0"/>
              </a:rPr>
              <a:t>StandardScaler</a:t>
            </a:r>
            <a:r>
              <a:rPr lang="en-IN" sz="1600" b="1" dirty="0">
                <a:solidFill>
                  <a:schemeClr val="bg1"/>
                </a:solidFill>
                <a:cs typeface="Times New Roman" panose="02020603050405020304" pitchFamily="18" charset="0"/>
              </a:rPr>
              <a:t> for </a:t>
            </a:r>
          </a:p>
          <a:p>
            <a:r>
              <a:rPr lang="en-IN" sz="1600" b="1" dirty="0">
                <a:solidFill>
                  <a:schemeClr val="bg1"/>
                </a:solidFill>
                <a:cs typeface="Times New Roman" panose="02020603050405020304" pitchFamily="18" charset="0"/>
              </a:rPr>
              <a:t>Standardize the features of a dataset</a:t>
            </a:r>
          </a:p>
          <a:p>
            <a:endParaRPr lang="en-IN" sz="1600" b="1" dirty="0">
              <a:solidFill>
                <a:schemeClr val="bg1"/>
              </a:solidFill>
              <a:cs typeface="Times New Roman" panose="02020603050405020304" pitchFamily="18" charset="0"/>
            </a:endParaRPr>
          </a:p>
          <a:p>
            <a:r>
              <a:rPr lang="en-IN" sz="1600" b="1" dirty="0" err="1">
                <a:solidFill>
                  <a:schemeClr val="bg1"/>
                </a:solidFill>
                <a:cs typeface="Times New Roman" panose="02020603050405020304" pitchFamily="18" charset="0"/>
              </a:rPr>
              <a:t>LabelEncoder</a:t>
            </a:r>
            <a:r>
              <a:rPr lang="en-IN" sz="1600" b="1" dirty="0">
                <a:solidFill>
                  <a:schemeClr val="bg1"/>
                </a:solidFill>
                <a:cs typeface="Times New Roman" panose="02020603050405020304" pitchFamily="18" charset="0"/>
              </a:rPr>
              <a:t> used for encoding</a:t>
            </a:r>
          </a:p>
          <a:p>
            <a:r>
              <a:rPr lang="en-IN" sz="1600" b="1" dirty="0">
                <a:solidFill>
                  <a:schemeClr val="bg1"/>
                </a:solidFill>
                <a:cs typeface="Times New Roman" panose="02020603050405020304" pitchFamily="18" charset="0"/>
              </a:rPr>
              <a:t>Categorical variables as numerical variables. It converts each unique categorical value into a numerical</a:t>
            </a:r>
          </a:p>
          <a:p>
            <a:endParaRPr lang="en-IN" sz="1600" b="1" dirty="0">
              <a:solidFill>
                <a:schemeClr val="bg1"/>
              </a:solidFill>
              <a:cs typeface="Times New Roman" panose="02020603050405020304" pitchFamily="18" charset="0"/>
            </a:endParaRPr>
          </a:p>
          <a:p>
            <a:r>
              <a:rPr lang="en-IN" sz="1600" b="1" dirty="0">
                <a:solidFill>
                  <a:schemeClr val="bg1"/>
                </a:solidFill>
                <a:cs typeface="Times New Roman" panose="02020603050405020304" pitchFamily="18" charset="0"/>
              </a:rPr>
              <a:t>Split </a:t>
            </a:r>
          </a:p>
          <a:p>
            <a:pPr marL="285750" indent="-285750">
              <a:buFont typeface="Arial" panose="020B0604020202020204" pitchFamily="34" charset="0"/>
              <a:buChar char="•"/>
            </a:pPr>
            <a:r>
              <a:rPr lang="en-IN" sz="1600" b="1" dirty="0">
                <a:solidFill>
                  <a:schemeClr val="bg1"/>
                </a:solidFill>
                <a:cs typeface="Times New Roman" panose="02020603050405020304" pitchFamily="18" charset="0"/>
              </a:rPr>
              <a:t>X : The array of feature values</a:t>
            </a:r>
          </a:p>
          <a:p>
            <a:pPr marL="285750" indent="-285750">
              <a:buFont typeface="Arial" panose="020B0604020202020204" pitchFamily="34" charset="0"/>
              <a:buChar char="•"/>
            </a:pPr>
            <a:r>
              <a:rPr lang="en-IN" sz="1600" b="1" dirty="0">
                <a:solidFill>
                  <a:schemeClr val="bg1"/>
                </a:solidFill>
                <a:cs typeface="Times New Roman" panose="02020603050405020304" pitchFamily="18" charset="0"/>
              </a:rPr>
              <a:t>y : The array of target values</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Test_size</a:t>
            </a:r>
            <a:r>
              <a:rPr lang="en-IN" sz="1600" b="1" dirty="0">
                <a:solidFill>
                  <a:schemeClr val="bg1"/>
                </a:solidFill>
                <a:cs typeface="Times New Roman" panose="02020603050405020304" pitchFamily="18" charset="0"/>
              </a:rPr>
              <a:t> : The proportion of the data to be used for testing </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Random_state</a:t>
            </a:r>
            <a:r>
              <a:rPr lang="en-IN" sz="1600" b="1" dirty="0">
                <a:solidFill>
                  <a:schemeClr val="bg1"/>
                </a:solidFill>
                <a:cs typeface="Times New Roman" panose="02020603050405020304" pitchFamily="18" charset="0"/>
              </a:rPr>
              <a:t> : A random seed </a:t>
            </a:r>
            <a:r>
              <a:rPr lang="en-IN" sz="1600" b="1" dirty="0" err="1">
                <a:solidFill>
                  <a:schemeClr val="bg1"/>
                </a:solidFill>
                <a:cs typeface="Times New Roman" panose="02020603050405020304" pitchFamily="18" charset="0"/>
              </a:rPr>
              <a:t>fro</a:t>
            </a:r>
            <a:r>
              <a:rPr lang="en-IN" sz="1600" b="1" dirty="0">
                <a:solidFill>
                  <a:schemeClr val="bg1"/>
                </a:solidFill>
                <a:cs typeface="Times New Roman" panose="02020603050405020304" pitchFamily="18" charset="0"/>
              </a:rPr>
              <a:t> reproducibility</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X_train</a:t>
            </a:r>
            <a:r>
              <a:rPr lang="en-IN" sz="1600" b="1" dirty="0">
                <a:solidFill>
                  <a:schemeClr val="bg1"/>
                </a:solidFill>
                <a:cs typeface="Times New Roman" panose="02020603050405020304" pitchFamily="18" charset="0"/>
              </a:rPr>
              <a:t> : the array of feature values for training set</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X_test</a:t>
            </a:r>
            <a:r>
              <a:rPr lang="en-IN" sz="1600" b="1" dirty="0">
                <a:solidFill>
                  <a:schemeClr val="bg1"/>
                </a:solidFill>
                <a:cs typeface="Times New Roman" panose="02020603050405020304" pitchFamily="18" charset="0"/>
              </a:rPr>
              <a:t> : the array of feature values for testing set</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y_train</a:t>
            </a:r>
            <a:r>
              <a:rPr lang="en-IN" sz="1600" b="1" dirty="0">
                <a:solidFill>
                  <a:schemeClr val="bg1"/>
                </a:solidFill>
                <a:cs typeface="Times New Roman" panose="02020603050405020304" pitchFamily="18" charset="0"/>
              </a:rPr>
              <a:t> : the array of target values for training set</a:t>
            </a:r>
          </a:p>
          <a:p>
            <a:pPr marL="285750" indent="-285750">
              <a:buFont typeface="Arial" panose="020B0604020202020204" pitchFamily="34" charset="0"/>
              <a:buChar char="•"/>
            </a:pPr>
            <a:r>
              <a:rPr lang="en-IN" sz="1600" b="1" dirty="0" err="1">
                <a:solidFill>
                  <a:schemeClr val="bg1"/>
                </a:solidFill>
                <a:cs typeface="Times New Roman" panose="02020603050405020304" pitchFamily="18" charset="0"/>
              </a:rPr>
              <a:t>y_test</a:t>
            </a:r>
            <a:r>
              <a:rPr lang="en-IN" sz="1600" b="1" dirty="0">
                <a:solidFill>
                  <a:schemeClr val="bg1"/>
                </a:solidFill>
                <a:cs typeface="Times New Roman" panose="02020603050405020304" pitchFamily="18" charset="0"/>
              </a:rPr>
              <a:t> : the array of target variable for testing set</a:t>
            </a:r>
          </a:p>
        </p:txBody>
      </p:sp>
      <p:pic>
        <p:nvPicPr>
          <p:cNvPr id="9" name="Picture 8">
            <a:extLst>
              <a:ext uri="{FF2B5EF4-FFF2-40B4-BE49-F238E27FC236}">
                <a16:creationId xmlns:a16="http://schemas.microsoft.com/office/drawing/2014/main" id="{5118DD61-77F9-8BB7-3EDC-97978B93A4CF}"/>
              </a:ext>
            </a:extLst>
          </p:cNvPr>
          <p:cNvPicPr>
            <a:picLocks noChangeAspect="1"/>
          </p:cNvPicPr>
          <p:nvPr/>
        </p:nvPicPr>
        <p:blipFill>
          <a:blip r:embed="rId3"/>
          <a:stretch>
            <a:fillRect/>
          </a:stretch>
        </p:blipFill>
        <p:spPr>
          <a:xfrm>
            <a:off x="4025394" y="3883893"/>
            <a:ext cx="7759296" cy="1608394"/>
          </a:xfrm>
          <a:prstGeom prst="rect">
            <a:avLst/>
          </a:prstGeom>
        </p:spPr>
      </p:pic>
    </p:spTree>
    <p:extLst>
      <p:ext uri="{BB962C8B-B14F-4D97-AF65-F5344CB8AC3E}">
        <p14:creationId xmlns:p14="http://schemas.microsoft.com/office/powerpoint/2010/main" val="221233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812</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Car Insurance Claim Prediction</vt:lpstr>
      <vt:lpstr>Introduction</vt:lpstr>
      <vt:lpstr>PowerPoint Presentation</vt:lpstr>
      <vt:lpstr>jij</vt:lpstr>
      <vt:lpstr>PowerPoint Presentation</vt:lpstr>
      <vt:lpstr>PowerPoint Presentation</vt:lpstr>
      <vt:lpstr>PowerPoint Presentation</vt:lpstr>
      <vt:lpstr>PowerPoint Presentation</vt:lpstr>
      <vt:lpstr>Fit and Transform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Avinash Nalawade</dc:creator>
  <cp:lastModifiedBy>Avinash Nalawade</cp:lastModifiedBy>
  <cp:revision>1</cp:revision>
  <dcterms:created xsi:type="dcterms:W3CDTF">2024-07-12T18:40:51Z</dcterms:created>
  <dcterms:modified xsi:type="dcterms:W3CDTF">2024-07-13T08:28:35Z</dcterms:modified>
</cp:coreProperties>
</file>