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jpe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EB03A-664C-0E46-BD6E-6606E194E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0" y="1949051"/>
            <a:ext cx="6509555" cy="4056638"/>
          </a:xfrm>
        </p:spPr>
        <p:txBody>
          <a:bodyPr>
            <a:noAutofit/>
          </a:bodyPr>
          <a:lstStyle/>
          <a:p>
            <a:r>
              <a:rPr lang="en-IN" sz="6600" b="1"/>
              <a:t>Ass</a:t>
            </a:r>
            <a:r>
              <a:rPr lang="en-US" sz="6600" b="1"/>
              <a:t>essmen</a:t>
            </a:r>
            <a:r>
              <a:rPr lang="en-IN" sz="6600" b="1"/>
              <a:t>t -1</a:t>
            </a:r>
            <a:endParaRPr lang="en-US" sz="6600" b="1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A7D8ED-4DB6-46C0-AE81-24DA0AAF9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62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3" y="0"/>
            <a:ext cx="369012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CDD5A4AA-8515-49AE-8C6C-9CF6E14C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431831" y="1949051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3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4AB7-4112-8141-AA93-EF128693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4" y="301625"/>
            <a:ext cx="10398125" cy="1254125"/>
          </a:xfrm>
        </p:spPr>
        <p:txBody>
          <a:bodyPr/>
          <a:lstStyle/>
          <a:p>
            <a:r>
              <a:rPr lang="en-IN" sz="4000" b="1" i="1"/>
              <a:t>Figure: 9</a:t>
            </a:r>
            <a:br>
              <a:rPr lang="en-IN"/>
            </a:br>
            <a:r>
              <a:rPr lang="en-IN" sz="2800"/>
              <a:t>Top 5 courses in web development by number of reviews</a:t>
            </a:r>
            <a:endParaRPr lang="en-US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643EA-08BB-D741-AC31-117A45230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D1AD71-5B04-8B4F-ACCB-C93C959D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4" y="1555750"/>
            <a:ext cx="10398125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4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91F5-AD4C-CB4D-B26F-C1FC47DA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25" y="238125"/>
            <a:ext cx="10160000" cy="1628520"/>
          </a:xfrm>
        </p:spPr>
        <p:txBody>
          <a:bodyPr/>
          <a:lstStyle/>
          <a:p>
            <a:r>
              <a:rPr lang="en-IN" sz="4000" b="1" i="1"/>
              <a:t>Figure: 10</a:t>
            </a:r>
            <a:br>
              <a:rPr lang="en-IN"/>
            </a:br>
            <a:r>
              <a:rPr lang="en-IN" sz="2800"/>
              <a:t>Top 5 courses in web development by subscribers</a:t>
            </a:r>
            <a:endParaRPr lang="en-US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6F6F8-B65E-244B-BBD0-47D8316C2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3FB109-18A6-064A-845A-7E5D2880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571626"/>
            <a:ext cx="10461625" cy="52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66EE-526A-2240-B090-E1899E13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022" y="2555874"/>
            <a:ext cx="7274228" cy="3954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A7D8ED-4DB6-46C0-AE81-24DA0AAF9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62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3" y="0"/>
            <a:ext cx="369012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CDD5A4AA-8515-49AE-8C6C-9CF6E14C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431831" y="1949051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0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2C9459-3C4B-453D-B2C2-AD0679BF0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B48376-A646-4B75-9776-453930C4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2E4C74-BC2E-9B48-924F-96425258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11" y="111125"/>
            <a:ext cx="10935637" cy="2417126"/>
          </a:xfrm>
        </p:spPr>
        <p:txBody>
          <a:bodyPr>
            <a:normAutofit/>
          </a:bodyPr>
          <a:lstStyle/>
          <a:p>
            <a:r>
              <a:rPr lang="en-IN" sz="4000" b="1" i="1"/>
              <a:t>Figure: 1</a:t>
            </a:r>
            <a:br>
              <a:rPr lang="en-IN" sz="3600" b="1"/>
            </a:br>
            <a:br>
              <a:rPr lang="en-IN" sz="2800"/>
            </a:br>
            <a:r>
              <a:rPr lang="en-IN" sz="2800"/>
              <a:t>This picture represents the distribution of courses  by subjects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959910" cy="68580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61FE168-5946-42F5-93BC-ED1F21847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034540" y="812732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05338F-6B4F-924A-BFF4-990577767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56941" y="1975671"/>
            <a:ext cx="11231936" cy="48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F31C-A077-B54B-B95E-4AFA5061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7000"/>
            <a:ext cx="10366375" cy="1682750"/>
          </a:xfrm>
        </p:spPr>
        <p:txBody>
          <a:bodyPr>
            <a:normAutofit/>
          </a:bodyPr>
          <a:lstStyle/>
          <a:p>
            <a:pPr algn="l"/>
            <a:r>
              <a:rPr lang="en-IN" sz="4000" b="1"/>
              <a:t>                                                        </a:t>
            </a:r>
            <a:r>
              <a:rPr lang="en-IN" sz="4000" b="1" i="1"/>
              <a:t>Figure: 2</a:t>
            </a:r>
            <a:br>
              <a:rPr lang="en-IN" sz="2300"/>
            </a:br>
            <a:r>
              <a:rPr lang="en-IN" sz="2300"/>
              <a:t>Among all the subjects, most of the courses available in Web development over  the years</a:t>
            </a:r>
            <a:endParaRPr lang="en-US" sz="23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6ED75-1A63-E14C-88EB-E2BFC28D3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2CA0C32A-3A2D-ED47-8B0E-F063D507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4" y="1809750"/>
            <a:ext cx="103663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329C-F41A-284D-AD67-2892EA01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89754"/>
            <a:ext cx="10112375" cy="1424746"/>
          </a:xfrm>
        </p:spPr>
        <p:txBody>
          <a:bodyPr>
            <a:normAutofit/>
          </a:bodyPr>
          <a:lstStyle/>
          <a:p>
            <a:r>
              <a:rPr lang="en-IN" sz="4000" b="1" i="1"/>
              <a:t>Figure: 3</a:t>
            </a:r>
            <a:br>
              <a:rPr lang="en-IN" sz="4000" b="1"/>
            </a:br>
            <a:r>
              <a:rPr lang="en-IN" sz="2800"/>
              <a:t>Comparison of courses in different subjects created over the years</a:t>
            </a:r>
            <a:endParaRPr lang="en-US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E143E-D146-7742-8CEA-28DE8E18F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F797C3-92F2-8841-BE4C-959F903F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714500"/>
            <a:ext cx="10382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A52E-5217-B149-8F40-36D43BCF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74625"/>
            <a:ext cx="10112375" cy="1793213"/>
          </a:xfrm>
        </p:spPr>
        <p:txBody>
          <a:bodyPr>
            <a:normAutofit fontScale="90000"/>
          </a:bodyPr>
          <a:lstStyle/>
          <a:p>
            <a:r>
              <a:rPr lang="en-IN" sz="4000" b="1" i="1"/>
              <a:t>Figure: 4</a:t>
            </a:r>
            <a:br>
              <a:rPr lang="en-IN" i="1"/>
            </a:br>
            <a:r>
              <a:rPr lang="en-IN"/>
              <a:t>1. </a:t>
            </a:r>
            <a:r>
              <a:rPr lang="en-IN" sz="3100"/>
              <a:t>Paid vs unpaid courses</a:t>
            </a:r>
            <a:br>
              <a:rPr lang="en-IN" sz="2700"/>
            </a:br>
            <a:r>
              <a:rPr lang="en-IN" sz="2700"/>
              <a:t>2. Most</a:t>
            </a:r>
            <a:r>
              <a:rPr lang="en-IN" sz="3100"/>
              <a:t> of them preferred paid courses in all subjects</a:t>
            </a:r>
            <a:r>
              <a:rPr lang="en-IN" sz="3200"/>
              <a:t> </a:t>
            </a:r>
            <a:br>
              <a:rPr lang="en-IN" sz="3200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BB4C-75D9-CF4A-B06F-28748E7AE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0A490-D69C-A74B-8F7B-B3C73A04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11374"/>
            <a:ext cx="10477500" cy="474662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08686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6462-5B77-124F-A37E-1D9F4C09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997" y="404806"/>
            <a:ext cx="9042377" cy="1424746"/>
          </a:xfrm>
        </p:spPr>
        <p:txBody>
          <a:bodyPr/>
          <a:lstStyle/>
          <a:p>
            <a:r>
              <a:rPr lang="en-IN" sz="4000" b="1" i="1"/>
              <a:t>Figure: 5</a:t>
            </a:r>
            <a:br>
              <a:rPr lang="en-IN" i="1"/>
            </a:br>
            <a:r>
              <a:rPr lang="en-IN"/>
              <a:t>Students mostly subscribed “All levels” courses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4776E-0C0B-ED4B-B6F6-AAAA02AAC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322819-FB27-AC47-B92F-27D91F96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651000"/>
            <a:ext cx="10382249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92A6-E348-5E49-A554-070BAAB6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0" y="190501"/>
            <a:ext cx="10223500" cy="873124"/>
          </a:xfrm>
        </p:spPr>
        <p:txBody>
          <a:bodyPr>
            <a:noAutofit/>
          </a:bodyPr>
          <a:lstStyle/>
          <a:p>
            <a:r>
              <a:rPr lang="en-IN" sz="4000" b="1" i="1"/>
              <a:t>Figure: 6</a:t>
            </a:r>
            <a:br>
              <a:rPr lang="en-IN" sz="4000" b="1" i="1"/>
            </a:br>
            <a:endParaRPr lang="en-US" sz="4000" b="1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73E00-C841-1A47-AEF9-4AFD6CF3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25500"/>
            <a:ext cx="11334750" cy="13017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Among all the subjects for understanding which is popular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This graph clearly explained “Web Development” is popular among all the subjects</a:t>
            </a: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7BB152-E86B-9D48-9249-47FC1D7F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2127250"/>
            <a:ext cx="10382251" cy="47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B6D2-93A3-A44C-8454-7751D456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40" y="127000"/>
            <a:ext cx="10398125" cy="1968501"/>
          </a:xfrm>
        </p:spPr>
        <p:txBody>
          <a:bodyPr>
            <a:normAutofit/>
          </a:bodyPr>
          <a:lstStyle/>
          <a:p>
            <a:r>
              <a:rPr lang="en-IN" sz="4000" i="1"/>
              <a:t>Figure: 7</a:t>
            </a:r>
            <a:br>
              <a:rPr lang="en-IN"/>
            </a:br>
            <a:r>
              <a:rPr lang="en-IN" sz="2700"/>
              <a:t>This picture represents the number of web development courses created in particular year</a:t>
            </a:r>
            <a:endParaRPr lang="en-US" sz="27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20AD-C5C4-7F41-952B-2E25A8E8E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53A714-4B86-124A-9679-37315F52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40" y="2095501"/>
            <a:ext cx="103981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F3DD-D1F7-524E-8290-3CD5CBF0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6376"/>
            <a:ext cx="10048875" cy="1101469"/>
          </a:xfrm>
        </p:spPr>
        <p:txBody>
          <a:bodyPr>
            <a:normAutofit/>
          </a:bodyPr>
          <a:lstStyle/>
          <a:p>
            <a:r>
              <a:rPr lang="en-IN" sz="3600" b="1" i="1"/>
              <a:t>Figure: 8</a:t>
            </a:r>
            <a:br>
              <a:rPr lang="en-IN"/>
            </a:br>
            <a:r>
              <a:rPr lang="en-IN" sz="2000"/>
              <a:t>Using heat map we made corr() function only for web development subject</a:t>
            </a:r>
            <a:endParaRPr lang="en-US" sz="2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6FA2C-3E9A-C34C-A195-55F1C927B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6FD072-F282-2C4B-BBDA-6C418EA8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635250"/>
            <a:ext cx="10509250" cy="42227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3A5551A-7394-114F-A7A4-67B2F79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307845"/>
            <a:ext cx="10509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8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Madison</vt:lpstr>
      <vt:lpstr>Assessment -1</vt:lpstr>
      <vt:lpstr>Figure: 1  This picture represents the distribution of courses  by subjects</vt:lpstr>
      <vt:lpstr>                                                        Figure: 2 Among all the subjects, most of the courses available in Web development over  the years</vt:lpstr>
      <vt:lpstr>Figure: 3 Comparison of courses in different subjects created over the years</vt:lpstr>
      <vt:lpstr>Figure: 4 1. Paid vs unpaid courses 2. Most of them preferred paid courses in all subjects  </vt:lpstr>
      <vt:lpstr>Figure: 5 Students mostly subscribed “All levels” courses</vt:lpstr>
      <vt:lpstr>Figure: 6 </vt:lpstr>
      <vt:lpstr>Figure: 7 This picture represents the number of web development courses created in particular year</vt:lpstr>
      <vt:lpstr>Figure: 8 Using heat map we made corr() function only for web development subject</vt:lpstr>
      <vt:lpstr>Figure: 9 Top 5 courses in web development by number of reviews</vt:lpstr>
      <vt:lpstr>Figure: 10 Top 5 courses in web development by subscribers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-1</dc:title>
  <cp:lastModifiedBy>Charupriya S</cp:lastModifiedBy>
  <cp:revision>3</cp:revision>
  <dcterms:modified xsi:type="dcterms:W3CDTF">2020-07-17T09:50:59Z</dcterms:modified>
</cp:coreProperties>
</file>