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CO2 Emission Analysis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Internship Project Presentation</a:t>
            </a:r>
          </a:p>
          <a:p>
            <a:r>
              <a:t>Time Span: 2000–2022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All values in Metric Tons.</a:t>
            </a:r>
          </a:p>
          <a:p>
            <a:r>
              <a:t>Dashboard includes slicers for year-wise data filtering.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report analyzes CO2 emissions by sectors, industries, and countries.</a:t>
            </a:r>
          </a:p>
          <a:p>
            <a:r>
              <a:t>Total Emissions: 3.27 million metric tons.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s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Total CO2 Emission by Industry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Manufacturing: Leading contributor</a:t>
            </a:r>
          </a:p>
          <a:p>
            <a:r>
              <a:t>- Others: Energy, Construction, Mining</a:t>
            </a:r>
          </a:p>
          <a:p>
            <a:r>
              <a:t>- Each nearing 1M metric tons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CO2 Emission by Sector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Industries: 54.03%</a:t>
            </a:r>
          </a:p>
          <a:p>
            <a:r>
              <a:t>- Automobiles: 27.01%</a:t>
            </a:r>
          </a:p>
          <a:p>
            <a:r>
              <a:t>- Agriculture: 13.46%</a:t>
            </a:r>
          </a:p>
          <a:p>
            <a:r>
              <a:t>- Domestic: 5.5%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Total CO2 Emission by Country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Each country contributes ~12–13%:</a:t>
            </a:r>
          </a:p>
          <a:p>
            <a:r>
              <a:t>Brazil, Germany, Australia, China, South Africa, USA, Canada, India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Country-wise CO2 Emission by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Manufacturing dominates</a:t>
            </a:r>
          </a:p>
          <a:p>
            <a:r>
              <a:t>- Brazil leads with ~0.43M tons</a:t>
            </a:r>
          </a:p>
          <a:p>
            <a:r>
              <a:t>- Mining higher in Brazil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Yearly Emissions by Sector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General upward trend</a:t>
            </a:r>
          </a:p>
          <a:p>
            <a:r>
              <a:t>- Growth in Automobile &amp; Industrial sectors</a:t>
            </a:r>
          </a:p>
          <a:p>
            <a:r>
              <a:t>- Stable Agriculture &amp; Domestic emissions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Industries are top emitters</a:t>
            </a:r>
          </a:p>
          <a:p>
            <a:r>
              <a:t>- Focus needed on industrial/automotive regulation</a:t>
            </a:r>
          </a:p>
          <a:p>
            <a:r>
              <a:t>- Global emission responsibility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</TotalTime>
  <Words>183</Words>
  <Application>Microsoft Macintosh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CO2 Emission Analysis Report</vt:lpstr>
      <vt:lpstr>Overview</vt:lpstr>
      <vt:lpstr>Slide 3</vt:lpstr>
      <vt:lpstr>Total CO2 Emission by Industry Type</vt:lpstr>
      <vt:lpstr>Total CO2 Emission by Sector</vt:lpstr>
      <vt:lpstr>Total CO2 Emission by Country</vt:lpstr>
      <vt:lpstr>Country-wise CO2 Emission by Industry</vt:lpstr>
      <vt:lpstr>Yearly Emissions by Sector</vt:lpstr>
      <vt:lpstr>Key Insights</vt:lpstr>
      <vt:lpstr>Note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CO2 Emission Analysis Report</dc:title>
  <dc:creator>Avinash Namdeo</dc:creator>
  <dc:description>generated using python-pptx</dc:description>
  <cp:lastModifiedBy>Lenovo</cp:lastModifiedBy>
  <cp:revision>2</cp:revision>
  <dcterms:created xsi:type="dcterms:W3CDTF">2013-01-27T09:14:16Z</dcterms:created>
  <dcterms:modified xsi:type="dcterms:W3CDTF">2025-05-19T12:25:08Z</dcterms:modified>
</cp:coreProperties>
</file>