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C3D5B-8AA4-1D3D-2165-FC07ADA34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382A5-FA86-F65A-D5EF-75830BC43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91674-D00C-9450-9ECE-5DF3DCF3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6B09-88E4-49F6-9C7C-B3781AF420D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44BF9-3DCB-4D47-935A-C02EE8AB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D3C0F-4C40-9820-3112-00A1A5E3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3277-6AEE-473C-87DA-D37F8A5A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9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A01F7-9E47-2136-A442-750A6764F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2E420-1B23-0AF3-760D-C528DA387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13DEF-A800-279B-D9B4-3B586917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6B09-88E4-49F6-9C7C-B3781AF420D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85EC1-BC87-23E6-B190-5B2EDFC9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2F5D1-4D61-BCD8-69FD-F0C8D42AF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3277-6AEE-473C-87DA-D37F8A5A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6FEE97-A0A6-61AE-62F2-73B40330A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61711-9D68-4233-DA8C-DA8D14B04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90696-423F-0782-8E05-1BC2F7D11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6B09-88E4-49F6-9C7C-B3781AF420D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658D-525A-15D6-B7C5-B6C58346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5A58-AE5C-9C75-6DA8-3E9DA72E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3277-6AEE-473C-87DA-D37F8A5A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5E5F-C40F-ACFC-8D33-369CDBB7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945BD-9199-8FA6-AEF9-6A293C5FA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59AB9-6FF7-0ACD-8764-06E01D31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6B09-88E4-49F6-9C7C-B3781AF420D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99C31-5183-F069-194D-54D898D9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7F350-EA38-E965-E9E0-B1767D4AC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3277-6AEE-473C-87DA-D37F8A5A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4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0896-2F91-5015-A3FF-A69FB6C76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AC4DE-19D4-F1CC-EE83-BFC4FCADF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D6F0F-2CC2-5279-BAF3-0B352BA8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6B09-88E4-49F6-9C7C-B3781AF420D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C1143-ED4E-D365-0F40-A0D50C782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3955A-A947-0794-785E-D300DA8B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3277-6AEE-473C-87DA-D37F8A5A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0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6413-045C-04BB-0513-ADBCE90F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12DEF-5640-6A44-5FF0-CF9579B13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F2682-8C64-F13B-AA79-45686A84C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41CEC-8531-3488-1DCD-34AB0DE3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6B09-88E4-49F6-9C7C-B3781AF420D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43C62-804B-9833-CFD2-E18C4279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05150-A861-9E12-B67C-9566B21F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3277-6AEE-473C-87DA-D37F8A5A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5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513D-281C-A062-36DF-DD083E7E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00AC9-E481-7420-3535-7D7780FFD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8344E-057D-C702-F9B5-0726E9260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D45ED-B2C1-3351-4636-2AD768961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C6947-0E48-D4D7-F869-30104AE34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493E5-97DC-96FF-93F3-0D739D5B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6B09-88E4-49F6-9C7C-B3781AF420D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48D34-9F4D-E8BF-3F11-F86E9BA1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E4676-3287-5742-08BC-F59E4851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3277-6AEE-473C-87DA-D37F8A5A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6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1CE2-2B1C-FC95-51A4-629FBBBBE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AE581-74CD-61EE-20E1-9F062A6B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6B09-88E4-49F6-9C7C-B3781AF420D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E8C31-02C0-80A6-4986-CB0DF30F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4D88E9-A0E7-FB1B-FE2A-4770F7AB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3277-6AEE-473C-87DA-D37F8A5A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3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7A579C-B54F-5413-8992-53F97363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6B09-88E4-49F6-9C7C-B3781AF420D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B36C32-6038-91DE-5B51-E931E6F0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84A5E-69EC-E99F-8430-8614C651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3277-6AEE-473C-87DA-D37F8A5A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8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8AE6-D015-4D34-FA1B-D3241D2C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9C085-924E-36AF-9524-591563F1B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523C0-027F-14AF-927D-9E0DC5404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ABB02-9BBD-1970-9737-49684A7D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6B09-88E4-49F6-9C7C-B3781AF420D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BC018-A430-3000-3FFD-C697F374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95FEA-F375-F911-A6B2-74DF5454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3277-6AEE-473C-87DA-D37F8A5A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0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B0DD-81FA-7E89-7BFD-29736792F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85774-F124-0FA9-A840-D6B77CA69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118EC-B313-8C74-7A49-02305FAC4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2FDEE-8A18-23F6-DB45-70680CE2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6B09-88E4-49F6-9C7C-B3781AF420D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4D8F7-63EE-CE26-06F8-346315D5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1FD28-F7C5-9E7C-F936-B9ED533C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3277-6AEE-473C-87DA-D37F8A5A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22CCB-C425-2007-439E-EA30F29FB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A0945-84B6-CA72-2F97-41CCA9045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1D02-5E6B-0BB6-6D60-DCED1731D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26B09-88E4-49F6-9C7C-B3781AF420D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B071F-A64C-F2D0-5550-F2FE35D0A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C12B1-51CC-B631-E327-9D901DE1B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63277-6AEE-473C-87DA-D37F8A5A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99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85AF-6F2C-0DFD-5F73-E263CE855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RAG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BE55D-5E37-E2E6-04C6-4249867164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Kumar, Avinash (A.)</a:t>
            </a:r>
          </a:p>
        </p:txBody>
      </p:sp>
    </p:spTree>
    <p:extLst>
      <p:ext uri="{BB962C8B-B14F-4D97-AF65-F5344CB8AC3E}">
        <p14:creationId xmlns:p14="http://schemas.microsoft.com/office/powerpoint/2010/main" val="136220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fter_loading_pdf">
            <a:extLst>
              <a:ext uri="{FF2B5EF4-FFF2-40B4-BE49-F238E27FC236}">
                <a16:creationId xmlns:a16="http://schemas.microsoft.com/office/drawing/2014/main" id="{B96AFF51-F7CC-0225-8DA1-F9480A67FBA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121920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3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668A16-6CF5-AE4B-07A7-37AAE4867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72"/>
            <a:ext cx="12192000" cy="670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4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9518D4-B812-8AA2-8365-57FA5C0F2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782"/>
            <a:ext cx="12192000" cy="641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9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EE02D8-1E1E-BB90-E2D1-3EB354C20A26}"/>
              </a:ext>
            </a:extLst>
          </p:cNvPr>
          <p:cNvSpPr txBox="1"/>
          <p:nvPr/>
        </p:nvSpPr>
        <p:spPr>
          <a:xfrm>
            <a:off x="587471" y="300253"/>
            <a:ext cx="305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RAG Architecture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D896D8-0A2C-AAC1-4EAF-6209E16E2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784698"/>
            <a:ext cx="1084897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7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RAG Results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RAG Results</dc:title>
  <dc:creator>Kumar, Avinash (A.)</dc:creator>
  <cp:lastModifiedBy>Kumar, Avinash (A.)</cp:lastModifiedBy>
  <cp:revision>4</cp:revision>
  <dcterms:created xsi:type="dcterms:W3CDTF">2024-02-23T18:09:34Z</dcterms:created>
  <dcterms:modified xsi:type="dcterms:W3CDTF">2024-02-23T18:19:08Z</dcterms:modified>
</cp:coreProperties>
</file>