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59" r:id="rId5"/>
    <p:sldId id="261" r:id="rId6"/>
    <p:sldId id="257" r:id="rId7"/>
    <p:sldId id="264" r:id="rId8"/>
    <p:sldId id="265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87663-479F-4D09-8275-FA43DB25628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7424B-7579-4C2C-B004-84317CBC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7424B-7579-4C2C-B004-84317CBC7A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27DF-2E87-BAEC-9E8E-CDB012CD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B8935-8C70-E41B-58F1-532204974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5F70-3CE6-10FE-1922-6C30B8D0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CB6D-5F86-2A5D-E709-CA6B7563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3657-688C-92C6-252A-C78B147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B0DD-626D-8863-7A7F-C52F3DF6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BCBC-74A8-6CE1-C903-2CF5A658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C4F2-468B-8730-DFF2-63A3D82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E697-2591-8EB9-34ED-062146A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5666-FFA6-485E-0233-C13120F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6E40E-52E4-A3F3-09C8-F05978A22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52FE2-52A0-259C-92C8-0542B937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7DF2-69C4-765F-7DC0-85C8E11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3C14-DE77-0FE7-96F4-DE401B5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FD9F-4C55-D940-537A-7B429840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55E-268B-7DCF-966C-B2959A4A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A16C-28F2-5E38-2C4A-FB74B2EE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89F7-C288-F468-8E97-A7F1D9E8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096A-6589-8937-FAC3-25D95CA9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6B19-BC29-D7FE-8633-E1250A1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8B9-517B-3BA1-5B5C-A6E40F61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095A-7BCA-07C7-7B3B-372EA783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B50B-72BD-AD41-A832-E689832B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A9E7-4B43-5217-4858-1041683B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A83E-E506-6FF6-A6D5-3321A466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9AC1-95D6-7DDD-2ACD-4A1FB03A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EF7-364F-7154-B69D-BC9973CCB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CB8F-8EA4-14C6-4213-519ACF0F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B13C-FC66-8A54-EC51-590239DD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100C-03EA-AE20-D1DA-929477E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61C7-6B47-4BAE-0EA4-1C9064AC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F4E7-2948-2F8B-F058-DCD1BD6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CD9D-F196-E21E-F3F8-29CBDE07F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8C8A-87F8-D078-8C51-025BB0FE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56F67-42A6-CD5E-9AB1-F8FD217D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4B2D-A889-4F5E-04C8-6678BBB2D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F9870-B32D-9BBB-9CF8-30BD4536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8B1DA-3678-F274-8D25-BC8F59B8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6A82F-1F3B-DFEB-5A74-BD07803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A17-DD94-0EF6-06ED-467897C7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6EB4A-259F-8864-E4DA-9071D7F4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E2A62-9A24-0A5D-F430-23AA654C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063D-AF5F-E70C-0202-1E9E0209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DEB1-6077-EE79-3C0B-29C9684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B46F0-85B7-55F1-82A1-F8173563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2EC67-2C66-EEAC-9413-60AAADF0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910E-A91B-ABF0-B07A-E4B84E46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C384-03C2-D71F-8B9E-C26924E1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74FD0-0505-C2D4-7336-B58F699C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C0CF-CCAF-F5EC-EDAF-12686B16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A6C35-6474-3AD0-B75D-BC1D395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2FE2-7917-4830-3A3F-9DA6B4F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664A-BD0A-42DC-E5AD-50B60A9A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69765-7C4F-2A7C-736B-1AF8E3A32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F9A5B-EDB7-E7EF-EBD1-F72A9B934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B958-ADAF-472F-DB31-BB0AAA1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612D-10D1-61E2-AA5E-867DECC9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E1A0-0699-033D-1E15-417556AD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1A029-AA5A-3245-26EC-90733630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A548-A2DD-61C2-1875-63D49C17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043F-7A09-0935-1AC4-CB157C019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C4752-2A4D-4348-A7CA-06E7EBB6C313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4FC6-C0C6-2770-A9BD-17AE68F35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0591-AA72-D545-BBE2-7691EE811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35D8-E499-5974-AA46-B77629168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CF22E-5260-9F48-C283-CC6D74CB2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97391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Automated/manual queue reordering based on priority/dates</a:t>
            </a:r>
          </a:p>
        </p:txBody>
      </p:sp>
    </p:spTree>
    <p:extLst>
      <p:ext uri="{BB962C8B-B14F-4D97-AF65-F5344CB8AC3E}">
        <p14:creationId xmlns:p14="http://schemas.microsoft.com/office/powerpoint/2010/main" val="33103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contains following information</a:t>
            </a:r>
          </a:p>
          <a:p>
            <a:pPr lvl="1"/>
            <a:r>
              <a:rPr lang="en-US" dirty="0"/>
              <a:t>User 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User’s assignment queue</a:t>
            </a:r>
          </a:p>
        </p:txBody>
      </p:sp>
    </p:spTree>
    <p:extLst>
      <p:ext uri="{BB962C8B-B14F-4D97-AF65-F5344CB8AC3E}">
        <p14:creationId xmlns:p14="http://schemas.microsoft.com/office/powerpoint/2010/main" val="412920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user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can do these actions</a:t>
            </a:r>
          </a:p>
          <a:p>
            <a:pPr lvl="1"/>
            <a:r>
              <a:rPr lang="en-US" dirty="0"/>
              <a:t>Register themselves</a:t>
            </a:r>
          </a:p>
          <a:p>
            <a:pPr lvl="1"/>
            <a:r>
              <a:rPr lang="en-US" dirty="0"/>
              <a:t>Create tasks</a:t>
            </a:r>
          </a:p>
          <a:p>
            <a:pPr lvl="1"/>
            <a:r>
              <a:rPr lang="en-US" dirty="0"/>
              <a:t>Login to their account</a:t>
            </a:r>
          </a:p>
          <a:p>
            <a:pPr lvl="1"/>
            <a:r>
              <a:rPr lang="en-US" dirty="0"/>
              <a:t>Take a look at their assigned tasks (login required)</a:t>
            </a:r>
          </a:p>
          <a:p>
            <a:pPr lvl="1"/>
            <a:r>
              <a:rPr lang="en-US" dirty="0"/>
              <a:t>Take action on their assigned tasks (login required)</a:t>
            </a:r>
          </a:p>
          <a:p>
            <a:pPr lvl="2"/>
            <a:r>
              <a:rPr lang="en-US" dirty="0"/>
              <a:t>mark them completed</a:t>
            </a:r>
          </a:p>
          <a:p>
            <a:pPr lvl="2"/>
            <a:r>
              <a:rPr lang="en-US" dirty="0"/>
              <a:t>mark them removed</a:t>
            </a:r>
          </a:p>
          <a:p>
            <a:pPr lvl="2"/>
            <a:r>
              <a:rPr lang="en-US" dirty="0"/>
              <a:t>unassign themselves from the task</a:t>
            </a:r>
          </a:p>
          <a:p>
            <a:pPr lvl="2"/>
            <a:r>
              <a:rPr lang="en-US" dirty="0"/>
              <a:t>reassign the task to another user</a:t>
            </a:r>
          </a:p>
        </p:txBody>
      </p:sp>
    </p:spTree>
    <p:extLst>
      <p:ext uri="{BB962C8B-B14F-4D97-AF65-F5344CB8AC3E}">
        <p14:creationId xmlns:p14="http://schemas.microsoft.com/office/powerpoint/2010/main" val="4257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contains following information</a:t>
            </a:r>
          </a:p>
          <a:p>
            <a:pPr lvl="1"/>
            <a:r>
              <a:rPr lang="en-US" dirty="0"/>
              <a:t>Task id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Assignee</a:t>
            </a:r>
          </a:p>
          <a:p>
            <a:pPr lvl="1"/>
            <a:r>
              <a:rPr lang="en-US" dirty="0"/>
              <a:t>Target date</a:t>
            </a:r>
          </a:p>
          <a:p>
            <a:pPr lvl="1"/>
            <a:r>
              <a:rPr lang="en-US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408082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an entity that contains an </a:t>
            </a:r>
            <a:r>
              <a:rPr lang="en-US" dirty="0" err="1"/>
              <a:t>arraylist</a:t>
            </a:r>
            <a:r>
              <a:rPr lang="en-US" dirty="0"/>
              <a:t> of tasks along with methods to operate on the said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Each task can be tracked by multiple queues at the same time.</a:t>
            </a:r>
          </a:p>
          <a:p>
            <a:r>
              <a:rPr lang="en-US" dirty="0"/>
              <a:t>Users can</a:t>
            </a:r>
          </a:p>
          <a:p>
            <a:pPr lvl="1"/>
            <a:r>
              <a:rPr lang="en-US" dirty="0"/>
              <a:t>Get top task – O(n)</a:t>
            </a:r>
          </a:p>
          <a:p>
            <a:pPr lvl="1"/>
            <a:r>
              <a:rPr lang="en-US" dirty="0"/>
              <a:t>Enqueue – O(n)</a:t>
            </a:r>
          </a:p>
          <a:p>
            <a:pPr lvl="1"/>
            <a:r>
              <a:rPr lang="en-US" dirty="0"/>
              <a:t>Dequeue – O(1)</a:t>
            </a:r>
          </a:p>
          <a:p>
            <a:pPr lvl="1"/>
            <a:r>
              <a:rPr lang="en-US" dirty="0"/>
              <a:t>Print all tasks in the queue – O(n)</a:t>
            </a:r>
          </a:p>
          <a:p>
            <a:pPr lvl="1"/>
            <a:r>
              <a:rPr lang="en-US" dirty="0"/>
              <a:t>Find a specific task in a specific queue or a global queue – O(n)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different task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Queue – to keep track of every task</a:t>
            </a:r>
          </a:p>
          <a:p>
            <a:r>
              <a:rPr lang="en-US" dirty="0"/>
              <a:t>In progress Queue – to keep track of all new/in progress tasks</a:t>
            </a:r>
          </a:p>
          <a:p>
            <a:r>
              <a:rPr lang="en-US" dirty="0"/>
              <a:t>Removed Queue – to keep track of all removed tasks</a:t>
            </a:r>
          </a:p>
          <a:p>
            <a:r>
              <a:rPr lang="en-US" dirty="0"/>
              <a:t>Completed Queue – to keep track of all completed tasks</a:t>
            </a:r>
          </a:p>
          <a:p>
            <a:r>
              <a:rPr lang="en-US" dirty="0"/>
              <a:t>User specific Queue (1 for each user) – to keep track of all new/in progress tasks assigned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1740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navigate through the application via cascading menus (kind of like the IVR systems which we use on phone calls)</a:t>
            </a:r>
          </a:p>
          <a:p>
            <a:r>
              <a:rPr lang="en-US" dirty="0"/>
              <a:t>Users can use letters on keyboard to navigate the menus and provide inputs on the rest of the application.</a:t>
            </a:r>
          </a:p>
          <a:p>
            <a:r>
              <a:rPr lang="en-US" dirty="0"/>
              <a:t>The application is designed to run perpetually until the user chooses to exit by choosing the correct options</a:t>
            </a:r>
          </a:p>
        </p:txBody>
      </p:sp>
    </p:spTree>
    <p:extLst>
      <p:ext uri="{BB962C8B-B14F-4D97-AF65-F5344CB8AC3E}">
        <p14:creationId xmlns:p14="http://schemas.microsoft.com/office/powerpoint/2010/main" val="381883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81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Green = user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5B03-6F4D-0607-14B6-A6DD1E26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8" y="2105403"/>
            <a:ext cx="10085560" cy="4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implementation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Usage of </a:t>
            </a:r>
            <a:r>
              <a:rPr lang="en-US" sz="2400" dirty="0" err="1"/>
              <a:t>Arraylists</a:t>
            </a:r>
            <a:r>
              <a:rPr lang="en-US" sz="2400" dirty="0"/>
              <a:t> for task queues.</a:t>
            </a:r>
          </a:p>
          <a:p>
            <a:r>
              <a:rPr lang="en-US" sz="2400" dirty="0"/>
              <a:t>Usage of </a:t>
            </a:r>
            <a:r>
              <a:rPr lang="en-US" sz="2400" dirty="0" err="1"/>
              <a:t>Hashmap</a:t>
            </a:r>
            <a:r>
              <a:rPr lang="en-US" sz="2400" dirty="0"/>
              <a:t> to store a map of all users as a searchable database.</a:t>
            </a:r>
          </a:p>
          <a:p>
            <a:r>
              <a:rPr lang="en-US" sz="2400" dirty="0"/>
              <a:t>Usage of String operations and date formatting operations for task details.</a:t>
            </a:r>
          </a:p>
          <a:p>
            <a:r>
              <a:rPr lang="en-US" sz="2400" dirty="0"/>
              <a:t>Usage of a basic self-developed hash function to skip storing actual passwords for added security.</a:t>
            </a:r>
          </a:p>
          <a:p>
            <a:r>
              <a:rPr lang="en-US" sz="2400" dirty="0"/>
              <a:t>Usage of while(true) loops and break statements to keep the app running perpetually until user decides to exit.</a:t>
            </a:r>
          </a:p>
          <a:p>
            <a:r>
              <a:rPr lang="en-US" sz="2400" dirty="0"/>
              <a:t>Handling of most of the possible exceptions in a way that the application is robust and users can keep retrying their actions without the application breaking/stopping.</a:t>
            </a:r>
          </a:p>
          <a:p>
            <a:r>
              <a:rPr lang="en-US" sz="2400" dirty="0"/>
              <a:t>No AI help was taken. Although a lot of learning happened on the fly from online non-AI resources, all of the code is handwritten.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5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473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Project task manager</vt:lpstr>
      <vt:lpstr>What is a user</vt:lpstr>
      <vt:lpstr>What can a user do?</vt:lpstr>
      <vt:lpstr>What is a task</vt:lpstr>
      <vt:lpstr>What is a Queue</vt:lpstr>
      <vt:lpstr>What are the different task Queues</vt:lpstr>
      <vt:lpstr>User experience notes</vt:lpstr>
      <vt:lpstr>Example:</vt:lpstr>
      <vt:lpstr>Key implementation notes</vt:lpstr>
      <vt:lpstr>Ideas for 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Pandey</dc:creator>
  <cp:lastModifiedBy>Avinash Pandey</cp:lastModifiedBy>
  <cp:revision>58</cp:revision>
  <dcterms:created xsi:type="dcterms:W3CDTF">2024-10-30T07:56:48Z</dcterms:created>
  <dcterms:modified xsi:type="dcterms:W3CDTF">2024-11-01T08:40:54Z</dcterms:modified>
</cp:coreProperties>
</file>