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13"/>
  </p:notesMasterIdLst>
  <p:handoutMasterIdLst>
    <p:handoutMasterId r:id="rId14"/>
  </p:handoutMasterIdLst>
  <p:sldIdLst>
    <p:sldId id="1938" r:id="rId5"/>
    <p:sldId id="1924" r:id="rId6"/>
    <p:sldId id="1941" r:id="rId7"/>
    <p:sldId id="1936" r:id="rId8"/>
    <p:sldId id="1929" r:id="rId9"/>
    <p:sldId id="1940" r:id="rId10"/>
    <p:sldId id="1939" r:id="rId11"/>
    <p:sldId id="18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071"/>
    <a:srgbClr val="FF7676"/>
    <a:srgbClr val="6A1F60"/>
    <a:srgbClr val="CA4F67"/>
    <a:srgbClr val="0796D0"/>
    <a:srgbClr val="C60B68"/>
    <a:srgbClr val="F7D6D6"/>
    <a:srgbClr val="A69AC7"/>
    <a:srgbClr val="EACAD0"/>
    <a:srgbClr val="C50C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42"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130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D96772-9817-D32D-CFDB-4082AEA13D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86172B-8397-3A88-9BA7-9C3DBC65BB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A828F9-B03F-44CA-BF33-27494910E999}" type="datetimeFigureOut">
              <a:rPr lang="en-US" smtClean="0"/>
              <a:t>3/16/2024</a:t>
            </a:fld>
            <a:endParaRPr lang="en-US"/>
          </a:p>
        </p:txBody>
      </p:sp>
      <p:sp>
        <p:nvSpPr>
          <p:cNvPr id="4" name="Footer Placeholder 3">
            <a:extLst>
              <a:ext uri="{FF2B5EF4-FFF2-40B4-BE49-F238E27FC236}">
                <a16:creationId xmlns:a16="http://schemas.microsoft.com/office/drawing/2014/main" id="{B1C08E2D-8C3D-B8DD-3F2A-AA9AE2C326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BDC741F-C3B9-696C-07A4-6B6C6E1BE0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A5BC5F-DD29-48CA-B1A9-365C6504E9CB}" type="slidenum">
              <a:rPr lang="en-US" smtClean="0"/>
              <a:t>‹#›</a:t>
            </a:fld>
            <a:endParaRPr lang="en-US"/>
          </a:p>
        </p:txBody>
      </p:sp>
    </p:spTree>
    <p:extLst>
      <p:ext uri="{BB962C8B-B14F-4D97-AF65-F5344CB8AC3E}">
        <p14:creationId xmlns:p14="http://schemas.microsoft.com/office/powerpoint/2010/main" val="388482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5F59B-C668-4011-983E-F315D5C6132D}" type="datetimeFigureOut">
              <a:rPr lang="en-US" smtClean="0"/>
              <a:t>3/16/2024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F99F9-2769-4C52-8EE2-7278119F0A16}" type="slidenum">
              <a:rPr lang="en-US" smtClean="0"/>
              <a:t>‹#›</a:t>
            </a:fld>
            <a:endParaRPr lang="en-US" dirty="0"/>
          </a:p>
        </p:txBody>
      </p:sp>
    </p:spTree>
    <p:extLst>
      <p:ext uri="{BB962C8B-B14F-4D97-AF65-F5344CB8AC3E}">
        <p14:creationId xmlns:p14="http://schemas.microsoft.com/office/powerpoint/2010/main" val="2612925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8F99F9-2769-4C52-8EE2-7278119F0A16}" type="slidenum">
              <a:rPr lang="en-US" smtClean="0"/>
              <a:t>1</a:t>
            </a:fld>
            <a:endParaRPr lang="en-US" dirty="0"/>
          </a:p>
        </p:txBody>
      </p:sp>
    </p:spTree>
    <p:extLst>
      <p:ext uri="{BB962C8B-B14F-4D97-AF65-F5344CB8AC3E}">
        <p14:creationId xmlns:p14="http://schemas.microsoft.com/office/powerpoint/2010/main" val="123293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t>2</a:t>
            </a:fld>
            <a:endParaRPr lang="en-US" dirty="0"/>
          </a:p>
        </p:txBody>
      </p:sp>
    </p:spTree>
    <p:extLst>
      <p:ext uri="{BB962C8B-B14F-4D97-AF65-F5344CB8AC3E}">
        <p14:creationId xmlns:p14="http://schemas.microsoft.com/office/powerpoint/2010/main" val="2169059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t>4</a:t>
            </a:fld>
            <a:endParaRPr lang="en-US" dirty="0"/>
          </a:p>
        </p:txBody>
      </p:sp>
    </p:spTree>
    <p:extLst>
      <p:ext uri="{BB962C8B-B14F-4D97-AF65-F5344CB8AC3E}">
        <p14:creationId xmlns:p14="http://schemas.microsoft.com/office/powerpoint/2010/main" val="163018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A03A7DE-E2C6-D3DE-2D3C-0E50AB453153}"/>
              </a:ext>
              <a:ext uri="{C183D7F6-B498-43B3-948B-1728B52AA6E4}">
                <adec:decorative xmlns:adec="http://schemas.microsoft.com/office/drawing/2017/decorative" val="1"/>
              </a:ext>
            </a:extLst>
          </p:cNvPr>
          <p:cNvSpPr/>
          <p:nvPr userDrawn="1"/>
        </p:nvSpPr>
        <p:spPr>
          <a:xfrm>
            <a:off x="492348" y="822701"/>
            <a:ext cx="5439251" cy="543925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Oval 5">
            <a:extLst>
              <a:ext uri="{FF2B5EF4-FFF2-40B4-BE49-F238E27FC236}">
                <a16:creationId xmlns:a16="http://schemas.microsoft.com/office/drawing/2014/main" id="{E9155AC3-4048-A012-522F-9975DD4374A4}"/>
              </a:ext>
              <a:ext uri="{C183D7F6-B498-43B3-948B-1728B52AA6E4}">
                <adec:decorative xmlns:adec="http://schemas.microsoft.com/office/drawing/2017/decorative" val="1"/>
              </a:ext>
            </a:extLst>
          </p:cNvPr>
          <p:cNvSpPr/>
          <p:nvPr userDrawn="1"/>
        </p:nvSpPr>
        <p:spPr>
          <a:xfrm>
            <a:off x="11352413" y="1318559"/>
            <a:ext cx="389835" cy="389835"/>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Oval 8">
            <a:extLst>
              <a:ext uri="{FF2B5EF4-FFF2-40B4-BE49-F238E27FC236}">
                <a16:creationId xmlns:a16="http://schemas.microsoft.com/office/drawing/2014/main" id="{C66BC318-7E9C-A53F-C445-78301FFF7C95}"/>
              </a:ext>
              <a:ext uri="{C183D7F6-B498-43B3-948B-1728B52AA6E4}">
                <adec:decorative xmlns:adec="http://schemas.microsoft.com/office/drawing/2017/decorative" val="1"/>
              </a:ext>
            </a:extLst>
          </p:cNvPr>
          <p:cNvSpPr/>
          <p:nvPr userDrawn="1"/>
        </p:nvSpPr>
        <p:spPr>
          <a:xfrm>
            <a:off x="638841" y="5012346"/>
            <a:ext cx="837678" cy="837678"/>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Freeform 12">
            <a:extLst>
              <a:ext uri="{FF2B5EF4-FFF2-40B4-BE49-F238E27FC236}">
                <a16:creationId xmlns:a16="http://schemas.microsoft.com/office/drawing/2014/main" id="{EC2B4886-6DF6-0A57-7118-513A7AAA40F3}"/>
              </a:ext>
              <a:ext uri="{C183D7F6-B498-43B3-948B-1728B52AA6E4}">
                <adec:decorative xmlns:adec="http://schemas.microsoft.com/office/drawing/2017/decorative" val="1"/>
              </a:ext>
            </a:extLst>
          </p:cNvPr>
          <p:cNvSpPr/>
          <p:nvPr userDrawn="1"/>
        </p:nvSpPr>
        <p:spPr>
          <a:xfrm>
            <a:off x="9853347" y="0"/>
            <a:ext cx="1499066" cy="1061910"/>
          </a:xfrm>
          <a:custGeom>
            <a:avLst/>
            <a:gdLst>
              <a:gd name="connsiteX0" fmla="*/ 70097 w 1499066"/>
              <a:gd name="connsiteY0" fmla="*/ 0 h 1061910"/>
              <a:gd name="connsiteX1" fmla="*/ 1428969 w 1499066"/>
              <a:gd name="connsiteY1" fmla="*/ 0 h 1061910"/>
              <a:gd name="connsiteX2" fmla="*/ 1440164 w 1499066"/>
              <a:gd name="connsiteY2" fmla="*/ 20625 h 1061910"/>
              <a:gd name="connsiteX3" fmla="*/ 1499066 w 1499066"/>
              <a:gd name="connsiteY3" fmla="*/ 312377 h 1061910"/>
              <a:gd name="connsiteX4" fmla="*/ 749533 w 1499066"/>
              <a:gd name="connsiteY4" fmla="*/ 1061910 h 1061910"/>
              <a:gd name="connsiteX5" fmla="*/ 0 w 1499066"/>
              <a:gd name="connsiteY5" fmla="*/ 312377 h 1061910"/>
              <a:gd name="connsiteX6" fmla="*/ 58902 w 1499066"/>
              <a:gd name="connsiteY6" fmla="*/ 20625 h 10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066" h="1061910">
                <a:moveTo>
                  <a:pt x="70097" y="0"/>
                </a:moveTo>
                <a:lnTo>
                  <a:pt x="1428969" y="0"/>
                </a:lnTo>
                <a:lnTo>
                  <a:pt x="1440164" y="20625"/>
                </a:lnTo>
                <a:cubicBezTo>
                  <a:pt x="1478092" y="110298"/>
                  <a:pt x="1499066" y="208888"/>
                  <a:pt x="1499066" y="312377"/>
                </a:cubicBezTo>
                <a:cubicBezTo>
                  <a:pt x="1499066" y="726333"/>
                  <a:pt x="1163489" y="1061910"/>
                  <a:pt x="749533" y="1061910"/>
                </a:cubicBezTo>
                <a:cubicBezTo>
                  <a:pt x="335577" y="1061910"/>
                  <a:pt x="0" y="726333"/>
                  <a:pt x="0" y="312377"/>
                </a:cubicBezTo>
                <a:cubicBezTo>
                  <a:pt x="0" y="208888"/>
                  <a:pt x="20974" y="110298"/>
                  <a:pt x="58902" y="20625"/>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4BF993BB-6145-4D1C-B438-D1350312F172}"/>
              </a:ext>
            </a:extLst>
          </p:cNvPr>
          <p:cNvSpPr>
            <a:spLocks noGrp="1"/>
          </p:cNvSpPr>
          <p:nvPr>
            <p:ph type="title" hasCustomPrompt="1"/>
          </p:nvPr>
        </p:nvSpPr>
        <p:spPr>
          <a:xfrm>
            <a:off x="6300216" y="2130552"/>
            <a:ext cx="4590288" cy="1764792"/>
          </a:xfrm>
        </p:spPr>
        <p:txBody>
          <a:bodyPr anchor="t">
            <a:noAutofit/>
          </a:bodyPr>
          <a:lstStyle>
            <a:lvl1pPr>
              <a:defRPr sz="5400" b="1">
                <a:solidFill>
                  <a:schemeClr val="tx2"/>
                </a:solidFill>
                <a:latin typeface="+mn-lt"/>
              </a:defRPr>
            </a:lvl1pPr>
          </a:lstStyle>
          <a:p>
            <a:r>
              <a:rPr lang="en-US" dirty="0"/>
              <a:t>Click to add title</a:t>
            </a:r>
          </a:p>
        </p:txBody>
      </p:sp>
      <p:sp>
        <p:nvSpPr>
          <p:cNvPr id="12" name="Subtitle 2">
            <a:extLst>
              <a:ext uri="{FF2B5EF4-FFF2-40B4-BE49-F238E27FC236}">
                <a16:creationId xmlns:a16="http://schemas.microsoft.com/office/drawing/2014/main" id="{64030515-78CF-D472-B3D6-9EE48BCA2662}"/>
              </a:ext>
            </a:extLst>
          </p:cNvPr>
          <p:cNvSpPr>
            <a:spLocks noGrp="1"/>
          </p:cNvSpPr>
          <p:nvPr>
            <p:ph type="subTitle" idx="1" hasCustomPrompt="1"/>
          </p:nvPr>
        </p:nvSpPr>
        <p:spPr>
          <a:xfrm>
            <a:off x="6298598" y="3895344"/>
            <a:ext cx="4591906" cy="1024128"/>
          </a:xfrm>
        </p:spPr>
        <p:txBody>
          <a:bodyPr>
            <a:noAutofit/>
          </a:bodyPr>
          <a:lstStyle>
            <a:lvl1pPr marL="0" indent="0" algn="l">
              <a:lnSpc>
                <a:spcPct val="100000"/>
              </a:lnSpc>
              <a:buNone/>
              <a:defRPr sz="2200" b="1">
                <a:solidFill>
                  <a:schemeClr val="tx2"/>
                </a:solidFill>
                <a:latin typeface="+mj-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6">
            <a:extLst>
              <a:ext uri="{FF2B5EF4-FFF2-40B4-BE49-F238E27FC236}">
                <a16:creationId xmlns:a16="http://schemas.microsoft.com/office/drawing/2014/main" id="{50EBEF97-3620-43B4-9D9A-099216F75396}"/>
              </a:ext>
            </a:extLst>
          </p:cNvPr>
          <p:cNvSpPr>
            <a:spLocks noGrp="1"/>
          </p:cNvSpPr>
          <p:nvPr>
            <p:ph type="pic" sz="quarter" idx="10"/>
          </p:nvPr>
        </p:nvSpPr>
        <p:spPr>
          <a:xfrm>
            <a:off x="1005840" y="1316736"/>
            <a:ext cx="4325112" cy="4325112"/>
          </a:xfrm>
          <a:noFill/>
        </p:spPr>
        <p:txBody>
          <a:bodyPr anchor="t">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17296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4">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B016AB6E-3D8A-906E-416F-9B68623EA747}"/>
              </a:ext>
              <a:ext uri="{C183D7F6-B498-43B3-948B-1728B52AA6E4}">
                <adec:decorative xmlns:adec="http://schemas.microsoft.com/office/drawing/2017/decorative" val="1"/>
              </a:ext>
            </a:extLst>
          </p:cNvPr>
          <p:cNvSpPr/>
          <p:nvPr userDrawn="1"/>
        </p:nvSpPr>
        <p:spPr>
          <a:xfrm>
            <a:off x="6912398" y="4482109"/>
            <a:ext cx="5279603" cy="2386909"/>
          </a:xfrm>
          <a:custGeom>
            <a:avLst/>
            <a:gdLst>
              <a:gd name="connsiteX0" fmla="*/ 3601541 w 5279603"/>
              <a:gd name="connsiteY0" fmla="*/ 0 h 2386909"/>
              <a:gd name="connsiteX1" fmla="*/ 5123083 w 5279603"/>
              <a:gd name="connsiteY1" fmla="*/ 307185 h 2386909"/>
              <a:gd name="connsiteX2" fmla="*/ 5279603 w 5279603"/>
              <a:gd name="connsiteY2" fmla="*/ 377947 h 2386909"/>
              <a:gd name="connsiteX3" fmla="*/ 5279603 w 5279603"/>
              <a:gd name="connsiteY3" fmla="*/ 2386909 h 2386909"/>
              <a:gd name="connsiteX4" fmla="*/ 0 w 5279603"/>
              <a:gd name="connsiteY4" fmla="*/ 2386909 h 2386909"/>
              <a:gd name="connsiteX5" fmla="*/ 78053 w 5279603"/>
              <a:gd name="connsiteY5" fmla="*/ 2214261 h 2386909"/>
              <a:gd name="connsiteX6" fmla="*/ 3601541 w 5279603"/>
              <a:gd name="connsiteY6" fmla="*/ 0 h 238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603" h="2386909">
                <a:moveTo>
                  <a:pt x="3601541" y="0"/>
                </a:moveTo>
                <a:cubicBezTo>
                  <a:pt x="4141255" y="0"/>
                  <a:pt x="4655422" y="109382"/>
                  <a:pt x="5123083" y="307185"/>
                </a:cubicBezTo>
                <a:lnTo>
                  <a:pt x="5279603" y="377947"/>
                </a:lnTo>
                <a:lnTo>
                  <a:pt x="5279603" y="2386909"/>
                </a:lnTo>
                <a:lnTo>
                  <a:pt x="0" y="2386909"/>
                </a:lnTo>
                <a:lnTo>
                  <a:pt x="78053" y="2214261"/>
                </a:lnTo>
                <a:cubicBezTo>
                  <a:pt x="709351" y="904104"/>
                  <a:pt x="2049863" y="0"/>
                  <a:pt x="3601541"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7">
            <a:extLst>
              <a:ext uri="{FF2B5EF4-FFF2-40B4-BE49-F238E27FC236}">
                <a16:creationId xmlns:a16="http://schemas.microsoft.com/office/drawing/2014/main" id="{471EA21E-8904-9B80-6EAB-BA76819B4C23}"/>
              </a:ext>
              <a:ext uri="{C183D7F6-B498-43B3-948B-1728B52AA6E4}">
                <adec:decorative xmlns:adec="http://schemas.microsoft.com/office/drawing/2017/decorative" val="1"/>
              </a:ext>
            </a:extLst>
          </p:cNvPr>
          <p:cNvSpPr/>
          <p:nvPr userDrawn="1"/>
        </p:nvSpPr>
        <p:spPr>
          <a:xfrm>
            <a:off x="6188287" y="5875583"/>
            <a:ext cx="1499066" cy="993434"/>
          </a:xfrm>
          <a:custGeom>
            <a:avLst/>
            <a:gdLst>
              <a:gd name="connsiteX0" fmla="*/ 749533 w 1499066"/>
              <a:gd name="connsiteY0" fmla="*/ 0 h 993434"/>
              <a:gd name="connsiteX1" fmla="*/ 1499066 w 1499066"/>
              <a:gd name="connsiteY1" fmla="*/ 749533 h 993434"/>
              <a:gd name="connsiteX2" fmla="*/ 1483838 w 1499066"/>
              <a:gd name="connsiteY2" fmla="*/ 900590 h 993434"/>
              <a:gd name="connsiteX3" fmla="*/ 1455018 w 1499066"/>
              <a:gd name="connsiteY3" fmla="*/ 993434 h 993434"/>
              <a:gd name="connsiteX4" fmla="*/ 44048 w 1499066"/>
              <a:gd name="connsiteY4" fmla="*/ 993434 h 993434"/>
              <a:gd name="connsiteX5" fmla="*/ 15228 w 1499066"/>
              <a:gd name="connsiteY5" fmla="*/ 900590 h 993434"/>
              <a:gd name="connsiteX6" fmla="*/ 0 w 1499066"/>
              <a:gd name="connsiteY6" fmla="*/ 749533 h 993434"/>
              <a:gd name="connsiteX7" fmla="*/ 749533 w 1499066"/>
              <a:gd name="connsiteY7" fmla="*/ 0 h 99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9066" h="993434">
                <a:moveTo>
                  <a:pt x="749533" y="0"/>
                </a:moveTo>
                <a:cubicBezTo>
                  <a:pt x="1163489" y="0"/>
                  <a:pt x="1499066" y="335577"/>
                  <a:pt x="1499066" y="749533"/>
                </a:cubicBezTo>
                <a:cubicBezTo>
                  <a:pt x="1499066" y="801278"/>
                  <a:pt x="1493823" y="851798"/>
                  <a:pt x="1483838" y="900590"/>
                </a:cubicBezTo>
                <a:lnTo>
                  <a:pt x="1455018" y="993434"/>
                </a:lnTo>
                <a:lnTo>
                  <a:pt x="44048" y="993434"/>
                </a:lnTo>
                <a:lnTo>
                  <a:pt x="15228" y="900590"/>
                </a:lnTo>
                <a:cubicBezTo>
                  <a:pt x="5244" y="851798"/>
                  <a:pt x="0" y="801278"/>
                  <a:pt x="0" y="749533"/>
                </a:cubicBezTo>
                <a:cubicBezTo>
                  <a:pt x="0" y="335577"/>
                  <a:pt x="335577" y="0"/>
                  <a:pt x="749533"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dirty="0"/>
              <a:t>Click to add title</a:t>
            </a:r>
          </a:p>
        </p:txBody>
      </p:sp>
      <p:sp>
        <p:nvSpPr>
          <p:cNvPr id="17" name="Content Placeholder 16">
            <a:extLst>
              <a:ext uri="{FF2B5EF4-FFF2-40B4-BE49-F238E27FC236}">
                <a16:creationId xmlns:a16="http://schemas.microsoft.com/office/drawing/2014/main" id="{F4DDC946-276A-D975-DF69-141E11E4CA64}"/>
              </a:ext>
            </a:extLst>
          </p:cNvPr>
          <p:cNvSpPr>
            <a:spLocks noGrp="1"/>
          </p:cNvSpPr>
          <p:nvPr>
            <p:ph sz="quarter" idx="15" hasCustomPrompt="1"/>
          </p:nvPr>
        </p:nvSpPr>
        <p:spPr>
          <a:xfrm>
            <a:off x="640080"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dirty="0"/>
              <a:t>Click to add text</a:t>
            </a:r>
          </a:p>
        </p:txBody>
      </p:sp>
      <p:sp>
        <p:nvSpPr>
          <p:cNvPr id="16" name="Content Placeholder 16">
            <a:extLst>
              <a:ext uri="{FF2B5EF4-FFF2-40B4-BE49-F238E27FC236}">
                <a16:creationId xmlns:a16="http://schemas.microsoft.com/office/drawing/2014/main" id="{09C5826C-6081-DF9F-2832-3E46BA58C61C}"/>
              </a:ext>
            </a:extLst>
          </p:cNvPr>
          <p:cNvSpPr>
            <a:spLocks noGrp="1"/>
          </p:cNvSpPr>
          <p:nvPr>
            <p:ph sz="quarter" idx="16" hasCustomPrompt="1"/>
          </p:nvPr>
        </p:nvSpPr>
        <p:spPr>
          <a:xfrm>
            <a:off x="6419088"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dirty="0"/>
              <a:t>Click to add text</a:t>
            </a:r>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noAutofit/>
          </a:bodyPr>
          <a:lstStyle/>
          <a:p>
            <a:fld id="{D1BC2EDA-D519-4F34-BF3F-BFFF500F4B03}" type="slidenum">
              <a:rPr lang="en-US" smtClean="0"/>
              <a:t>‹#›</a:t>
            </a:fld>
            <a:endParaRPr lang="en-US" dirty="0"/>
          </a:p>
        </p:txBody>
      </p:sp>
      <p:pic>
        <p:nvPicPr>
          <p:cNvPr id="11" name="Graphic 10">
            <a:extLst>
              <a:ext uri="{FF2B5EF4-FFF2-40B4-BE49-F238E27FC236}">
                <a16:creationId xmlns:a16="http://schemas.microsoft.com/office/drawing/2014/main" id="{9CB50393-ACAA-59FB-EDD9-D6A45246EE5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80" y="5824445"/>
            <a:ext cx="735041" cy="735041"/>
          </a:xfrm>
          <a:prstGeom prst="rect">
            <a:avLst/>
          </a:prstGeom>
        </p:spPr>
      </p:pic>
    </p:spTree>
    <p:extLst>
      <p:ext uri="{BB962C8B-B14F-4D97-AF65-F5344CB8AC3E}">
        <p14:creationId xmlns:p14="http://schemas.microsoft.com/office/powerpoint/2010/main" val="253617974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a:extLst>
              <a:ext uri="{FF2B5EF4-FFF2-40B4-BE49-F238E27FC236}">
                <a16:creationId xmlns:a16="http://schemas.microsoft.com/office/drawing/2014/main" id="{B85198C3-2E2B-8874-B190-913F6956F27F}"/>
              </a:ext>
              <a:ext uri="{C183D7F6-B498-43B3-948B-1728B52AA6E4}">
                <adec:decorative xmlns:adec="http://schemas.microsoft.com/office/drawing/2017/decorative" val="1"/>
              </a:ext>
            </a:extLst>
          </p:cNvPr>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a:extLst>
              <a:ext uri="{FF2B5EF4-FFF2-40B4-BE49-F238E27FC236}">
                <a16:creationId xmlns:a16="http://schemas.microsoft.com/office/drawing/2014/main" id="{9C80863B-5076-EB08-18A2-8E31F090A5C9}"/>
              </a:ext>
              <a:ext uri="{C183D7F6-B498-43B3-948B-1728B52AA6E4}">
                <adec:decorative xmlns:adec="http://schemas.microsoft.com/office/drawing/2017/decorative" val="1"/>
              </a:ext>
            </a:extLst>
          </p:cNvPr>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a:extLst>
              <a:ext uri="{FF2B5EF4-FFF2-40B4-BE49-F238E27FC236}">
                <a16:creationId xmlns:a16="http://schemas.microsoft.com/office/drawing/2014/main" id="{BDD0B550-942E-F4E9-B09A-16F6C4F00DE0}"/>
              </a:ext>
              <a:ext uri="{C183D7F6-B498-43B3-948B-1728B52AA6E4}">
                <adec:decorative xmlns:adec="http://schemas.microsoft.com/office/drawing/2017/decorative" val="1"/>
              </a:ext>
            </a:extLst>
          </p:cNvPr>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a:extLst>
              <a:ext uri="{FF2B5EF4-FFF2-40B4-BE49-F238E27FC236}">
                <a16:creationId xmlns:a16="http://schemas.microsoft.com/office/drawing/2014/main" id="{B00450AD-469A-81EC-8D58-093490CDE6F4}"/>
              </a:ext>
              <a:ext uri="{C183D7F6-B498-43B3-948B-1728B52AA6E4}">
                <adec:decorative xmlns:adec="http://schemas.microsoft.com/office/drawing/2017/decorative" val="1"/>
              </a:ext>
            </a:extLst>
          </p:cNvPr>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3">
            <a:extLst>
              <a:ext uri="{FF2B5EF4-FFF2-40B4-BE49-F238E27FC236}">
                <a16:creationId xmlns:a16="http://schemas.microsoft.com/office/drawing/2014/main" id="{B5760B73-B111-FFDC-8074-91B4C106EE14}"/>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dirty="0"/>
              <a:t>Click to add title</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166644162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a:extLst>
              <a:ext uri="{FF2B5EF4-FFF2-40B4-BE49-F238E27FC236}">
                <a16:creationId xmlns:a16="http://schemas.microsoft.com/office/drawing/2014/main" id="{B85198C3-2E2B-8874-B190-913F6956F27F}"/>
              </a:ext>
              <a:ext uri="{C183D7F6-B498-43B3-948B-1728B52AA6E4}">
                <adec:decorative xmlns:adec="http://schemas.microsoft.com/office/drawing/2017/decorative" val="1"/>
              </a:ext>
            </a:extLst>
          </p:cNvPr>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a:extLst>
              <a:ext uri="{FF2B5EF4-FFF2-40B4-BE49-F238E27FC236}">
                <a16:creationId xmlns:a16="http://schemas.microsoft.com/office/drawing/2014/main" id="{9C80863B-5076-EB08-18A2-8E31F090A5C9}"/>
              </a:ext>
              <a:ext uri="{C183D7F6-B498-43B3-948B-1728B52AA6E4}">
                <adec:decorative xmlns:adec="http://schemas.microsoft.com/office/drawing/2017/decorative" val="1"/>
              </a:ext>
            </a:extLst>
          </p:cNvPr>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a:extLst>
              <a:ext uri="{FF2B5EF4-FFF2-40B4-BE49-F238E27FC236}">
                <a16:creationId xmlns:a16="http://schemas.microsoft.com/office/drawing/2014/main" id="{BDD0B550-942E-F4E9-B09A-16F6C4F00DE0}"/>
              </a:ext>
              <a:ext uri="{C183D7F6-B498-43B3-948B-1728B52AA6E4}">
                <adec:decorative xmlns:adec="http://schemas.microsoft.com/office/drawing/2017/decorative" val="1"/>
              </a:ext>
            </a:extLst>
          </p:cNvPr>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a:extLst>
              <a:ext uri="{FF2B5EF4-FFF2-40B4-BE49-F238E27FC236}">
                <a16:creationId xmlns:a16="http://schemas.microsoft.com/office/drawing/2014/main" id="{B00450AD-469A-81EC-8D58-093490CDE6F4}"/>
              </a:ext>
              <a:ext uri="{C183D7F6-B498-43B3-948B-1728B52AA6E4}">
                <adec:decorative xmlns:adec="http://schemas.microsoft.com/office/drawing/2017/decorative" val="1"/>
              </a:ext>
            </a:extLst>
          </p:cNvPr>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4893309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dirty="0"/>
              <a:t>Click to add title</a:t>
            </a:r>
          </a:p>
        </p:txBody>
      </p:sp>
      <p:sp>
        <p:nvSpPr>
          <p:cNvPr id="16" name="Media Placeholder 15">
            <a:extLst>
              <a:ext uri="{FF2B5EF4-FFF2-40B4-BE49-F238E27FC236}">
                <a16:creationId xmlns:a16="http://schemas.microsoft.com/office/drawing/2014/main" id="{0D165AF2-A462-FCF3-81AE-ADB955740CCB}"/>
              </a:ext>
            </a:extLst>
          </p:cNvPr>
          <p:cNvSpPr>
            <a:spLocks noGrp="1"/>
          </p:cNvSpPr>
          <p:nvPr>
            <p:ph type="media" sz="quarter" idx="10"/>
          </p:nvPr>
        </p:nvSpPr>
        <p:spPr>
          <a:xfrm>
            <a:off x="640080" y="1847088"/>
            <a:ext cx="7424928" cy="3776472"/>
          </a:xfrm>
        </p:spPr>
        <p:txBody>
          <a:bodyPr>
            <a:noAutofit/>
          </a:bodyPr>
          <a:lstStyle>
            <a:lvl1pPr algn="ctr">
              <a:defRPr>
                <a:solidFill>
                  <a:schemeClr val="tx2"/>
                </a:solidFill>
              </a:defRPr>
            </a:lvl1pPr>
          </a:lstStyle>
          <a:p>
            <a:r>
              <a:rPr lang="en-US"/>
              <a:t>Click icon to add media</a:t>
            </a:r>
            <a:endParaRPr lang="en-US" dirty="0"/>
          </a:p>
        </p:txBody>
      </p:sp>
      <p:sp>
        <p:nvSpPr>
          <p:cNvPr id="5" name="Freeform 2">
            <a:extLst>
              <a:ext uri="{FF2B5EF4-FFF2-40B4-BE49-F238E27FC236}">
                <a16:creationId xmlns:a16="http://schemas.microsoft.com/office/drawing/2014/main" id="{5CA8910C-D8ED-5254-9603-C499A3F69701}"/>
              </a:ext>
              <a:ext uri="{C183D7F6-B498-43B3-948B-1728B52AA6E4}">
                <adec:decorative xmlns:adec="http://schemas.microsoft.com/office/drawing/2017/decorative" val="1"/>
              </a:ext>
            </a:extLst>
          </p:cNvPr>
          <p:cNvSpPr/>
          <p:nvPr userDrawn="1"/>
        </p:nvSpPr>
        <p:spPr>
          <a:xfrm flipV="1">
            <a:off x="6483077" y="1921304"/>
            <a:ext cx="5708922" cy="4941678"/>
          </a:xfrm>
          <a:custGeom>
            <a:avLst/>
            <a:gdLst>
              <a:gd name="connsiteX0" fmla="*/ 2681883 w 4953666"/>
              <a:gd name="connsiteY0" fmla="*/ 4293658 h 4294315"/>
              <a:gd name="connsiteX1" fmla="*/ 2962801 w 4953666"/>
              <a:gd name="connsiteY1" fmla="*/ 4285537 h 4294315"/>
              <a:gd name="connsiteX2" fmla="*/ 4834127 w 4953666"/>
              <a:gd name="connsiteY2" fmla="*/ 3330444 h 4294315"/>
              <a:gd name="connsiteX3" fmla="*/ 4953666 w 4953666"/>
              <a:gd name="connsiteY3" fmla="*/ 3175947 h 4294315"/>
              <a:gd name="connsiteX4" fmla="*/ 4953666 w 4953666"/>
              <a:gd name="connsiteY4" fmla="*/ 0 h 4294315"/>
              <a:gd name="connsiteX5" fmla="*/ 481203 w 4953666"/>
              <a:gd name="connsiteY5" fmla="*/ 0 h 4294315"/>
              <a:gd name="connsiteX6" fmla="*/ 354529 w 4953666"/>
              <a:gd name="connsiteY6" fmla="*/ 200752 h 4294315"/>
              <a:gd name="connsiteX7" fmla="*/ 8771 w 4953666"/>
              <a:gd name="connsiteY7" fmla="*/ 1767440 h 4294315"/>
              <a:gd name="connsiteX8" fmla="*/ 2681883 w 4953666"/>
              <a:gd name="connsiteY8" fmla="*/ 4293658 h 429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666" h="4294315">
                <a:moveTo>
                  <a:pt x="2681883" y="4293658"/>
                </a:moveTo>
                <a:cubicBezTo>
                  <a:pt x="2774620" y="4295683"/>
                  <a:pt x="2868342" y="4293047"/>
                  <a:pt x="2962801" y="4285537"/>
                </a:cubicBezTo>
                <a:cubicBezTo>
                  <a:pt x="3718476" y="4225460"/>
                  <a:pt x="4378268" y="3864871"/>
                  <a:pt x="4834127" y="3330444"/>
                </a:cubicBezTo>
                <a:lnTo>
                  <a:pt x="4953666" y="3175947"/>
                </a:lnTo>
                <a:lnTo>
                  <a:pt x="4953666" y="0"/>
                </a:lnTo>
                <a:lnTo>
                  <a:pt x="481203" y="0"/>
                </a:lnTo>
                <a:lnTo>
                  <a:pt x="354529" y="200752"/>
                </a:lnTo>
                <a:cubicBezTo>
                  <a:pt x="94175" y="660824"/>
                  <a:pt x="-36273" y="1200867"/>
                  <a:pt x="8771" y="1767440"/>
                </a:cubicBezTo>
                <a:cubicBezTo>
                  <a:pt x="121380" y="3183873"/>
                  <a:pt x="1290828" y="4263270"/>
                  <a:pt x="2681883" y="429365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7">
            <a:extLst>
              <a:ext uri="{FF2B5EF4-FFF2-40B4-BE49-F238E27FC236}">
                <a16:creationId xmlns:a16="http://schemas.microsoft.com/office/drawing/2014/main" id="{0FCE207E-49DC-89F0-6C2E-AEDEB1A668DB}"/>
              </a:ext>
              <a:ext uri="{C183D7F6-B498-43B3-948B-1728B52AA6E4}">
                <adec:decorative xmlns:adec="http://schemas.microsoft.com/office/drawing/2017/decorative" val="1"/>
              </a:ext>
            </a:extLst>
          </p:cNvPr>
          <p:cNvSpPr/>
          <p:nvPr userDrawn="1"/>
        </p:nvSpPr>
        <p:spPr>
          <a:xfrm>
            <a:off x="11201466" y="1425943"/>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 Placeholder 17">
            <a:extLst>
              <a:ext uri="{FF2B5EF4-FFF2-40B4-BE49-F238E27FC236}">
                <a16:creationId xmlns:a16="http://schemas.microsoft.com/office/drawing/2014/main" id="{C1550097-BD5F-E98D-20E3-A22C0C0388E5}"/>
              </a:ext>
            </a:extLst>
          </p:cNvPr>
          <p:cNvSpPr>
            <a:spLocks noGrp="1"/>
          </p:cNvSpPr>
          <p:nvPr>
            <p:ph type="body" sz="quarter" idx="11" hasCustomPrompt="1"/>
          </p:nvPr>
        </p:nvSpPr>
        <p:spPr>
          <a:xfrm>
            <a:off x="8412480" y="2715768"/>
            <a:ext cx="3364992" cy="3017520"/>
          </a:xfrm>
        </p:spPr>
        <p:txBody>
          <a:bodyPr anchor="b">
            <a:noAutofit/>
          </a:bodyPr>
          <a:lstStyle>
            <a:lvl1pPr>
              <a:lnSpc>
                <a:spcPct val="100000"/>
              </a:lnSpc>
              <a:spcBef>
                <a:spcPts val="0"/>
              </a:spcBef>
              <a:spcAft>
                <a:spcPts val="0"/>
              </a:spcAft>
              <a:defRPr sz="2200" b="0">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a:p>
            <a:pPr lvl="1"/>
            <a:r>
              <a:rPr lang="en-US" dirty="0"/>
              <a:t>Second level</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noAutofit/>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noAutofit/>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66691949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guide id="3" orient="horz" pos="35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rmAutofit/>
          </a:bodyPr>
          <a:lstStyle>
            <a:lvl1pPr algn="ctr">
              <a:defRPr sz="3200" b="1">
                <a:solidFill>
                  <a:schemeClr val="tx2"/>
                </a:solidFill>
                <a:latin typeface="+mn-lt"/>
              </a:defRPr>
            </a:lvl1pPr>
          </a:lstStyle>
          <a:p>
            <a:r>
              <a:rPr lang="en-US" dirty="0"/>
              <a:t>Click to add title</a:t>
            </a:r>
          </a:p>
        </p:txBody>
      </p:sp>
      <p:sp>
        <p:nvSpPr>
          <p:cNvPr id="6" name="Freeform 3">
            <a:extLst>
              <a:ext uri="{FF2B5EF4-FFF2-40B4-BE49-F238E27FC236}">
                <a16:creationId xmlns:a16="http://schemas.microsoft.com/office/drawing/2014/main" id="{8D76C9A2-7310-AC9A-D74B-465F4A044014}"/>
              </a:ext>
              <a:ext uri="{C183D7F6-B498-43B3-948B-1728B52AA6E4}">
                <adec:decorative xmlns:adec="http://schemas.microsoft.com/office/drawing/2017/decorative" val="1"/>
              </a:ext>
            </a:extLst>
          </p:cNvPr>
          <p:cNvSpPr/>
          <p:nvPr userDrawn="1"/>
        </p:nvSpPr>
        <p:spPr>
          <a:xfrm>
            <a:off x="8612029" y="3432619"/>
            <a:ext cx="3586781" cy="3425381"/>
          </a:xfrm>
          <a:custGeom>
            <a:avLst/>
            <a:gdLst>
              <a:gd name="connsiteX0" fmla="*/ 2057400 w 3586781"/>
              <a:gd name="connsiteY0" fmla="*/ 0 h 3425381"/>
              <a:gd name="connsiteX1" fmla="*/ 3512202 w 3586781"/>
              <a:gd name="connsiteY1" fmla="*/ 602599 h 3425381"/>
              <a:gd name="connsiteX2" fmla="*/ 3586781 w 3586781"/>
              <a:gd name="connsiteY2" fmla="*/ 684657 h 3425381"/>
              <a:gd name="connsiteX3" fmla="*/ 3586781 w 3586781"/>
              <a:gd name="connsiteY3" fmla="*/ 3425381 h 3425381"/>
              <a:gd name="connsiteX4" fmla="*/ 523691 w 3586781"/>
              <a:gd name="connsiteY4" fmla="*/ 3425381 h 3425381"/>
              <a:gd name="connsiteX5" fmla="*/ 469810 w 3586781"/>
              <a:gd name="connsiteY5" fmla="*/ 3366098 h 3425381"/>
              <a:gd name="connsiteX6" fmla="*/ 0 w 3586781"/>
              <a:gd name="connsiteY6" fmla="*/ 2057400 h 3425381"/>
              <a:gd name="connsiteX7" fmla="*/ 2057400 w 3586781"/>
              <a:gd name="connsiteY7" fmla="*/ 0 h 34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6781" h="3425381">
                <a:moveTo>
                  <a:pt x="2057400" y="0"/>
                </a:moveTo>
                <a:cubicBezTo>
                  <a:pt x="2625535" y="0"/>
                  <a:pt x="3139885" y="230282"/>
                  <a:pt x="3512202" y="602599"/>
                </a:cubicBezTo>
                <a:lnTo>
                  <a:pt x="3586781" y="684657"/>
                </a:lnTo>
                <a:lnTo>
                  <a:pt x="3586781" y="3425381"/>
                </a:lnTo>
                <a:lnTo>
                  <a:pt x="523691" y="3425381"/>
                </a:lnTo>
                <a:lnTo>
                  <a:pt x="469810" y="3366098"/>
                </a:lnTo>
                <a:cubicBezTo>
                  <a:pt x="176310" y="3010458"/>
                  <a:pt x="0" y="2554519"/>
                  <a:pt x="0" y="2057400"/>
                </a:cubicBezTo>
                <a:cubicBezTo>
                  <a:pt x="0" y="921129"/>
                  <a:pt x="921129" y="0"/>
                  <a:pt x="2057400"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CCC7F2D7-0500-18AD-893F-3BFF96B94526}"/>
              </a:ext>
              <a:ext uri="{C183D7F6-B498-43B3-948B-1728B52AA6E4}">
                <adec:decorative xmlns:adec="http://schemas.microsoft.com/office/drawing/2017/decorative" val="1"/>
              </a:ext>
            </a:extLst>
          </p:cNvPr>
          <p:cNvSpPr/>
          <p:nvPr userDrawn="1"/>
        </p:nvSpPr>
        <p:spPr>
          <a:xfrm>
            <a:off x="637622" y="1953365"/>
            <a:ext cx="5149695" cy="3684552"/>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D1B05A4D-E9FB-4913-E53E-1DE2DC2D9B04}"/>
              </a:ext>
              <a:ext uri="{C183D7F6-B498-43B3-948B-1728B52AA6E4}">
                <adec:decorative xmlns:adec="http://schemas.microsoft.com/office/drawing/2017/decorative" val="1"/>
              </a:ext>
            </a:extLst>
          </p:cNvPr>
          <p:cNvSpPr/>
          <p:nvPr userDrawn="1"/>
        </p:nvSpPr>
        <p:spPr>
          <a:xfrm>
            <a:off x="8558269" y="6194361"/>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
            <a:extLst>
              <a:ext uri="{FF2B5EF4-FFF2-40B4-BE49-F238E27FC236}">
                <a16:creationId xmlns:a16="http://schemas.microsoft.com/office/drawing/2014/main" id="{CC1FF5F2-E394-6897-C493-6584D74D8CEB}"/>
              </a:ext>
              <a:ext uri="{C183D7F6-B498-43B3-948B-1728B52AA6E4}">
                <adec:decorative xmlns:adec="http://schemas.microsoft.com/office/drawing/2017/decorative" val="1"/>
              </a:ext>
            </a:extLst>
          </p:cNvPr>
          <p:cNvSpPr/>
          <p:nvPr userDrawn="1"/>
        </p:nvSpPr>
        <p:spPr>
          <a:xfrm rot="16200000">
            <a:off x="446860" y="-169312"/>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FA8D9022-B854-F233-7BEE-8185E402F657}"/>
              </a:ext>
              <a:ext uri="{C183D7F6-B498-43B3-948B-1728B52AA6E4}">
                <adec:decorative xmlns:adec="http://schemas.microsoft.com/office/drawing/2017/decorative" val="1"/>
              </a:ext>
            </a:extLst>
          </p:cNvPr>
          <p:cNvGrpSpPr/>
          <p:nvPr userDrawn="1"/>
        </p:nvGrpSpPr>
        <p:grpSpPr>
          <a:xfrm>
            <a:off x="1203700" y="2891437"/>
            <a:ext cx="4183547" cy="2282229"/>
            <a:chOff x="6448201" y="2832180"/>
            <a:chExt cx="4483608" cy="2139696"/>
          </a:xfrm>
        </p:grpSpPr>
        <p:cxnSp>
          <p:nvCxnSpPr>
            <p:cNvPr id="24" name="Straight Connector 23">
              <a:extLst>
                <a:ext uri="{FF2B5EF4-FFF2-40B4-BE49-F238E27FC236}">
                  <a16:creationId xmlns:a16="http://schemas.microsoft.com/office/drawing/2014/main" id="{A1459528-99D6-5A0F-AEFA-AC4E7BC126D1}"/>
                </a:ext>
              </a:extLst>
            </p:cNvPr>
            <p:cNvCxnSpPr>
              <a:cxnSpLocks/>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5AD794-5E76-98BF-3FC7-85579E091361}"/>
                </a:ext>
              </a:extLst>
            </p:cNvPr>
            <p:cNvCxnSpPr>
              <a:cxnSpLocks/>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EDD1146-913C-8E63-E619-A08A11AAF125}"/>
                </a:ext>
              </a:extLst>
            </p:cNvPr>
            <p:cNvCxnSpPr>
              <a:cxnSpLocks/>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43E402-60F2-D003-3878-233462D26AA9}"/>
                </a:ext>
              </a:extLst>
            </p:cNvPr>
            <p:cNvCxnSpPr>
              <a:cxnSpLocks/>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2" name="Content Placeholder 2">
            <a:extLst>
              <a:ext uri="{FF2B5EF4-FFF2-40B4-BE49-F238E27FC236}">
                <a16:creationId xmlns:a16="http://schemas.microsoft.com/office/drawing/2014/main" id="{D0478807-656D-4B2C-5C1E-4A08154F6567}"/>
              </a:ext>
              <a:ext uri="{C183D7F6-B498-43B3-948B-1728B52AA6E4}">
                <adec:decorative xmlns:adec="http://schemas.microsoft.com/office/drawing/2017/decorative" val="1"/>
              </a:ext>
            </a:extLst>
          </p:cNvPr>
          <p:cNvSpPr txBox="1">
            <a:spLocks/>
          </p:cNvSpPr>
          <p:nvPr userDrawn="1"/>
        </p:nvSpPr>
        <p:spPr>
          <a:xfrm>
            <a:off x="824131" y="2343177"/>
            <a:ext cx="476768" cy="2830487"/>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mj-lt"/>
                <a:cs typeface="Segoe UI Semibold" panose="020B0502040204020203" pitchFamily="34" charset="0"/>
              </a:rPr>
              <a:t>1. </a:t>
            </a:r>
          </a:p>
          <a:p>
            <a:pPr>
              <a:lnSpc>
                <a:spcPct val="150000"/>
              </a:lnSpc>
            </a:pPr>
            <a:r>
              <a:rPr lang="en-US" sz="2200" b="1" dirty="0">
                <a:solidFill>
                  <a:schemeClr val="tx2"/>
                </a:solidFill>
                <a:latin typeface="+mj-lt"/>
                <a:cs typeface="Segoe UI Semibold" panose="020B0502040204020203" pitchFamily="34" charset="0"/>
              </a:rPr>
              <a:t>2. </a:t>
            </a:r>
          </a:p>
          <a:p>
            <a:pPr>
              <a:lnSpc>
                <a:spcPct val="150000"/>
              </a:lnSpc>
            </a:pPr>
            <a:r>
              <a:rPr lang="en-US" sz="2200" b="1" dirty="0">
                <a:solidFill>
                  <a:schemeClr val="tx2"/>
                </a:solidFill>
                <a:latin typeface="+mj-lt"/>
                <a:cs typeface="Segoe UI Semibold" panose="020B0502040204020203" pitchFamily="34" charset="0"/>
              </a:rPr>
              <a:t>3. </a:t>
            </a:r>
          </a:p>
          <a:p>
            <a:pPr>
              <a:lnSpc>
                <a:spcPct val="150000"/>
              </a:lnSpc>
            </a:pPr>
            <a:r>
              <a:rPr lang="en-US" sz="2200" b="1" dirty="0">
                <a:solidFill>
                  <a:schemeClr val="tx2"/>
                </a:solidFill>
                <a:latin typeface="+mj-lt"/>
                <a:cs typeface="Segoe UI Semibold" panose="020B0502040204020203" pitchFamily="34" charset="0"/>
              </a:rPr>
              <a:t>4.</a:t>
            </a:r>
          </a:p>
        </p:txBody>
      </p:sp>
      <p:sp>
        <p:nvSpPr>
          <p:cNvPr id="18" name="Text Placeholder 17">
            <a:extLst>
              <a:ext uri="{FF2B5EF4-FFF2-40B4-BE49-F238E27FC236}">
                <a16:creationId xmlns:a16="http://schemas.microsoft.com/office/drawing/2014/main" id="{C1550097-BD5F-E98D-20E3-A22C0C0388E5}"/>
              </a:ext>
            </a:extLst>
          </p:cNvPr>
          <p:cNvSpPr>
            <a:spLocks noGrp="1"/>
          </p:cNvSpPr>
          <p:nvPr>
            <p:ph type="body" sz="quarter" idx="11" hasCustomPrompt="1"/>
          </p:nvPr>
        </p:nvSpPr>
        <p:spPr>
          <a:xfrm>
            <a:off x="1144528" y="2454311"/>
            <a:ext cx="4557428" cy="477764"/>
          </a:xfrm>
        </p:spPr>
        <p:txBody>
          <a:bodyPr/>
          <a:lstStyle>
            <a:lvl1pPr>
              <a:lnSpc>
                <a:spcPct val="100000"/>
              </a:lnSpc>
              <a:spcBef>
                <a:spcPts val="0"/>
              </a:spcBef>
              <a:spcAft>
                <a:spcPts val="0"/>
              </a:spcAft>
              <a:defRPr sz="2200" b="1">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0" name="Text Placeholder 17">
            <a:extLst>
              <a:ext uri="{FF2B5EF4-FFF2-40B4-BE49-F238E27FC236}">
                <a16:creationId xmlns:a16="http://schemas.microsoft.com/office/drawing/2014/main" id="{D366D221-FD48-C909-F65B-085F44205EBB}"/>
              </a:ext>
            </a:extLst>
          </p:cNvPr>
          <p:cNvSpPr>
            <a:spLocks noGrp="1"/>
          </p:cNvSpPr>
          <p:nvPr>
            <p:ph type="body" sz="quarter" idx="15" hasCustomPrompt="1"/>
          </p:nvPr>
        </p:nvSpPr>
        <p:spPr>
          <a:xfrm>
            <a:off x="1144528" y="3222369"/>
            <a:ext cx="4557428" cy="477764"/>
          </a:xfrm>
        </p:spPr>
        <p:txBody>
          <a:bodyPr/>
          <a:lstStyle>
            <a:lvl1pPr>
              <a:lnSpc>
                <a:spcPct val="100000"/>
              </a:lnSpc>
              <a:spcBef>
                <a:spcPts val="0"/>
              </a:spcBef>
              <a:spcAft>
                <a:spcPts val="0"/>
              </a:spcAft>
              <a:defRPr sz="2200" b="1">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1" name="Text Placeholder 17">
            <a:extLst>
              <a:ext uri="{FF2B5EF4-FFF2-40B4-BE49-F238E27FC236}">
                <a16:creationId xmlns:a16="http://schemas.microsoft.com/office/drawing/2014/main" id="{9BD84418-94A8-777A-FEF5-E2B3E93F44C2}"/>
              </a:ext>
            </a:extLst>
          </p:cNvPr>
          <p:cNvSpPr>
            <a:spLocks noGrp="1"/>
          </p:cNvSpPr>
          <p:nvPr>
            <p:ph type="body" sz="quarter" idx="16" hasCustomPrompt="1"/>
          </p:nvPr>
        </p:nvSpPr>
        <p:spPr>
          <a:xfrm>
            <a:off x="1144528" y="3992637"/>
            <a:ext cx="4557428" cy="477764"/>
          </a:xfrm>
        </p:spPr>
        <p:txBody>
          <a:bodyPr/>
          <a:lstStyle>
            <a:lvl1pPr>
              <a:lnSpc>
                <a:spcPct val="100000"/>
              </a:lnSpc>
              <a:spcBef>
                <a:spcPts val="0"/>
              </a:spcBef>
              <a:spcAft>
                <a:spcPts val="0"/>
              </a:spcAft>
              <a:defRPr sz="2200" b="1">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2" name="Text Placeholder 17">
            <a:extLst>
              <a:ext uri="{FF2B5EF4-FFF2-40B4-BE49-F238E27FC236}">
                <a16:creationId xmlns:a16="http://schemas.microsoft.com/office/drawing/2014/main" id="{EFF35093-CCA2-ABAA-FBB6-03256FB06BD9}"/>
              </a:ext>
            </a:extLst>
          </p:cNvPr>
          <p:cNvSpPr>
            <a:spLocks noGrp="1"/>
          </p:cNvSpPr>
          <p:nvPr>
            <p:ph type="body" sz="quarter" idx="17" hasCustomPrompt="1"/>
          </p:nvPr>
        </p:nvSpPr>
        <p:spPr>
          <a:xfrm>
            <a:off x="1144528" y="4775296"/>
            <a:ext cx="4557428" cy="477764"/>
          </a:xfrm>
        </p:spPr>
        <p:txBody>
          <a:bodyPr/>
          <a:lstStyle>
            <a:lvl1pPr>
              <a:lnSpc>
                <a:spcPct val="100000"/>
              </a:lnSpc>
              <a:spcBef>
                <a:spcPts val="0"/>
              </a:spcBef>
              <a:spcAft>
                <a:spcPts val="0"/>
              </a:spcAft>
              <a:defRPr sz="2200" b="1">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21" name="Picture Placeholder 20">
            <a:extLst>
              <a:ext uri="{FF2B5EF4-FFF2-40B4-BE49-F238E27FC236}">
                <a16:creationId xmlns:a16="http://schemas.microsoft.com/office/drawing/2014/main" id="{1E8918F9-D4D2-6FB5-B4FD-8FB3A979A274}"/>
              </a:ext>
            </a:extLst>
          </p:cNvPr>
          <p:cNvSpPr>
            <a:spLocks noGrp="1"/>
          </p:cNvSpPr>
          <p:nvPr>
            <p:ph type="pic" sz="quarter" idx="14"/>
          </p:nvPr>
        </p:nvSpPr>
        <p:spPr>
          <a:xfrm>
            <a:off x="6437376" y="2002536"/>
            <a:ext cx="5120640" cy="3685032"/>
          </a:xfrm>
        </p:spPr>
        <p:txBody>
          <a:bodyPr/>
          <a:lstStyle>
            <a:lvl1pPr algn="ctr">
              <a:defRPr/>
            </a:lvl1pPr>
          </a:lstStyle>
          <a:p>
            <a:r>
              <a:rPr lang="en-US"/>
              <a:t>Click icon to add picture</a:t>
            </a:r>
            <a:endParaRPr lang="en-US" dirty="0"/>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167936795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5AC3F0E-B550-5DF3-6FEE-B1EFAC15A05B}"/>
              </a:ext>
              <a:ext uri="{C183D7F6-B498-43B3-948B-1728B52AA6E4}">
                <adec:decorative xmlns:adec="http://schemas.microsoft.com/office/drawing/2017/decorative" val="1"/>
              </a:ext>
            </a:extLst>
          </p:cNvPr>
          <p:cNvSpPr/>
          <p:nvPr userDrawn="1"/>
        </p:nvSpPr>
        <p:spPr>
          <a:xfrm>
            <a:off x="5622727" y="3014462"/>
            <a:ext cx="642974" cy="642974"/>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17">
            <a:extLst>
              <a:ext uri="{FF2B5EF4-FFF2-40B4-BE49-F238E27FC236}">
                <a16:creationId xmlns:a16="http://schemas.microsoft.com/office/drawing/2014/main" id="{4B8B6206-1D28-8534-BE4D-6893F8FE67B7}"/>
              </a:ext>
              <a:ext uri="{C183D7F6-B498-43B3-948B-1728B52AA6E4}">
                <adec:decorative xmlns:adec="http://schemas.microsoft.com/office/drawing/2017/decorative" val="1"/>
              </a:ext>
            </a:extLst>
          </p:cNvPr>
          <p:cNvSpPr/>
          <p:nvPr userDrawn="1"/>
        </p:nvSpPr>
        <p:spPr>
          <a:xfrm>
            <a:off x="8484620" y="5988532"/>
            <a:ext cx="2953834" cy="883756"/>
          </a:xfrm>
          <a:custGeom>
            <a:avLst/>
            <a:gdLst>
              <a:gd name="connsiteX0" fmla="*/ 1476917 w 2953834"/>
              <a:gd name="connsiteY0" fmla="*/ 0 h 883756"/>
              <a:gd name="connsiteX1" fmla="*/ 2950639 w 2953834"/>
              <a:gd name="connsiteY1" fmla="*/ 877123 h 883756"/>
              <a:gd name="connsiteX2" fmla="*/ 2953834 w 2953834"/>
              <a:gd name="connsiteY2" fmla="*/ 883756 h 883756"/>
              <a:gd name="connsiteX3" fmla="*/ 0 w 2953834"/>
              <a:gd name="connsiteY3" fmla="*/ 883756 h 883756"/>
              <a:gd name="connsiteX4" fmla="*/ 3195 w 2953834"/>
              <a:gd name="connsiteY4" fmla="*/ 877123 h 883756"/>
              <a:gd name="connsiteX5" fmla="*/ 1476917 w 2953834"/>
              <a:gd name="connsiteY5" fmla="*/ 0 h 88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3834" h="883756">
                <a:moveTo>
                  <a:pt x="1476917" y="0"/>
                </a:moveTo>
                <a:cubicBezTo>
                  <a:pt x="2113290" y="0"/>
                  <a:pt x="2666825" y="354669"/>
                  <a:pt x="2950639" y="877123"/>
                </a:cubicBezTo>
                <a:lnTo>
                  <a:pt x="2953834" y="883756"/>
                </a:lnTo>
                <a:lnTo>
                  <a:pt x="0" y="883756"/>
                </a:lnTo>
                <a:lnTo>
                  <a:pt x="3195" y="877123"/>
                </a:lnTo>
                <a:cubicBezTo>
                  <a:pt x="287009" y="354669"/>
                  <a:pt x="840544" y="0"/>
                  <a:pt x="147691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7F5405D2-9527-BA12-A7AC-4B93151CCBC5}"/>
              </a:ext>
              <a:ext uri="{C183D7F6-B498-43B3-948B-1728B52AA6E4}">
                <adec:decorative xmlns:adec="http://schemas.microsoft.com/office/drawing/2017/decorative" val="1"/>
              </a:ext>
            </a:extLst>
          </p:cNvPr>
          <p:cNvSpPr/>
          <p:nvPr userDrawn="1"/>
        </p:nvSpPr>
        <p:spPr>
          <a:xfrm>
            <a:off x="8484620" y="6069965"/>
            <a:ext cx="510053" cy="510053"/>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Freeform 10">
            <a:extLst>
              <a:ext uri="{FF2B5EF4-FFF2-40B4-BE49-F238E27FC236}">
                <a16:creationId xmlns:a16="http://schemas.microsoft.com/office/drawing/2014/main" id="{A0CC5EDC-49D4-6111-36CB-3C8A2D02A8DE}"/>
              </a:ext>
              <a:ext uri="{C183D7F6-B498-43B3-948B-1728B52AA6E4}">
                <adec:decorative xmlns:adec="http://schemas.microsoft.com/office/drawing/2017/decorative" val="1"/>
              </a:ext>
            </a:extLst>
          </p:cNvPr>
          <p:cNvSpPr/>
          <p:nvPr userDrawn="1"/>
        </p:nvSpPr>
        <p:spPr>
          <a:xfrm>
            <a:off x="0" y="0"/>
            <a:ext cx="6306096" cy="5630799"/>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dirty="0"/>
              <a:t>Click to add title</a:t>
            </a:r>
          </a:p>
        </p:txBody>
      </p:sp>
      <p:sp>
        <p:nvSpPr>
          <p:cNvPr id="17" name="Content Placeholder 16">
            <a:extLst>
              <a:ext uri="{FF2B5EF4-FFF2-40B4-BE49-F238E27FC236}">
                <a16:creationId xmlns:a16="http://schemas.microsoft.com/office/drawing/2014/main" id="{F4DDC946-276A-D975-DF69-141E11E4CA64}"/>
              </a:ext>
            </a:extLst>
          </p:cNvPr>
          <p:cNvSpPr>
            <a:spLocks noGrp="1"/>
          </p:cNvSpPr>
          <p:nvPr>
            <p:ph sz="quarter" idx="15" hasCustomPrompt="1"/>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21" name="Picture Placeholder 20">
            <a:extLst>
              <a:ext uri="{FF2B5EF4-FFF2-40B4-BE49-F238E27FC236}">
                <a16:creationId xmlns:a16="http://schemas.microsoft.com/office/drawing/2014/main" id="{1E8918F9-D4D2-6FB5-B4FD-8FB3A979A274}"/>
              </a:ext>
            </a:extLst>
          </p:cNvPr>
          <p:cNvSpPr>
            <a:spLocks noGrp="1"/>
          </p:cNvSpPr>
          <p:nvPr>
            <p:ph type="pic" sz="quarter" idx="14"/>
          </p:nvPr>
        </p:nvSpPr>
        <p:spPr>
          <a:xfrm>
            <a:off x="6437376" y="2002536"/>
            <a:ext cx="5120640" cy="3685032"/>
          </a:xfrm>
        </p:spPr>
        <p:txBody>
          <a:bodyPr>
            <a:noAutofit/>
          </a:bodyPr>
          <a:lstStyle>
            <a:lvl1pPr algn="ctr">
              <a:defRPr/>
            </a:lvl1pPr>
          </a:lstStyle>
          <a:p>
            <a:r>
              <a:rPr lang="en-US"/>
              <a:t>Click icon to add picture</a:t>
            </a:r>
            <a:endParaRPr lang="en-US" dirty="0"/>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noAutofit/>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noAutofit/>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91152299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4">
            <a:extLst>
              <a:ext uri="{FF2B5EF4-FFF2-40B4-BE49-F238E27FC236}">
                <a16:creationId xmlns:a16="http://schemas.microsoft.com/office/drawing/2014/main" id="{82D433C4-79DD-42C5-9147-9E5DDECB6624}"/>
              </a:ext>
              <a:ext uri="{C183D7F6-B498-43B3-948B-1728B52AA6E4}">
                <adec:decorative xmlns:adec="http://schemas.microsoft.com/office/drawing/2017/decorative" val="1"/>
              </a:ext>
            </a:extLst>
          </p:cNvPr>
          <p:cNvSpPr/>
          <p:nvPr userDrawn="1"/>
        </p:nvSpPr>
        <p:spPr>
          <a:xfrm>
            <a:off x="8544421" y="1377730"/>
            <a:ext cx="3658597" cy="5494558"/>
          </a:xfrm>
          <a:custGeom>
            <a:avLst/>
            <a:gdLst>
              <a:gd name="connsiteX0" fmla="*/ 3224347 w 3658597"/>
              <a:gd name="connsiteY0" fmla="*/ 0 h 5494558"/>
              <a:gd name="connsiteX1" fmla="*/ 3554018 w 3658597"/>
              <a:gd name="connsiteY1" fmla="*/ 16647 h 5494558"/>
              <a:gd name="connsiteX2" fmla="*/ 3658597 w 3658597"/>
              <a:gd name="connsiteY2" fmla="*/ 29936 h 5494558"/>
              <a:gd name="connsiteX3" fmla="*/ 3658597 w 3658597"/>
              <a:gd name="connsiteY3" fmla="*/ 5494558 h 5494558"/>
              <a:gd name="connsiteX4" fmla="*/ 935531 w 3658597"/>
              <a:gd name="connsiteY4" fmla="*/ 5494558 h 5494558"/>
              <a:gd name="connsiteX5" fmla="*/ 736284 w 3658597"/>
              <a:gd name="connsiteY5" fmla="*/ 5275331 h 5494558"/>
              <a:gd name="connsiteX6" fmla="*/ 0 w 3658597"/>
              <a:gd name="connsiteY6" fmla="*/ 3224347 h 5494558"/>
              <a:gd name="connsiteX7" fmla="*/ 3224347 w 3658597"/>
              <a:gd name="connsiteY7" fmla="*/ 0 h 549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8597" h="5494558">
                <a:moveTo>
                  <a:pt x="3224347" y="0"/>
                </a:moveTo>
                <a:cubicBezTo>
                  <a:pt x="3335644" y="0"/>
                  <a:pt x="3445625" y="5639"/>
                  <a:pt x="3554018" y="16647"/>
                </a:cubicBezTo>
                <a:lnTo>
                  <a:pt x="3658597" y="29936"/>
                </a:lnTo>
                <a:lnTo>
                  <a:pt x="3658597" y="5494558"/>
                </a:lnTo>
                <a:lnTo>
                  <a:pt x="935531" y="5494558"/>
                </a:lnTo>
                <a:lnTo>
                  <a:pt x="736284" y="5275331"/>
                </a:lnTo>
                <a:cubicBezTo>
                  <a:pt x="276312" y="4717974"/>
                  <a:pt x="0" y="4003429"/>
                  <a:pt x="0" y="3224347"/>
                </a:cubicBezTo>
                <a:cubicBezTo>
                  <a:pt x="0" y="1443589"/>
                  <a:pt x="1443589" y="0"/>
                  <a:pt x="322434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12">
            <a:extLst>
              <a:ext uri="{FF2B5EF4-FFF2-40B4-BE49-F238E27FC236}">
                <a16:creationId xmlns:a16="http://schemas.microsoft.com/office/drawing/2014/main" id="{B6078FDE-6CEC-993E-3339-544DEDA6AB82}"/>
              </a:ext>
              <a:ext uri="{C183D7F6-B498-43B3-948B-1728B52AA6E4}">
                <adec:decorative xmlns:adec="http://schemas.microsoft.com/office/drawing/2017/decorative" val="1"/>
              </a:ext>
            </a:extLst>
          </p:cNvPr>
          <p:cNvSpPr/>
          <p:nvPr userDrawn="1"/>
        </p:nvSpPr>
        <p:spPr>
          <a:xfrm>
            <a:off x="-11551" y="0"/>
            <a:ext cx="1175601" cy="1651285"/>
          </a:xfrm>
          <a:custGeom>
            <a:avLst/>
            <a:gdLst>
              <a:gd name="connsiteX0" fmla="*/ 0 w 1858209"/>
              <a:gd name="connsiteY0" fmla="*/ 0 h 2610096"/>
              <a:gd name="connsiteX1" fmla="*/ 1532533 w 1858209"/>
              <a:gd name="connsiteY1" fmla="*/ 0 h 2610096"/>
              <a:gd name="connsiteX2" fmla="*/ 1579125 w 1858209"/>
              <a:gd name="connsiteY2" fmla="*/ 62307 h 2610096"/>
              <a:gd name="connsiteX3" fmla="*/ 1858209 w 1858209"/>
              <a:gd name="connsiteY3" fmla="*/ 975965 h 2610096"/>
              <a:gd name="connsiteX4" fmla="*/ 224078 w 1858209"/>
              <a:gd name="connsiteY4" fmla="*/ 2610096 h 2610096"/>
              <a:gd name="connsiteX5" fmla="*/ 56998 w 1858209"/>
              <a:gd name="connsiteY5" fmla="*/ 2601659 h 2610096"/>
              <a:gd name="connsiteX6" fmla="*/ 0 w 1858209"/>
              <a:gd name="connsiteY6" fmla="*/ 2592960 h 26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09" h="2610096">
                <a:moveTo>
                  <a:pt x="0" y="0"/>
                </a:moveTo>
                <a:lnTo>
                  <a:pt x="1532533" y="0"/>
                </a:lnTo>
                <a:lnTo>
                  <a:pt x="1579125" y="62307"/>
                </a:lnTo>
                <a:cubicBezTo>
                  <a:pt x="1755324" y="323116"/>
                  <a:pt x="1858209" y="637525"/>
                  <a:pt x="1858209" y="975965"/>
                </a:cubicBezTo>
                <a:cubicBezTo>
                  <a:pt x="1858209" y="1878471"/>
                  <a:pt x="1126584" y="2610096"/>
                  <a:pt x="224078" y="2610096"/>
                </a:cubicBezTo>
                <a:cubicBezTo>
                  <a:pt x="167671" y="2610096"/>
                  <a:pt x="111932" y="2607238"/>
                  <a:pt x="56998" y="2601659"/>
                </a:cubicBezTo>
                <a:lnTo>
                  <a:pt x="0" y="259296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Oval 11">
            <a:extLst>
              <a:ext uri="{FF2B5EF4-FFF2-40B4-BE49-F238E27FC236}">
                <a16:creationId xmlns:a16="http://schemas.microsoft.com/office/drawing/2014/main" id="{DE6A9E29-841B-F63A-A4FB-958C2A39A40A}"/>
              </a:ext>
              <a:ext uri="{C183D7F6-B498-43B3-948B-1728B52AA6E4}">
                <adec:decorative xmlns:adec="http://schemas.microsoft.com/office/drawing/2017/decorative" val="1"/>
              </a:ext>
            </a:extLst>
          </p:cNvPr>
          <p:cNvSpPr/>
          <p:nvPr userDrawn="1"/>
        </p:nvSpPr>
        <p:spPr>
          <a:xfrm>
            <a:off x="7897386" y="4880996"/>
            <a:ext cx="1499065" cy="1499065"/>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Oval 14">
            <a:extLst>
              <a:ext uri="{FF2B5EF4-FFF2-40B4-BE49-F238E27FC236}">
                <a16:creationId xmlns:a16="http://schemas.microsoft.com/office/drawing/2014/main" id="{541E8E1F-3A86-62FC-58AB-E196456B4583}"/>
              </a:ext>
              <a:ext uri="{C183D7F6-B498-43B3-948B-1728B52AA6E4}">
                <adec:decorative xmlns:adec="http://schemas.microsoft.com/office/drawing/2017/decorative" val="1"/>
              </a:ext>
            </a:extLst>
          </p:cNvPr>
          <p:cNvSpPr/>
          <p:nvPr userDrawn="1"/>
        </p:nvSpPr>
        <p:spPr>
          <a:xfrm>
            <a:off x="651124" y="1169282"/>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dirty="0"/>
              <a:t>Click to add title</a:t>
            </a:r>
          </a:p>
        </p:txBody>
      </p:sp>
      <p:sp>
        <p:nvSpPr>
          <p:cNvPr id="17" name="Content Placeholder 16">
            <a:extLst>
              <a:ext uri="{FF2B5EF4-FFF2-40B4-BE49-F238E27FC236}">
                <a16:creationId xmlns:a16="http://schemas.microsoft.com/office/drawing/2014/main" id="{F4DDC946-276A-D975-DF69-141E11E4CA64}"/>
              </a:ext>
            </a:extLst>
          </p:cNvPr>
          <p:cNvSpPr>
            <a:spLocks noGrp="1"/>
          </p:cNvSpPr>
          <p:nvPr>
            <p:ph sz="quarter" idx="15" hasCustomPrompt="1"/>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16" name="Content Placeholder 16">
            <a:extLst>
              <a:ext uri="{FF2B5EF4-FFF2-40B4-BE49-F238E27FC236}">
                <a16:creationId xmlns:a16="http://schemas.microsoft.com/office/drawing/2014/main" id="{09C5826C-6081-DF9F-2832-3E46BA58C61C}"/>
              </a:ext>
            </a:extLst>
          </p:cNvPr>
          <p:cNvSpPr>
            <a:spLocks noGrp="1"/>
          </p:cNvSpPr>
          <p:nvPr>
            <p:ph sz="quarter" idx="16" hasCustomPrompt="1"/>
          </p:nvPr>
        </p:nvSpPr>
        <p:spPr>
          <a:xfrm>
            <a:off x="6419088"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spcBef>
                <a:spcPts val="600"/>
              </a:spcBef>
              <a:spcAft>
                <a:spcPts val="600"/>
              </a:spcAft>
              <a:defRPr sz="1600">
                <a:solidFill>
                  <a:schemeClr val="tx2"/>
                </a:solidFill>
              </a:defRPr>
            </a:lvl1pPr>
            <a:lvl2pPr>
              <a:lnSpc>
                <a:spcPct val="100000"/>
              </a:lnSpc>
              <a:spcBef>
                <a:spcPts val="600"/>
              </a:spcBef>
              <a:spcAft>
                <a:spcPts val="1200"/>
              </a:spcAft>
              <a:buFont typeface="+mj-lt"/>
              <a:buAutoNum type="arabicPeriod"/>
              <a:defRPr sz="1600">
                <a:solidFill>
                  <a:schemeClr val="tx2"/>
                </a:solidFill>
              </a:defRPr>
            </a:lvl2pPr>
          </a:lstStyle>
          <a:p>
            <a:pPr lvl="0"/>
            <a:r>
              <a:rPr lang="en-US" dirty="0"/>
              <a:t>Click to add text </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noAutofit/>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noAutofit/>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314754430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EA15E1F6-FCC0-B1B8-8F0A-02FAAB3F0D1E}"/>
              </a:ext>
              <a:ext uri="{C183D7F6-B498-43B3-948B-1728B52AA6E4}">
                <adec:decorative xmlns:adec="http://schemas.microsoft.com/office/drawing/2017/decorative" val="1"/>
              </a:ext>
            </a:extLst>
          </p:cNvPr>
          <p:cNvSpPr/>
          <p:nvPr userDrawn="1"/>
        </p:nvSpPr>
        <p:spPr>
          <a:xfrm>
            <a:off x="9965453" y="5422957"/>
            <a:ext cx="600979" cy="60097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7">
            <a:extLst>
              <a:ext uri="{FF2B5EF4-FFF2-40B4-BE49-F238E27FC236}">
                <a16:creationId xmlns:a16="http://schemas.microsoft.com/office/drawing/2014/main" id="{8A0AB697-65DD-D82E-FD2B-BB10E141E719}"/>
              </a:ext>
              <a:ext uri="{C183D7F6-B498-43B3-948B-1728B52AA6E4}">
                <adec:decorative xmlns:adec="http://schemas.microsoft.com/office/drawing/2017/decorative" val="1"/>
              </a:ext>
            </a:extLst>
          </p:cNvPr>
          <p:cNvSpPr/>
          <p:nvPr userDrawn="1"/>
        </p:nvSpPr>
        <p:spPr>
          <a:xfrm>
            <a:off x="0" y="684941"/>
            <a:ext cx="5739305" cy="6173059"/>
          </a:xfrm>
          <a:custGeom>
            <a:avLst/>
            <a:gdLst>
              <a:gd name="connsiteX0" fmla="*/ 2105216 w 5739305"/>
              <a:gd name="connsiteY0" fmla="*/ 0 h 6173059"/>
              <a:gd name="connsiteX1" fmla="*/ 5739305 w 5739305"/>
              <a:gd name="connsiteY1" fmla="*/ 3634089 h 6173059"/>
              <a:gd name="connsiteX2" fmla="*/ 4909456 w 5739305"/>
              <a:gd name="connsiteY2" fmla="*/ 5945707 h 6173059"/>
              <a:gd name="connsiteX3" fmla="*/ 4702825 w 5739305"/>
              <a:gd name="connsiteY3" fmla="*/ 6173059 h 6173059"/>
              <a:gd name="connsiteX4" fmla="*/ 0 w 5739305"/>
              <a:gd name="connsiteY4" fmla="*/ 6173059 h 6173059"/>
              <a:gd name="connsiteX5" fmla="*/ 0 w 5739305"/>
              <a:gd name="connsiteY5" fmla="*/ 675505 h 6173059"/>
              <a:gd name="connsiteX6" fmla="*/ 73362 w 5739305"/>
              <a:gd name="connsiteY6" fmla="*/ 620646 h 6173059"/>
              <a:gd name="connsiteX7" fmla="*/ 2105216 w 5739305"/>
              <a:gd name="connsiteY7" fmla="*/ 0 h 617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9305" h="6173059">
                <a:moveTo>
                  <a:pt x="2105216" y="0"/>
                </a:moveTo>
                <a:cubicBezTo>
                  <a:pt x="4112268" y="0"/>
                  <a:pt x="5739305" y="1627037"/>
                  <a:pt x="5739305" y="3634089"/>
                </a:cubicBezTo>
                <a:cubicBezTo>
                  <a:pt x="5739305" y="4512174"/>
                  <a:pt x="5427880" y="5317522"/>
                  <a:pt x="4909456" y="5945707"/>
                </a:cubicBezTo>
                <a:lnTo>
                  <a:pt x="4702825" y="6173059"/>
                </a:lnTo>
                <a:lnTo>
                  <a:pt x="0" y="6173059"/>
                </a:lnTo>
                <a:lnTo>
                  <a:pt x="0" y="675505"/>
                </a:lnTo>
                <a:lnTo>
                  <a:pt x="73362" y="620646"/>
                </a:lnTo>
                <a:cubicBezTo>
                  <a:pt x="653367" y="228802"/>
                  <a:pt x="1352572" y="0"/>
                  <a:pt x="2105216"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Oval 38">
            <a:extLst>
              <a:ext uri="{FF2B5EF4-FFF2-40B4-BE49-F238E27FC236}">
                <a16:creationId xmlns:a16="http://schemas.microsoft.com/office/drawing/2014/main" id="{6DF637CE-F1AA-EB3D-67EB-815F56FFB509}"/>
              </a:ext>
              <a:ext uri="{C183D7F6-B498-43B3-948B-1728B52AA6E4}">
                <adec:decorative xmlns:adec="http://schemas.microsoft.com/office/drawing/2017/decorative" val="1"/>
              </a:ext>
            </a:extLst>
          </p:cNvPr>
          <p:cNvSpPr/>
          <p:nvPr userDrawn="1"/>
        </p:nvSpPr>
        <p:spPr>
          <a:xfrm>
            <a:off x="3500869" y="447695"/>
            <a:ext cx="1499065" cy="1499065"/>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CC7F2D7-0500-18AD-893F-3BFF96B94526}"/>
              </a:ext>
              <a:ext uri="{C183D7F6-B498-43B3-948B-1728B52AA6E4}">
                <adec:decorative xmlns:adec="http://schemas.microsoft.com/office/drawing/2017/decorative" val="1"/>
              </a:ext>
            </a:extLst>
          </p:cNvPr>
          <p:cNvSpPr/>
          <p:nvPr userDrawn="1"/>
        </p:nvSpPr>
        <p:spPr>
          <a:xfrm>
            <a:off x="6412386" y="1273861"/>
            <a:ext cx="5149695" cy="4264053"/>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dirty="0"/>
              <a:t>Click to add title</a:t>
            </a:r>
          </a:p>
        </p:txBody>
      </p:sp>
      <p:grpSp>
        <p:nvGrpSpPr>
          <p:cNvPr id="4" name="Group 3">
            <a:extLst>
              <a:ext uri="{FF2B5EF4-FFF2-40B4-BE49-F238E27FC236}">
                <a16:creationId xmlns:a16="http://schemas.microsoft.com/office/drawing/2014/main" id="{E93D01B9-382B-1FFC-B0E8-50A5B1AA53F2}"/>
              </a:ext>
              <a:ext uri="{C183D7F6-B498-43B3-948B-1728B52AA6E4}">
                <adec:decorative xmlns:adec="http://schemas.microsoft.com/office/drawing/2017/decorative" val="1"/>
              </a:ext>
            </a:extLst>
          </p:cNvPr>
          <p:cNvGrpSpPr/>
          <p:nvPr userDrawn="1"/>
        </p:nvGrpSpPr>
        <p:grpSpPr>
          <a:xfrm>
            <a:off x="7155536" y="2000952"/>
            <a:ext cx="3844355" cy="3094988"/>
            <a:chOff x="6448201" y="2832180"/>
            <a:chExt cx="4489704" cy="2901696"/>
          </a:xfrm>
        </p:grpSpPr>
        <p:cxnSp>
          <p:nvCxnSpPr>
            <p:cNvPr id="5" name="Straight Connector 4">
              <a:extLst>
                <a:ext uri="{FF2B5EF4-FFF2-40B4-BE49-F238E27FC236}">
                  <a16:creationId xmlns:a16="http://schemas.microsoft.com/office/drawing/2014/main" id="{2DE06067-B8E1-70ED-D2D3-44CF8CDCDA07}"/>
                </a:ext>
              </a:extLst>
            </p:cNvPr>
            <p:cNvCxnSpPr>
              <a:cxnSpLocks/>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30DAD0A-6F95-3AC2-7012-1BFF86880C36}"/>
                </a:ext>
              </a:extLst>
            </p:cNvPr>
            <p:cNvCxnSpPr>
              <a:cxnSpLocks/>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8BE1B0-4E81-D3BC-6252-7981ADD19C22}"/>
                </a:ext>
              </a:extLst>
            </p:cNvPr>
            <p:cNvCxnSpPr>
              <a:cxnSpLocks/>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02BDCE-1B33-A927-9656-8B1F13D3E546}"/>
                </a:ext>
              </a:extLst>
            </p:cNvPr>
            <p:cNvCxnSpPr>
              <a:cxnSpLocks/>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0822DF-56EF-F16B-1D58-9C3EAC7944A0}"/>
                </a:ext>
              </a:extLst>
            </p:cNvPr>
            <p:cNvCxnSpPr>
              <a:cxnSpLocks/>
            </p:cNvCxnSpPr>
            <p:nvPr/>
          </p:nvCxnSpPr>
          <p:spPr>
            <a:xfrm>
              <a:off x="6460393" y="5733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7" name="Content Placeholder 2">
            <a:extLst>
              <a:ext uri="{FF2B5EF4-FFF2-40B4-BE49-F238E27FC236}">
                <a16:creationId xmlns:a16="http://schemas.microsoft.com/office/drawing/2014/main" id="{B70A54A3-3D1B-FF08-2460-114DA5BF6D5A}"/>
              </a:ext>
              <a:ext uri="{C183D7F6-B498-43B3-948B-1728B52AA6E4}">
                <adec:decorative xmlns:adec="http://schemas.microsoft.com/office/drawing/2017/decorative" val="1"/>
              </a:ext>
            </a:extLst>
          </p:cNvPr>
          <p:cNvSpPr txBox="1">
            <a:spLocks/>
          </p:cNvSpPr>
          <p:nvPr userDrawn="1"/>
        </p:nvSpPr>
        <p:spPr>
          <a:xfrm>
            <a:off x="6812124" y="1474457"/>
            <a:ext cx="493649" cy="406564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mj-lt"/>
                <a:cs typeface="Segoe UI Semibold" panose="020B0502040204020203" pitchFamily="34" charset="0"/>
              </a:rPr>
              <a:t>1. </a:t>
            </a:r>
          </a:p>
          <a:p>
            <a:pPr>
              <a:lnSpc>
                <a:spcPct val="150000"/>
              </a:lnSpc>
            </a:pPr>
            <a:r>
              <a:rPr lang="en-US" sz="2200" b="1" dirty="0">
                <a:solidFill>
                  <a:schemeClr val="tx2"/>
                </a:solidFill>
                <a:latin typeface="+mj-lt"/>
                <a:cs typeface="Segoe UI Semibold" panose="020B0502040204020203" pitchFamily="34" charset="0"/>
              </a:rPr>
              <a:t>2. </a:t>
            </a:r>
          </a:p>
          <a:p>
            <a:pPr>
              <a:lnSpc>
                <a:spcPct val="150000"/>
              </a:lnSpc>
            </a:pPr>
            <a:r>
              <a:rPr lang="en-US" sz="2200" b="1" dirty="0">
                <a:solidFill>
                  <a:schemeClr val="tx2"/>
                </a:solidFill>
                <a:latin typeface="+mj-lt"/>
                <a:cs typeface="Segoe UI Semibold" panose="020B0502040204020203" pitchFamily="34" charset="0"/>
              </a:rPr>
              <a:t>3. </a:t>
            </a:r>
          </a:p>
          <a:p>
            <a:pPr>
              <a:lnSpc>
                <a:spcPct val="150000"/>
              </a:lnSpc>
            </a:pPr>
            <a:r>
              <a:rPr lang="en-US" sz="2200" b="1" dirty="0">
                <a:solidFill>
                  <a:schemeClr val="tx2"/>
                </a:solidFill>
                <a:latin typeface="+mj-lt"/>
                <a:cs typeface="Segoe UI Semibold" panose="020B0502040204020203" pitchFamily="34" charset="0"/>
              </a:rPr>
              <a:t>4. </a:t>
            </a:r>
          </a:p>
          <a:p>
            <a:pPr>
              <a:lnSpc>
                <a:spcPct val="150000"/>
              </a:lnSpc>
            </a:pPr>
            <a:r>
              <a:rPr lang="en-US" sz="2200" b="1" dirty="0">
                <a:solidFill>
                  <a:schemeClr val="tx2"/>
                </a:solidFill>
                <a:latin typeface="+mj-lt"/>
                <a:cs typeface="Segoe UI Semibold" panose="020B0502040204020203" pitchFamily="34" charset="0"/>
              </a:rPr>
              <a:t>5.</a:t>
            </a:r>
          </a:p>
        </p:txBody>
      </p:sp>
      <p:sp>
        <p:nvSpPr>
          <p:cNvPr id="18" name="Text Placeholder 17">
            <a:extLst>
              <a:ext uri="{FF2B5EF4-FFF2-40B4-BE49-F238E27FC236}">
                <a16:creationId xmlns:a16="http://schemas.microsoft.com/office/drawing/2014/main" id="{C1550097-BD5F-E98D-20E3-A22C0C0388E5}"/>
              </a:ext>
            </a:extLst>
          </p:cNvPr>
          <p:cNvSpPr>
            <a:spLocks noGrp="1"/>
          </p:cNvSpPr>
          <p:nvPr>
            <p:ph type="body" sz="quarter" idx="11" hasCustomPrompt="1"/>
          </p:nvPr>
        </p:nvSpPr>
        <p:spPr>
          <a:xfrm>
            <a:off x="7155536" y="1605845"/>
            <a:ext cx="4090669" cy="477764"/>
          </a:xfrm>
        </p:spPr>
        <p:txBody>
          <a:bodyPr/>
          <a:lstStyle>
            <a:lvl1pPr>
              <a:lnSpc>
                <a:spcPct val="100000"/>
              </a:lnSpc>
              <a:spcBef>
                <a:spcPts val="0"/>
              </a:spcBef>
              <a:spcAft>
                <a:spcPts val="0"/>
              </a:spcAft>
              <a:defRPr sz="2200" b="1">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0" name="Text Placeholder 17">
            <a:extLst>
              <a:ext uri="{FF2B5EF4-FFF2-40B4-BE49-F238E27FC236}">
                <a16:creationId xmlns:a16="http://schemas.microsoft.com/office/drawing/2014/main" id="{D366D221-FD48-C909-F65B-085F44205EBB}"/>
              </a:ext>
            </a:extLst>
          </p:cNvPr>
          <p:cNvSpPr>
            <a:spLocks noGrp="1"/>
          </p:cNvSpPr>
          <p:nvPr>
            <p:ph type="body" sz="quarter" idx="15" hasCustomPrompt="1"/>
          </p:nvPr>
        </p:nvSpPr>
        <p:spPr>
          <a:xfrm>
            <a:off x="7155536" y="2373903"/>
            <a:ext cx="4090669" cy="477764"/>
          </a:xfrm>
        </p:spPr>
        <p:txBody>
          <a:bodyPr/>
          <a:lstStyle>
            <a:lvl1pPr>
              <a:lnSpc>
                <a:spcPct val="100000"/>
              </a:lnSpc>
              <a:spcBef>
                <a:spcPts val="0"/>
              </a:spcBef>
              <a:spcAft>
                <a:spcPts val="0"/>
              </a:spcAft>
              <a:defRPr sz="2200" b="1">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1" name="Text Placeholder 17">
            <a:extLst>
              <a:ext uri="{FF2B5EF4-FFF2-40B4-BE49-F238E27FC236}">
                <a16:creationId xmlns:a16="http://schemas.microsoft.com/office/drawing/2014/main" id="{9BD84418-94A8-777A-FEF5-E2B3E93F44C2}"/>
              </a:ext>
            </a:extLst>
          </p:cNvPr>
          <p:cNvSpPr>
            <a:spLocks noGrp="1"/>
          </p:cNvSpPr>
          <p:nvPr>
            <p:ph type="body" sz="quarter" idx="16" hasCustomPrompt="1"/>
          </p:nvPr>
        </p:nvSpPr>
        <p:spPr>
          <a:xfrm>
            <a:off x="7155536" y="3144171"/>
            <a:ext cx="4090669" cy="477764"/>
          </a:xfrm>
        </p:spPr>
        <p:txBody>
          <a:bodyPr/>
          <a:lstStyle>
            <a:lvl1pPr>
              <a:lnSpc>
                <a:spcPct val="100000"/>
              </a:lnSpc>
              <a:spcBef>
                <a:spcPts val="0"/>
              </a:spcBef>
              <a:spcAft>
                <a:spcPts val="0"/>
              </a:spcAft>
              <a:defRPr sz="2200" b="1">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2" name="Text Placeholder 17">
            <a:extLst>
              <a:ext uri="{FF2B5EF4-FFF2-40B4-BE49-F238E27FC236}">
                <a16:creationId xmlns:a16="http://schemas.microsoft.com/office/drawing/2014/main" id="{EFF35093-CCA2-ABAA-FBB6-03256FB06BD9}"/>
              </a:ext>
            </a:extLst>
          </p:cNvPr>
          <p:cNvSpPr>
            <a:spLocks noGrp="1"/>
          </p:cNvSpPr>
          <p:nvPr>
            <p:ph type="body" sz="quarter" idx="17" hasCustomPrompt="1"/>
          </p:nvPr>
        </p:nvSpPr>
        <p:spPr>
          <a:xfrm>
            <a:off x="7155536" y="3926830"/>
            <a:ext cx="4090669" cy="477764"/>
          </a:xfrm>
        </p:spPr>
        <p:txBody>
          <a:bodyPr/>
          <a:lstStyle>
            <a:lvl1pPr>
              <a:lnSpc>
                <a:spcPct val="100000"/>
              </a:lnSpc>
              <a:spcBef>
                <a:spcPts val="0"/>
              </a:spcBef>
              <a:spcAft>
                <a:spcPts val="0"/>
              </a:spcAft>
              <a:defRPr sz="2200" b="1">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28" name="Text Placeholder 17">
            <a:extLst>
              <a:ext uri="{FF2B5EF4-FFF2-40B4-BE49-F238E27FC236}">
                <a16:creationId xmlns:a16="http://schemas.microsoft.com/office/drawing/2014/main" id="{6FF71D66-09F6-C545-173C-E4918A91F006}"/>
              </a:ext>
            </a:extLst>
          </p:cNvPr>
          <p:cNvSpPr>
            <a:spLocks noGrp="1"/>
          </p:cNvSpPr>
          <p:nvPr>
            <p:ph type="body" sz="quarter" idx="18" hasCustomPrompt="1"/>
          </p:nvPr>
        </p:nvSpPr>
        <p:spPr>
          <a:xfrm>
            <a:off x="7155536" y="4693042"/>
            <a:ext cx="4090669" cy="477764"/>
          </a:xfrm>
        </p:spPr>
        <p:txBody>
          <a:bodyPr/>
          <a:lstStyle>
            <a:lvl1pPr>
              <a:lnSpc>
                <a:spcPct val="100000"/>
              </a:lnSpc>
              <a:spcBef>
                <a:spcPts val="0"/>
              </a:spcBef>
              <a:spcAft>
                <a:spcPts val="0"/>
              </a:spcAft>
              <a:defRPr sz="2200" b="1">
                <a:solidFill>
                  <a:schemeClr val="tx2"/>
                </a:solidFill>
                <a:latin typeface="+mj-lt"/>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 name="Picture Placeholder 2">
            <a:extLst>
              <a:ext uri="{FF2B5EF4-FFF2-40B4-BE49-F238E27FC236}">
                <a16:creationId xmlns:a16="http://schemas.microsoft.com/office/drawing/2014/main" id="{96D49D04-3BCD-7CCF-7AE2-41C646366DF8}"/>
              </a:ext>
            </a:extLst>
          </p:cNvPr>
          <p:cNvSpPr>
            <a:spLocks noGrp="1"/>
          </p:cNvSpPr>
          <p:nvPr>
            <p:ph type="pic" sz="quarter" idx="19"/>
          </p:nvPr>
        </p:nvSpPr>
        <p:spPr>
          <a:xfrm rot="16200000">
            <a:off x="10403704" y="596187"/>
            <a:ext cx="2384490" cy="1192108"/>
          </a:xfrm>
        </p:spPr>
        <p:txBody>
          <a:bodyPr anchor="b"/>
          <a:lstStyle>
            <a:lvl1pPr algn="ctr">
              <a:defRPr/>
            </a:lvl1pPr>
          </a:lstStyle>
          <a:p>
            <a:r>
              <a:rPr lang="en-US"/>
              <a:t>Click icon to add picture</a:t>
            </a:r>
            <a:endParaRPr lang="en-US" dirty="0"/>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2078635403"/>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22">
            <a:extLst>
              <a:ext uri="{FF2B5EF4-FFF2-40B4-BE49-F238E27FC236}">
                <a16:creationId xmlns:a16="http://schemas.microsoft.com/office/drawing/2014/main" id="{CCB0938D-C7B4-782B-BFAF-F503DE1CAEF0}"/>
              </a:ext>
              <a:ext uri="{C183D7F6-B498-43B3-948B-1728B52AA6E4}">
                <adec:decorative xmlns:adec="http://schemas.microsoft.com/office/drawing/2017/decorative" val="1"/>
              </a:ext>
            </a:extLst>
          </p:cNvPr>
          <p:cNvSpPr/>
          <p:nvPr userDrawn="1"/>
        </p:nvSpPr>
        <p:spPr>
          <a:xfrm>
            <a:off x="-14287" y="4334114"/>
            <a:ext cx="1149441" cy="1499066"/>
          </a:xfrm>
          <a:custGeom>
            <a:avLst/>
            <a:gdLst>
              <a:gd name="connsiteX0" fmla="*/ 399908 w 1149441"/>
              <a:gd name="connsiteY0" fmla="*/ 0 h 1499066"/>
              <a:gd name="connsiteX1" fmla="*/ 1149441 w 1149441"/>
              <a:gd name="connsiteY1" fmla="*/ 749533 h 1499066"/>
              <a:gd name="connsiteX2" fmla="*/ 399908 w 1149441"/>
              <a:gd name="connsiteY2" fmla="*/ 1499066 h 1499066"/>
              <a:gd name="connsiteX3" fmla="*/ 108156 w 1149441"/>
              <a:gd name="connsiteY3" fmla="*/ 1440164 h 1499066"/>
              <a:gd name="connsiteX4" fmla="*/ 0 w 1149441"/>
              <a:gd name="connsiteY4" fmla="*/ 1381459 h 1499066"/>
              <a:gd name="connsiteX5" fmla="*/ 0 w 1149441"/>
              <a:gd name="connsiteY5" fmla="*/ 117607 h 1499066"/>
              <a:gd name="connsiteX6" fmla="*/ 108156 w 1149441"/>
              <a:gd name="connsiteY6" fmla="*/ 58902 h 1499066"/>
              <a:gd name="connsiteX7" fmla="*/ 399908 w 1149441"/>
              <a:gd name="connsiteY7" fmla="*/ 0 h 149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9441" h="1499066">
                <a:moveTo>
                  <a:pt x="399908" y="0"/>
                </a:moveTo>
                <a:cubicBezTo>
                  <a:pt x="813864" y="0"/>
                  <a:pt x="1149441" y="335577"/>
                  <a:pt x="1149441" y="749533"/>
                </a:cubicBezTo>
                <a:cubicBezTo>
                  <a:pt x="1149441" y="1163489"/>
                  <a:pt x="813864" y="1499066"/>
                  <a:pt x="399908" y="1499066"/>
                </a:cubicBezTo>
                <a:cubicBezTo>
                  <a:pt x="296419" y="1499066"/>
                  <a:pt x="197829" y="1478093"/>
                  <a:pt x="108156" y="1440164"/>
                </a:cubicBezTo>
                <a:lnTo>
                  <a:pt x="0" y="1381459"/>
                </a:lnTo>
                <a:lnTo>
                  <a:pt x="0" y="117607"/>
                </a:lnTo>
                <a:lnTo>
                  <a:pt x="108156" y="58902"/>
                </a:lnTo>
                <a:cubicBezTo>
                  <a:pt x="197829" y="20974"/>
                  <a:pt x="296419" y="0"/>
                  <a:pt x="399908"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9">
            <a:extLst>
              <a:ext uri="{FF2B5EF4-FFF2-40B4-BE49-F238E27FC236}">
                <a16:creationId xmlns:a16="http://schemas.microsoft.com/office/drawing/2014/main" id="{27AD3143-C49E-0951-0DB8-A9ABF0AB7E13}"/>
              </a:ext>
              <a:ext uri="{C183D7F6-B498-43B3-948B-1728B52AA6E4}">
                <adec:decorative xmlns:adec="http://schemas.microsoft.com/office/drawing/2017/decorative" val="1"/>
              </a:ext>
            </a:extLst>
          </p:cNvPr>
          <p:cNvSpPr/>
          <p:nvPr userDrawn="1"/>
        </p:nvSpPr>
        <p:spPr>
          <a:xfrm>
            <a:off x="6018661" y="-1535"/>
            <a:ext cx="6184356" cy="5906209"/>
          </a:xfrm>
          <a:custGeom>
            <a:avLst/>
            <a:gdLst>
              <a:gd name="connsiteX0" fmla="*/ 605352 w 6184356"/>
              <a:gd name="connsiteY0" fmla="*/ 0 h 5906209"/>
              <a:gd name="connsiteX1" fmla="*/ 6184356 w 6184356"/>
              <a:gd name="connsiteY1" fmla="*/ 0 h 5906209"/>
              <a:gd name="connsiteX2" fmla="*/ 6184356 w 6184356"/>
              <a:gd name="connsiteY2" fmla="*/ 5104584 h 5906209"/>
              <a:gd name="connsiteX3" fmla="*/ 5989771 w 6184356"/>
              <a:gd name="connsiteY3" fmla="*/ 5250092 h 5906209"/>
              <a:gd name="connsiteX4" fmla="*/ 3841790 w 6184356"/>
              <a:gd name="connsiteY4" fmla="*/ 5906209 h 5906209"/>
              <a:gd name="connsiteX5" fmla="*/ 0 w 6184356"/>
              <a:gd name="connsiteY5" fmla="*/ 2064419 h 5906209"/>
              <a:gd name="connsiteX6" fmla="*/ 463684 w 6184356"/>
              <a:gd name="connsiteY6" fmla="*/ 233194 h 590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4356" h="5906209">
                <a:moveTo>
                  <a:pt x="605352" y="0"/>
                </a:moveTo>
                <a:lnTo>
                  <a:pt x="6184356" y="0"/>
                </a:lnTo>
                <a:lnTo>
                  <a:pt x="6184356" y="5104584"/>
                </a:lnTo>
                <a:lnTo>
                  <a:pt x="5989771" y="5250092"/>
                </a:lnTo>
                <a:cubicBezTo>
                  <a:pt x="5376618" y="5664330"/>
                  <a:pt x="4637451" y="5906209"/>
                  <a:pt x="3841790" y="5906209"/>
                </a:cubicBezTo>
                <a:cubicBezTo>
                  <a:pt x="1720028" y="5906209"/>
                  <a:pt x="0" y="4186181"/>
                  <a:pt x="0" y="2064419"/>
                </a:cubicBezTo>
                <a:cubicBezTo>
                  <a:pt x="0" y="1401369"/>
                  <a:pt x="167972" y="777550"/>
                  <a:pt x="463684" y="23319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sp>
        <p:nvSpPr>
          <p:cNvPr id="22" name="Oval 21">
            <a:extLst>
              <a:ext uri="{FF2B5EF4-FFF2-40B4-BE49-F238E27FC236}">
                <a16:creationId xmlns:a16="http://schemas.microsoft.com/office/drawing/2014/main" id="{91F142C3-F309-0D74-D5C5-3EAB19D43031}"/>
              </a:ext>
              <a:ext uri="{C183D7F6-B498-43B3-948B-1728B52AA6E4}">
                <adec:decorative xmlns:adec="http://schemas.microsoft.com/office/drawing/2017/decorative" val="1"/>
              </a:ext>
            </a:extLst>
          </p:cNvPr>
          <p:cNvSpPr/>
          <p:nvPr userDrawn="1"/>
        </p:nvSpPr>
        <p:spPr>
          <a:xfrm>
            <a:off x="5689666" y="1067784"/>
            <a:ext cx="635955" cy="63595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dirty="0"/>
              <a:t>Click to add title</a:t>
            </a:r>
          </a:p>
        </p:txBody>
      </p:sp>
      <p:sp>
        <p:nvSpPr>
          <p:cNvPr id="4" name="Picture Placeholder 3">
            <a:extLst>
              <a:ext uri="{FF2B5EF4-FFF2-40B4-BE49-F238E27FC236}">
                <a16:creationId xmlns:a16="http://schemas.microsoft.com/office/drawing/2014/main" id="{790AB7A2-D41E-7F8C-E35B-D135E2EFA555}"/>
              </a:ext>
            </a:extLst>
          </p:cNvPr>
          <p:cNvSpPr>
            <a:spLocks noGrp="1"/>
          </p:cNvSpPr>
          <p:nvPr>
            <p:ph type="pic" sz="quarter" idx="17"/>
          </p:nvPr>
        </p:nvSpPr>
        <p:spPr>
          <a:xfrm flipV="1">
            <a:off x="2963611" y="-9427"/>
            <a:ext cx="2384497" cy="1181008"/>
          </a:xfrm>
        </p:spPr>
        <p:txBody>
          <a:bodyPr/>
          <a:lstStyle>
            <a:lvl1pPr algn="ctr">
              <a:defRPr/>
            </a:lvl1pPr>
          </a:lstStyle>
          <a:p>
            <a:r>
              <a:rPr lang="en-US"/>
              <a:t>Click icon to add picture</a:t>
            </a:r>
            <a:endParaRPr lang="en-US" dirty="0"/>
          </a:p>
        </p:txBody>
      </p:sp>
      <p:sp>
        <p:nvSpPr>
          <p:cNvPr id="23" name="Content Placeholder 16">
            <a:extLst>
              <a:ext uri="{FF2B5EF4-FFF2-40B4-BE49-F238E27FC236}">
                <a16:creationId xmlns:a16="http://schemas.microsoft.com/office/drawing/2014/main" id="{A56C6565-B97C-5C01-FA9D-8CF1B20447E2}"/>
              </a:ext>
            </a:extLst>
          </p:cNvPr>
          <p:cNvSpPr>
            <a:spLocks noGrp="1"/>
          </p:cNvSpPr>
          <p:nvPr>
            <p:ph sz="quarter" idx="16" hasCustomPrompt="1"/>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3146778155"/>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id="{3444D42C-1BDD-684F-2ED7-CBF2B31FA0BD}"/>
              </a:ext>
              <a:ext uri="{C183D7F6-B498-43B3-948B-1728B52AA6E4}">
                <adec:decorative xmlns:adec="http://schemas.microsoft.com/office/drawing/2017/decorative" val="1"/>
              </a:ext>
            </a:extLst>
          </p:cNvPr>
          <p:cNvSpPr/>
          <p:nvPr userDrawn="1"/>
        </p:nvSpPr>
        <p:spPr>
          <a:xfrm>
            <a:off x="0" y="-11017"/>
            <a:ext cx="5797960" cy="5177077"/>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2B266F6B-F29A-5957-62EB-27F8C2FAEB4C}"/>
              </a:ext>
              <a:ext uri="{C183D7F6-B498-43B3-948B-1728B52AA6E4}">
                <adec:decorative xmlns:adec="http://schemas.microsoft.com/office/drawing/2017/decorative" val="1"/>
              </a:ext>
            </a:extLst>
          </p:cNvPr>
          <p:cNvSpPr/>
          <p:nvPr userDrawn="1"/>
        </p:nvSpPr>
        <p:spPr>
          <a:xfrm>
            <a:off x="5282616" y="378865"/>
            <a:ext cx="813384" cy="813384"/>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0AC709F-F9A3-D8F0-A42E-A2C94191DFC0}"/>
              </a:ext>
              <a:ext uri="{C183D7F6-B498-43B3-948B-1728B52AA6E4}">
                <adec:decorative xmlns:adec="http://schemas.microsoft.com/office/drawing/2017/decorative" val="1"/>
              </a:ext>
            </a:extLst>
          </p:cNvPr>
          <p:cNvSpPr/>
          <p:nvPr userDrawn="1"/>
        </p:nvSpPr>
        <p:spPr>
          <a:xfrm>
            <a:off x="6875619" y="5909834"/>
            <a:ext cx="397747" cy="397747"/>
          </a:xfrm>
          <a:prstGeom prst="ellipse">
            <a:avLst/>
          </a:prstGeom>
          <a:solidFill>
            <a:schemeClr val="accent6">
              <a:alpha val="30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dirty="0"/>
              <a:t>Click to add title</a:t>
            </a:r>
          </a:p>
        </p:txBody>
      </p:sp>
      <p:sp>
        <p:nvSpPr>
          <p:cNvPr id="23" name="Content Placeholder 16">
            <a:extLst>
              <a:ext uri="{FF2B5EF4-FFF2-40B4-BE49-F238E27FC236}">
                <a16:creationId xmlns:a16="http://schemas.microsoft.com/office/drawing/2014/main" id="{A56C6565-B97C-5C01-FA9D-8CF1B20447E2}"/>
              </a:ext>
              <a:ext uri="{C183D7F6-B498-43B3-948B-1728B52AA6E4}">
                <adec:decorative xmlns:adec="http://schemas.microsoft.com/office/drawing/2017/decorative" val="0"/>
              </a:ext>
            </a:extLst>
          </p:cNvPr>
          <p:cNvSpPr>
            <a:spLocks noGrp="1"/>
          </p:cNvSpPr>
          <p:nvPr>
            <p:ph sz="quarter" idx="16" hasCustomPrompt="1"/>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2" name="Footer Placeholder 18">
            <a:extLst>
              <a:ext uri="{FF2B5EF4-FFF2-40B4-BE49-F238E27FC236}">
                <a16:creationId xmlns:a16="http://schemas.microsoft.com/office/drawing/2014/main" id="{3914E26B-E8E4-55F2-CC5E-DD0D0AD5C89D}"/>
              </a:ext>
            </a:extLst>
          </p:cNvPr>
          <p:cNvSpPr>
            <a:spLocks noGrp="1"/>
          </p:cNvSpPr>
          <p:nvPr>
            <p:ph type="ftr" sz="quarter" idx="12"/>
          </p:nvPr>
        </p:nvSpPr>
        <p:spPr>
          <a:xfrm>
            <a:off x="539496" y="6126480"/>
            <a:ext cx="4114800" cy="365125"/>
          </a:xfrm>
        </p:spPr>
        <p:txBody>
          <a:bodyPr/>
          <a:lstStyle/>
          <a:p>
            <a:endParaRPr lang="en-US" dirty="0"/>
          </a:p>
        </p:txBody>
      </p:sp>
      <p:sp>
        <p:nvSpPr>
          <p:cNvPr id="3" name="Picture Placeholder 2">
            <a:extLst>
              <a:ext uri="{FF2B5EF4-FFF2-40B4-BE49-F238E27FC236}">
                <a16:creationId xmlns:a16="http://schemas.microsoft.com/office/drawing/2014/main" id="{A65E2D1E-4C5D-A613-CB40-98902C0D832F}"/>
              </a:ext>
              <a:ext uri="{C183D7F6-B498-43B3-948B-1728B52AA6E4}">
                <adec:decorative xmlns:adec="http://schemas.microsoft.com/office/drawing/2017/decorative" val="0"/>
              </a:ext>
            </a:extLst>
          </p:cNvPr>
          <p:cNvSpPr>
            <a:spLocks noGrp="1"/>
          </p:cNvSpPr>
          <p:nvPr>
            <p:ph type="pic" sz="quarter" idx="17"/>
          </p:nvPr>
        </p:nvSpPr>
        <p:spPr>
          <a:xfrm>
            <a:off x="8263206" y="5671159"/>
            <a:ext cx="2384497" cy="1186842"/>
          </a:xfrm>
        </p:spPr>
        <p:txBody>
          <a:bodyPr/>
          <a:lstStyle>
            <a:lvl1pPr algn="ctr">
              <a:defRPr/>
            </a:lvl1pPr>
          </a:lstStyle>
          <a:p>
            <a:r>
              <a:rPr lang="en-US"/>
              <a:t>Click icon to add picture</a:t>
            </a:r>
            <a:endParaRPr lang="en-US" dirty="0"/>
          </a:p>
        </p:txBody>
      </p:sp>
      <p:sp>
        <p:nvSpPr>
          <p:cNvPr id="5" name="Slide Number Placeholder 19">
            <a:extLst>
              <a:ext uri="{FF2B5EF4-FFF2-40B4-BE49-F238E27FC236}">
                <a16:creationId xmlns:a16="http://schemas.microsoft.com/office/drawing/2014/main" id="{294A49EB-EEA6-1B79-F5DE-CFBFC6FFA2C7}"/>
              </a:ext>
            </a:extLst>
          </p:cNvPr>
          <p:cNvSpPr>
            <a:spLocks noGrp="1"/>
          </p:cNvSpPr>
          <p:nvPr>
            <p:ph type="sldNum" sz="quarter" idx="13"/>
          </p:nvPr>
        </p:nvSpPr>
        <p:spPr>
          <a:xfrm>
            <a:off x="10793690" y="6190487"/>
            <a:ext cx="846621" cy="365760"/>
          </a:xfrm>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147803514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a:extLst>
              <a:ext uri="{FF2B5EF4-FFF2-40B4-BE49-F238E27FC236}">
                <a16:creationId xmlns:a16="http://schemas.microsoft.com/office/drawing/2014/main" id="{B85198C3-2E2B-8874-B190-913F6956F27F}"/>
              </a:ext>
              <a:ext uri="{C183D7F6-B498-43B3-948B-1728B52AA6E4}">
                <adec:decorative xmlns:adec="http://schemas.microsoft.com/office/drawing/2017/decorative" val="1"/>
              </a:ext>
            </a:extLst>
          </p:cNvPr>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a:extLst>
              <a:ext uri="{FF2B5EF4-FFF2-40B4-BE49-F238E27FC236}">
                <a16:creationId xmlns:a16="http://schemas.microsoft.com/office/drawing/2014/main" id="{9C80863B-5076-EB08-18A2-8E31F090A5C9}"/>
              </a:ext>
              <a:ext uri="{C183D7F6-B498-43B3-948B-1728B52AA6E4}">
                <adec:decorative xmlns:adec="http://schemas.microsoft.com/office/drawing/2017/decorative" val="1"/>
              </a:ext>
            </a:extLst>
          </p:cNvPr>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a:extLst>
              <a:ext uri="{FF2B5EF4-FFF2-40B4-BE49-F238E27FC236}">
                <a16:creationId xmlns:a16="http://schemas.microsoft.com/office/drawing/2014/main" id="{BDD0B550-942E-F4E9-B09A-16F6C4F00DE0}"/>
              </a:ext>
              <a:ext uri="{C183D7F6-B498-43B3-948B-1728B52AA6E4}">
                <adec:decorative xmlns:adec="http://schemas.microsoft.com/office/drawing/2017/decorative" val="1"/>
              </a:ext>
            </a:extLst>
          </p:cNvPr>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a:extLst>
              <a:ext uri="{FF2B5EF4-FFF2-40B4-BE49-F238E27FC236}">
                <a16:creationId xmlns:a16="http://schemas.microsoft.com/office/drawing/2014/main" id="{B00450AD-469A-81EC-8D58-093490CDE6F4}"/>
              </a:ext>
              <a:ext uri="{C183D7F6-B498-43B3-948B-1728B52AA6E4}">
                <adec:decorative xmlns:adec="http://schemas.microsoft.com/office/drawing/2017/decorative" val="1"/>
              </a:ext>
            </a:extLst>
          </p:cNvPr>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dirty="0"/>
              <a:t>Click to add title</a:t>
            </a:r>
          </a:p>
        </p:txBody>
      </p:sp>
      <p:sp>
        <p:nvSpPr>
          <p:cNvPr id="23" name="Content Placeholder 16">
            <a:extLst>
              <a:ext uri="{FF2B5EF4-FFF2-40B4-BE49-F238E27FC236}">
                <a16:creationId xmlns:a16="http://schemas.microsoft.com/office/drawing/2014/main" id="{A56C6565-B97C-5C01-FA9D-8CF1B20447E2}"/>
              </a:ext>
            </a:extLst>
          </p:cNvPr>
          <p:cNvSpPr>
            <a:spLocks noGrp="1"/>
          </p:cNvSpPr>
          <p:nvPr>
            <p:ph sz="quarter" idx="16" hasCustomPrompt="1"/>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302874483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39496" y="6126480"/>
            <a:ext cx="4114800" cy="365125"/>
          </a:xfrm>
          <a:prstGeom prst="rect">
            <a:avLst/>
          </a:prstGeom>
        </p:spPr>
        <p:txBody>
          <a:bodyPr vert="horz" lIns="91440" tIns="45720" rIns="91440" bIns="45720" rtlCol="0" anchor="ctr">
            <a:noAutofit/>
          </a:bodyPr>
          <a:lstStyle>
            <a:lvl1pPr algn="l">
              <a:defRPr sz="1400" baseline="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897112" y="6190487"/>
            <a:ext cx="2743200" cy="365760"/>
          </a:xfrm>
          <a:prstGeom prst="rect">
            <a:avLst/>
          </a:prstGeom>
        </p:spPr>
        <p:txBody>
          <a:bodyPr vert="horz" lIns="91440" tIns="45720" rIns="91440" bIns="45720" rtlCol="0" anchor="ctr">
            <a:noAutofit/>
          </a:bodyPr>
          <a:lstStyle>
            <a:lvl1pPr algn="r">
              <a:defRPr sz="1200" baseline="0">
                <a:solidFill>
                  <a:schemeClr val="tx1">
                    <a:lumMod val="65000"/>
                    <a:lumOff val="35000"/>
                  </a:schemeClr>
                </a:solidFill>
              </a:defRPr>
            </a:lvl1pPr>
          </a:lstStyle>
          <a:p>
            <a:fld id="{D1BC2EDA-D519-4F34-BF3F-BFFF500F4B03}" type="slidenum">
              <a:rPr lang="en-US" smtClean="0"/>
              <a:t>‹#›</a:t>
            </a:fld>
            <a:endParaRPr lang="en-US" dirty="0"/>
          </a:p>
        </p:txBody>
      </p:sp>
    </p:spTree>
    <p:extLst>
      <p:ext uri="{BB962C8B-B14F-4D97-AF65-F5344CB8AC3E}">
        <p14:creationId xmlns:p14="http://schemas.microsoft.com/office/powerpoint/2010/main" val="2240362562"/>
      </p:ext>
    </p:extLst>
  </p:cSld>
  <p:clrMap bg1="lt1" tx1="dk1" bg2="lt2" tx2="dk2" accent1="accent1" accent2="accent2" accent3="accent3" accent4="accent4" accent5="accent5" accent6="accent6" hlink="hlink" folHlink="folHlink"/>
  <p:sldLayoutIdLst>
    <p:sldLayoutId id="2147483663"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E9CFE-1820-51D6-3F5B-5FD2FCD3B736}"/>
              </a:ext>
            </a:extLst>
          </p:cNvPr>
          <p:cNvSpPr>
            <a:spLocks noGrp="1"/>
          </p:cNvSpPr>
          <p:nvPr>
            <p:ph type="title"/>
          </p:nvPr>
        </p:nvSpPr>
        <p:spPr>
          <a:xfrm>
            <a:off x="6300216" y="2130552"/>
            <a:ext cx="4590288" cy="1764792"/>
          </a:xfrm>
        </p:spPr>
        <p:txBody>
          <a:bodyPr/>
          <a:lstStyle/>
          <a:p>
            <a:r>
              <a:rPr lang="en-US" dirty="0"/>
              <a:t>Text </a:t>
            </a:r>
            <a:br>
              <a:rPr lang="en-US" dirty="0"/>
            </a:br>
            <a:r>
              <a:rPr lang="en-US" dirty="0"/>
              <a:t>Editor</a:t>
            </a:r>
          </a:p>
        </p:txBody>
      </p:sp>
      <p:sp>
        <p:nvSpPr>
          <p:cNvPr id="18" name="Subtitle 17">
            <a:extLst>
              <a:ext uri="{FF2B5EF4-FFF2-40B4-BE49-F238E27FC236}">
                <a16:creationId xmlns:a16="http://schemas.microsoft.com/office/drawing/2014/main" id="{57D62F16-F75C-6B98-2080-BECC2DE82C16}"/>
              </a:ext>
            </a:extLst>
          </p:cNvPr>
          <p:cNvSpPr>
            <a:spLocks noGrp="1"/>
          </p:cNvSpPr>
          <p:nvPr>
            <p:ph type="subTitle" idx="1"/>
          </p:nvPr>
        </p:nvSpPr>
        <p:spPr>
          <a:xfrm>
            <a:off x="6298598" y="3895344"/>
            <a:ext cx="4591906" cy="1024128"/>
          </a:xfrm>
        </p:spPr>
        <p:txBody>
          <a:bodyPr>
            <a:normAutofit/>
          </a:bodyPr>
          <a:lstStyle/>
          <a:p>
            <a:r>
              <a:rPr lang="en-US" dirty="0"/>
              <a:t>MOJO DOJO</a:t>
            </a:r>
          </a:p>
        </p:txBody>
      </p:sp>
      <p:pic>
        <p:nvPicPr>
          <p:cNvPr id="3" name="Picture 2" descr="A purple and white letters&#10;&#10;Description automatically generated">
            <a:extLst>
              <a:ext uri="{FF2B5EF4-FFF2-40B4-BE49-F238E27FC236}">
                <a16:creationId xmlns:a16="http://schemas.microsoft.com/office/drawing/2014/main" id="{2EDE9D76-45A4-415E-F1E4-6C75052FCF2D}"/>
              </a:ext>
            </a:extLst>
          </p:cNvPr>
          <p:cNvPicPr>
            <a:picLocks noChangeAspect="1"/>
          </p:cNvPicPr>
          <p:nvPr/>
        </p:nvPicPr>
        <p:blipFill>
          <a:blip r:embed="rId3"/>
          <a:stretch>
            <a:fillRect/>
          </a:stretch>
        </p:blipFill>
        <p:spPr>
          <a:xfrm>
            <a:off x="1835882" y="1988353"/>
            <a:ext cx="2974605" cy="2974605"/>
          </a:xfrm>
          <a:prstGeom prst="rect">
            <a:avLst/>
          </a:prstGeom>
        </p:spPr>
      </p:pic>
      <p:sp>
        <p:nvSpPr>
          <p:cNvPr id="5" name="TextBox 4">
            <a:extLst>
              <a:ext uri="{FF2B5EF4-FFF2-40B4-BE49-F238E27FC236}">
                <a16:creationId xmlns:a16="http://schemas.microsoft.com/office/drawing/2014/main" id="{13143D11-06ED-C401-5646-CA16CC684AD6}"/>
              </a:ext>
            </a:extLst>
          </p:cNvPr>
          <p:cNvSpPr txBox="1"/>
          <p:nvPr/>
        </p:nvSpPr>
        <p:spPr>
          <a:xfrm>
            <a:off x="10525125" y="5915025"/>
            <a:ext cx="1483373" cy="646331"/>
          </a:xfrm>
          <a:prstGeom prst="rect">
            <a:avLst/>
          </a:prstGeom>
          <a:noFill/>
        </p:spPr>
        <p:txBody>
          <a:bodyPr wrap="square">
            <a:spAutoFit/>
          </a:bodyPr>
          <a:lstStyle/>
          <a:p>
            <a:r>
              <a:rPr lang="fr-FR" b="1" dirty="0"/>
              <a:t>Group - 4 </a:t>
            </a:r>
          </a:p>
          <a:p>
            <a:r>
              <a:rPr lang="fr-FR" b="1" dirty="0"/>
              <a:t>Batch - 28</a:t>
            </a:r>
          </a:p>
        </p:txBody>
      </p:sp>
    </p:spTree>
    <p:extLst>
      <p:ext uri="{BB962C8B-B14F-4D97-AF65-F5344CB8AC3E}">
        <p14:creationId xmlns:p14="http://schemas.microsoft.com/office/powerpoint/2010/main" val="215987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8000">
              <a:srgbClr val="EAFCFE"/>
            </a:gs>
          </a:gsLst>
          <a:lin ang="17400000" scaled="0"/>
          <a:tileRect/>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7169C0-7EAF-938E-14B7-CF06762D00F3}"/>
              </a:ext>
            </a:extLst>
          </p:cNvPr>
          <p:cNvSpPr>
            <a:spLocks noGrp="1"/>
          </p:cNvSpPr>
          <p:nvPr>
            <p:ph type="title"/>
          </p:nvPr>
        </p:nvSpPr>
        <p:spPr>
          <a:xfrm>
            <a:off x="521207" y="587828"/>
            <a:ext cx="11116335" cy="905070"/>
          </a:xfrm>
        </p:spPr>
        <p:txBody>
          <a:bodyPr/>
          <a:lstStyle/>
          <a:p>
            <a:r>
              <a:rPr lang="en-US" sz="4000"/>
              <a:t>CONTENT</a:t>
            </a:r>
            <a:endParaRPr lang="en-US" sz="4000" dirty="0"/>
          </a:p>
        </p:txBody>
      </p:sp>
      <p:sp>
        <p:nvSpPr>
          <p:cNvPr id="8" name="Footer Placeholder 6">
            <a:extLst>
              <a:ext uri="{FF2B5EF4-FFF2-40B4-BE49-F238E27FC236}">
                <a16:creationId xmlns:a16="http://schemas.microsoft.com/office/drawing/2014/main" id="{E67DBD47-3F93-9E7B-E0F3-5D2D5DBE41B8}"/>
              </a:ext>
            </a:extLst>
          </p:cNvPr>
          <p:cNvSpPr txBox="1">
            <a:spLocks/>
          </p:cNvSpPr>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cs typeface="Segoe UI" panose="020B0502040204020203" pitchFamily="34" charset="0"/>
              </a:rPr>
              <a:t>Text Editor</a:t>
            </a:r>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cs typeface="Segoe UI" panose="020B0502040204020203" pitchFamily="34" charset="0"/>
              </a:rPr>
              <a:pPr algn="r"/>
              <a:t>2</a:t>
            </a:fld>
            <a:endParaRPr lang="en-US" sz="1400" dirty="0">
              <a:solidFill>
                <a:schemeClr val="bg2">
                  <a:lumMod val="50000"/>
                </a:schemeClr>
              </a:solidFill>
              <a:cs typeface="Segoe UI" panose="020B0502040204020203" pitchFamily="34" charset="0"/>
            </a:endParaRPr>
          </a:p>
        </p:txBody>
      </p:sp>
      <p:sp>
        <p:nvSpPr>
          <p:cNvPr id="6" name="TextBox 5">
            <a:extLst>
              <a:ext uri="{FF2B5EF4-FFF2-40B4-BE49-F238E27FC236}">
                <a16:creationId xmlns:a16="http://schemas.microsoft.com/office/drawing/2014/main" id="{AD1434DA-F9E0-30BA-8D74-89CCFDE7FE4E}"/>
              </a:ext>
            </a:extLst>
          </p:cNvPr>
          <p:cNvSpPr txBox="1"/>
          <p:nvPr/>
        </p:nvSpPr>
        <p:spPr>
          <a:xfrm>
            <a:off x="1434582" y="1648798"/>
            <a:ext cx="8213271" cy="3708708"/>
          </a:xfrm>
          <a:prstGeom prst="rect">
            <a:avLst/>
          </a:prstGeom>
          <a:noFill/>
        </p:spPr>
        <p:txBody>
          <a:bodyPr wrap="square">
            <a:spAutoFit/>
          </a:bodyPr>
          <a:lstStyle/>
          <a:p>
            <a:r>
              <a:rPr lang="en-US" sz="2000" spc="300" dirty="0">
                <a:latin typeface="Daytona" panose="020F0502020204030204" pitchFamily="34" charset="0"/>
              </a:rPr>
              <a:t>1. Introduction</a:t>
            </a:r>
          </a:p>
          <a:p>
            <a:endParaRPr lang="en-US" sz="900" spc="300" dirty="0">
              <a:latin typeface="Daytona" panose="020F0502020204030204" pitchFamily="34" charset="0"/>
            </a:endParaRPr>
          </a:p>
          <a:p>
            <a:r>
              <a:rPr lang="en-US" sz="2000" spc="300" dirty="0">
                <a:latin typeface="Daytona" panose="020F0502020204030204" pitchFamily="34" charset="0"/>
              </a:rPr>
              <a:t>2. Innovations and Implementations</a:t>
            </a:r>
          </a:p>
          <a:p>
            <a:endParaRPr lang="en-US" sz="900" spc="300" dirty="0">
              <a:latin typeface="Daytona" panose="020F0502020204030204" pitchFamily="34" charset="0"/>
            </a:endParaRPr>
          </a:p>
          <a:p>
            <a:r>
              <a:rPr lang="en-US" sz="2000" spc="300" dirty="0">
                <a:latin typeface="Daytona" panose="020F0502020204030204" pitchFamily="34" charset="0"/>
              </a:rPr>
              <a:t>3. Themes like dark/light mode.</a:t>
            </a:r>
          </a:p>
          <a:p>
            <a:endParaRPr lang="en-US" sz="900" spc="300" dirty="0">
              <a:latin typeface="Daytona" panose="020F0502020204030204" pitchFamily="34" charset="0"/>
            </a:endParaRPr>
          </a:p>
          <a:p>
            <a:r>
              <a:rPr lang="en-US" sz="2000" spc="300" dirty="0">
                <a:latin typeface="Daytona" panose="020F0502020204030204" pitchFamily="34" charset="0"/>
              </a:rPr>
              <a:t>4. Ideas for Unique Platform Experience</a:t>
            </a:r>
          </a:p>
          <a:p>
            <a:endParaRPr lang="en-US" sz="900" spc="300" dirty="0">
              <a:latin typeface="Daytona" panose="020F0502020204030204" pitchFamily="34" charset="0"/>
            </a:endParaRPr>
          </a:p>
          <a:p>
            <a:r>
              <a:rPr lang="en-US" sz="2000" spc="300" dirty="0">
                <a:latin typeface="Daytona" panose="020F0502020204030204" pitchFamily="34" charset="0"/>
              </a:rPr>
              <a:t>5. Technology Stack Used</a:t>
            </a:r>
          </a:p>
          <a:p>
            <a:endParaRPr lang="en-US" sz="900" spc="300" dirty="0">
              <a:latin typeface="Daytona" panose="020F0502020204030204" pitchFamily="34" charset="0"/>
            </a:endParaRPr>
          </a:p>
          <a:p>
            <a:r>
              <a:rPr lang="en-US" sz="2000" spc="300" dirty="0">
                <a:latin typeface="Daytona" panose="020F0502020204030204" pitchFamily="34" charset="0"/>
              </a:rPr>
              <a:t>6. Team Member/Work Distribution</a:t>
            </a:r>
          </a:p>
          <a:p>
            <a:endParaRPr lang="en-US" spc="300" dirty="0">
              <a:latin typeface="Daytona" panose="020F0502020204030204" pitchFamily="34" charset="0"/>
            </a:endParaRPr>
          </a:p>
          <a:p>
            <a:endParaRPr lang="en-US" spc="300" dirty="0">
              <a:latin typeface="Daytona" panose="020F0502020204030204" pitchFamily="34" charset="0"/>
            </a:endParaRPr>
          </a:p>
          <a:p>
            <a:endParaRPr lang="en-US" spc="300" dirty="0">
              <a:latin typeface="Daytona" panose="020F0502020204030204" pitchFamily="34" charset="0"/>
            </a:endParaRPr>
          </a:p>
          <a:p>
            <a:pPr marL="342900" indent="-342900">
              <a:buAutoNum type="arabicPeriod"/>
            </a:pPr>
            <a:endParaRPr lang="en-IN" spc="300" dirty="0">
              <a:latin typeface="Daytona" panose="020F0502020204030204" pitchFamily="34" charset="0"/>
            </a:endParaRPr>
          </a:p>
        </p:txBody>
      </p:sp>
    </p:spTree>
    <p:extLst>
      <p:ext uri="{BB962C8B-B14F-4D97-AF65-F5344CB8AC3E}">
        <p14:creationId xmlns:p14="http://schemas.microsoft.com/office/powerpoint/2010/main" val="399017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6020">
              <a:srgbClr val="F3FFFF"/>
            </a:gs>
            <a:gs pos="37992">
              <a:srgbClr val="FFFFFF"/>
            </a:gs>
            <a:gs pos="7000">
              <a:srgbClr val="EAFCFE"/>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7FA792-7CC8-6C5F-8E4F-307FA211BACD}"/>
              </a:ext>
            </a:extLst>
          </p:cNvPr>
          <p:cNvSpPr>
            <a:spLocks noGrp="1"/>
          </p:cNvSpPr>
          <p:nvPr>
            <p:ph type="title"/>
          </p:nvPr>
        </p:nvSpPr>
        <p:spPr>
          <a:xfrm>
            <a:off x="521208" y="566928"/>
            <a:ext cx="11119104" cy="640080"/>
          </a:xfrm>
        </p:spPr>
        <p:txBody>
          <a:bodyPr>
            <a:noAutofit/>
          </a:bodyPr>
          <a:lstStyle/>
          <a:p>
            <a:r>
              <a:rPr lang="en-US" i="1" dirty="0"/>
              <a:t>Introduction</a:t>
            </a:r>
          </a:p>
        </p:txBody>
      </p:sp>
      <p:sp>
        <p:nvSpPr>
          <p:cNvPr id="22" name="Footer Placeholder 6">
            <a:extLst>
              <a:ext uri="{FF2B5EF4-FFF2-40B4-BE49-F238E27FC236}">
                <a16:creationId xmlns:a16="http://schemas.microsoft.com/office/drawing/2014/main" id="{CA688355-DE9F-4AAA-705F-E8EBD0BC7D5B}"/>
              </a:ext>
            </a:extLst>
          </p:cNvPr>
          <p:cNvSpPr txBox="1">
            <a:spLocks/>
          </p:cNvSpPr>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cs typeface="Segoe UI" panose="020B0502040204020203" pitchFamily="34" charset="0"/>
              </a:rPr>
              <a:t>Text Editor</a:t>
            </a:r>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2082996" y="163438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cs typeface="Segoe UI" panose="020B0502040204020203" pitchFamily="34" charset="0"/>
              </a:rPr>
              <a:pPr algn="r"/>
              <a:t>3</a:t>
            </a:fld>
            <a:endParaRPr lang="en-US" sz="1400" dirty="0">
              <a:solidFill>
                <a:schemeClr val="bg2">
                  <a:lumMod val="50000"/>
                </a:schemeClr>
              </a:solidFill>
              <a:cs typeface="Segoe UI" panose="020B0502040204020203" pitchFamily="34" charset="0"/>
            </a:endParaRPr>
          </a:p>
        </p:txBody>
      </p:sp>
      <p:sp>
        <p:nvSpPr>
          <p:cNvPr id="9" name="TextBox 8">
            <a:extLst>
              <a:ext uri="{FF2B5EF4-FFF2-40B4-BE49-F238E27FC236}">
                <a16:creationId xmlns:a16="http://schemas.microsoft.com/office/drawing/2014/main" id="{EFFEF873-CB4C-BA20-FD80-5C67B128F73F}"/>
              </a:ext>
            </a:extLst>
          </p:cNvPr>
          <p:cNvSpPr txBox="1"/>
          <p:nvPr/>
        </p:nvSpPr>
        <p:spPr>
          <a:xfrm>
            <a:off x="1343608" y="1688840"/>
            <a:ext cx="9657184" cy="3416320"/>
          </a:xfrm>
          <a:prstGeom prst="rect">
            <a:avLst/>
          </a:prstGeom>
          <a:noFill/>
        </p:spPr>
        <p:txBody>
          <a:bodyPr wrap="square" rtlCol="0">
            <a:spAutoFit/>
          </a:bodyPr>
          <a:lstStyle/>
          <a:p>
            <a:r>
              <a:rPr lang="en-US" dirty="0"/>
              <a:t>Welcome to </a:t>
            </a:r>
            <a:r>
              <a:rPr lang="en-US" b="1" dirty="0"/>
              <a:t>MOJO DOJO </a:t>
            </a:r>
            <a:r>
              <a:rPr lang="en-US" dirty="0"/>
              <a:t>an innovative Java-based text editor designed to revolutionize the way developers interact with their code. Born from a collaborative effort of our team at </a:t>
            </a:r>
            <a:r>
              <a:rPr lang="en-US" b="1" dirty="0"/>
              <a:t>Bennett University </a:t>
            </a:r>
            <a:r>
              <a:rPr lang="en-US" dirty="0"/>
              <a:t>this project aims to deliver a seamless and enriching platform experience for programmers of all levels.</a:t>
            </a:r>
          </a:p>
          <a:p>
            <a:endParaRPr lang="en-US" dirty="0"/>
          </a:p>
          <a:p>
            <a:r>
              <a:rPr lang="en-US" dirty="0"/>
              <a:t>Join us on this journey as we redefine the boundaries of text editing software and pave the way for a new era of programming excellence. Together, let's write the next chapter in the story of software development </a:t>
            </a:r>
            <a:r>
              <a:rPr lang="en-US"/>
              <a:t>with MOJO DOJO.</a:t>
            </a:r>
            <a:endParaRPr lang="en-US" dirty="0"/>
          </a:p>
          <a:p>
            <a:endParaRPr lang="en-US" dirty="0"/>
          </a:p>
          <a:p>
            <a:r>
              <a:rPr lang="en-US" dirty="0"/>
              <a:t>Welcome to the future of coding. Welcome to MOJO DOJO.</a:t>
            </a:r>
          </a:p>
          <a:p>
            <a:endParaRPr lang="en-US" dirty="0"/>
          </a:p>
          <a:p>
            <a:endParaRPr lang="en-IN" dirty="0"/>
          </a:p>
        </p:txBody>
      </p:sp>
    </p:spTree>
    <p:extLst>
      <p:ext uri="{BB962C8B-B14F-4D97-AF65-F5344CB8AC3E}">
        <p14:creationId xmlns:p14="http://schemas.microsoft.com/office/powerpoint/2010/main" val="251985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7000">
              <a:srgbClr val="EAFCFE"/>
            </a:gs>
          </a:gsLst>
          <a:lin ang="7200000" scaled="0"/>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DED132-6EBC-88AD-E3AA-B781559F3410}"/>
              </a:ext>
            </a:extLst>
          </p:cNvPr>
          <p:cNvSpPr>
            <a:spLocks noGrp="1"/>
          </p:cNvSpPr>
          <p:nvPr>
            <p:ph type="title"/>
          </p:nvPr>
        </p:nvSpPr>
        <p:spPr>
          <a:xfrm>
            <a:off x="521208" y="566928"/>
            <a:ext cx="11119104" cy="640080"/>
          </a:xfrm>
        </p:spPr>
        <p:txBody>
          <a:bodyPr/>
          <a:lstStyle/>
          <a:p>
            <a:r>
              <a:rPr lang="en-US" dirty="0"/>
              <a:t>Innovations and Implementations</a:t>
            </a:r>
          </a:p>
        </p:txBody>
      </p:sp>
      <p:sp>
        <p:nvSpPr>
          <p:cNvPr id="17" name="Text Placeholder 16">
            <a:extLst>
              <a:ext uri="{FF2B5EF4-FFF2-40B4-BE49-F238E27FC236}">
                <a16:creationId xmlns:a16="http://schemas.microsoft.com/office/drawing/2014/main" id="{54B54F97-9352-DEA1-FE53-29620009C8A3}"/>
              </a:ext>
            </a:extLst>
          </p:cNvPr>
          <p:cNvSpPr>
            <a:spLocks noGrp="1"/>
          </p:cNvSpPr>
          <p:nvPr>
            <p:ph type="body" sz="quarter" idx="11"/>
          </p:nvPr>
        </p:nvSpPr>
        <p:spPr/>
        <p:txBody>
          <a:bodyPr/>
          <a:lstStyle/>
          <a:p>
            <a:r>
              <a:rPr lang="en-US" dirty="0"/>
              <a:t>Chat Box for real time solutions</a:t>
            </a:r>
          </a:p>
        </p:txBody>
      </p:sp>
      <p:sp>
        <p:nvSpPr>
          <p:cNvPr id="18" name="Text Placeholder 17">
            <a:extLst>
              <a:ext uri="{FF2B5EF4-FFF2-40B4-BE49-F238E27FC236}">
                <a16:creationId xmlns:a16="http://schemas.microsoft.com/office/drawing/2014/main" id="{3E6F18B3-85E3-4910-12F4-C87BB92086DC}"/>
              </a:ext>
            </a:extLst>
          </p:cNvPr>
          <p:cNvSpPr>
            <a:spLocks noGrp="1"/>
          </p:cNvSpPr>
          <p:nvPr>
            <p:ph type="body" sz="quarter" idx="15"/>
          </p:nvPr>
        </p:nvSpPr>
        <p:spPr/>
        <p:txBody>
          <a:bodyPr/>
          <a:lstStyle/>
          <a:p>
            <a:r>
              <a:rPr lang="en-US" dirty="0"/>
              <a:t>Text Generating AI integration</a:t>
            </a:r>
          </a:p>
        </p:txBody>
      </p:sp>
      <p:sp>
        <p:nvSpPr>
          <p:cNvPr id="20" name="Text Placeholder 19">
            <a:extLst>
              <a:ext uri="{FF2B5EF4-FFF2-40B4-BE49-F238E27FC236}">
                <a16:creationId xmlns:a16="http://schemas.microsoft.com/office/drawing/2014/main" id="{8125F155-59AB-D2D5-95FD-54A40AE95529}"/>
              </a:ext>
            </a:extLst>
          </p:cNvPr>
          <p:cNvSpPr>
            <a:spLocks noGrp="1"/>
          </p:cNvSpPr>
          <p:nvPr>
            <p:ph type="body" sz="quarter" idx="16"/>
          </p:nvPr>
        </p:nvSpPr>
        <p:spPr/>
        <p:txBody>
          <a:bodyPr/>
          <a:lstStyle/>
          <a:p>
            <a:r>
              <a:rPr lang="en-US" dirty="0"/>
              <a:t>Multi-Themed workspace</a:t>
            </a:r>
          </a:p>
        </p:txBody>
      </p:sp>
      <p:sp>
        <p:nvSpPr>
          <p:cNvPr id="27" name="Text Placeholder 26">
            <a:extLst>
              <a:ext uri="{FF2B5EF4-FFF2-40B4-BE49-F238E27FC236}">
                <a16:creationId xmlns:a16="http://schemas.microsoft.com/office/drawing/2014/main" id="{7B66D7E6-39E6-08F9-A719-BDDF3666C24B}"/>
              </a:ext>
            </a:extLst>
          </p:cNvPr>
          <p:cNvSpPr>
            <a:spLocks noGrp="1"/>
          </p:cNvSpPr>
          <p:nvPr>
            <p:ph type="body" sz="quarter" idx="17"/>
          </p:nvPr>
        </p:nvSpPr>
        <p:spPr>
          <a:xfrm>
            <a:off x="1144528" y="4775296"/>
            <a:ext cx="4557428" cy="477764"/>
          </a:xfrm>
        </p:spPr>
        <p:txBody>
          <a:bodyPr/>
          <a:lstStyle/>
          <a:p>
            <a:r>
              <a:rPr lang="en-US" dirty="0"/>
              <a:t>Portable coding platform</a:t>
            </a:r>
          </a:p>
          <a:p>
            <a:endParaRPr lang="en-US" dirty="0"/>
          </a:p>
          <a:p>
            <a:endParaRPr lang="en-US" dirty="0"/>
          </a:p>
        </p:txBody>
      </p:sp>
      <p:pic>
        <p:nvPicPr>
          <p:cNvPr id="19" name="Picture Placeholder 18">
            <a:extLst>
              <a:ext uri="{FF2B5EF4-FFF2-40B4-BE49-F238E27FC236}">
                <a16:creationId xmlns:a16="http://schemas.microsoft.com/office/drawing/2014/main" id="{0857AC21-E5F4-FC73-1D71-84C9362B1EBB}"/>
              </a:ext>
            </a:extLst>
          </p:cNvPr>
          <p:cNvPicPr>
            <a:picLocks noGrp="1" noChangeAspect="1"/>
          </p:cNvPicPr>
          <p:nvPr>
            <p:ph type="pic" sz="quarter" idx="14"/>
          </p:nvPr>
        </p:nvPicPr>
        <p:blipFill>
          <a:blip r:embed="rId3"/>
          <a:srcRect t="4090" b="4090"/>
          <a:stretch/>
        </p:blipFill>
        <p:spPr>
          <a:xfrm>
            <a:off x="6437376" y="2002536"/>
            <a:ext cx="5120640" cy="3685032"/>
          </a:xfrm>
        </p:spPr>
      </p:pic>
      <p:sp>
        <p:nvSpPr>
          <p:cNvPr id="8" name="Footer Placeholder 6">
            <a:extLst>
              <a:ext uri="{FF2B5EF4-FFF2-40B4-BE49-F238E27FC236}">
                <a16:creationId xmlns:a16="http://schemas.microsoft.com/office/drawing/2014/main" id="{E67DBD47-3F93-9E7B-E0F3-5D2D5DBE41B8}"/>
              </a:ext>
            </a:extLst>
          </p:cNvPr>
          <p:cNvSpPr txBox="1">
            <a:spLocks/>
          </p:cNvSpPr>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cs typeface="Segoe UI" panose="020B0502040204020203" pitchFamily="34" charset="0"/>
              </a:rPr>
              <a:t>Text Editor</a:t>
            </a:r>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cs typeface="Segoe UI" panose="020B0502040204020203" pitchFamily="34" charset="0"/>
              </a:rPr>
              <a:pPr algn="r"/>
              <a:t>4</a:t>
            </a:fld>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60220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6020">
              <a:srgbClr val="F3FFFF"/>
            </a:gs>
            <a:gs pos="37992">
              <a:srgbClr val="FFFFFF"/>
            </a:gs>
            <a:gs pos="7000">
              <a:srgbClr val="EAFCFE"/>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7FA792-7CC8-6C5F-8E4F-307FA211BACD}"/>
              </a:ext>
            </a:extLst>
          </p:cNvPr>
          <p:cNvSpPr>
            <a:spLocks noGrp="1"/>
          </p:cNvSpPr>
          <p:nvPr>
            <p:ph type="title"/>
          </p:nvPr>
        </p:nvSpPr>
        <p:spPr>
          <a:xfrm>
            <a:off x="521208" y="566928"/>
            <a:ext cx="11119104" cy="640080"/>
          </a:xfrm>
        </p:spPr>
        <p:txBody>
          <a:bodyPr>
            <a:noAutofit/>
          </a:bodyPr>
          <a:lstStyle/>
          <a:p>
            <a:r>
              <a:rPr lang="en-US" dirty="0"/>
              <a:t>Ideas for Unique Platform Experience</a:t>
            </a:r>
          </a:p>
        </p:txBody>
      </p:sp>
      <p:sp>
        <p:nvSpPr>
          <p:cNvPr id="22" name="Footer Placeholder 6">
            <a:extLst>
              <a:ext uri="{FF2B5EF4-FFF2-40B4-BE49-F238E27FC236}">
                <a16:creationId xmlns:a16="http://schemas.microsoft.com/office/drawing/2014/main" id="{CA688355-DE9F-4AAA-705F-E8EBD0BC7D5B}"/>
              </a:ext>
            </a:extLst>
          </p:cNvPr>
          <p:cNvSpPr txBox="1">
            <a:spLocks/>
          </p:cNvSpPr>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cs typeface="Segoe UI" panose="020B0502040204020203" pitchFamily="34" charset="0"/>
              </a:rPr>
              <a:t>Text Editor</a:t>
            </a:r>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cs typeface="Segoe UI" panose="020B0502040204020203" pitchFamily="34" charset="0"/>
              </a:rPr>
              <a:pPr algn="r"/>
              <a:t>5</a:t>
            </a:fld>
            <a:endParaRPr lang="en-US" sz="1400" dirty="0">
              <a:solidFill>
                <a:schemeClr val="bg2">
                  <a:lumMod val="50000"/>
                </a:schemeClr>
              </a:solidFill>
              <a:cs typeface="Segoe UI" panose="020B0502040204020203" pitchFamily="34" charset="0"/>
            </a:endParaRPr>
          </a:p>
        </p:txBody>
      </p:sp>
      <p:sp>
        <p:nvSpPr>
          <p:cNvPr id="9" name="TextBox 8">
            <a:extLst>
              <a:ext uri="{FF2B5EF4-FFF2-40B4-BE49-F238E27FC236}">
                <a16:creationId xmlns:a16="http://schemas.microsoft.com/office/drawing/2014/main" id="{EFFEF873-CB4C-BA20-FD80-5C67B128F73F}"/>
              </a:ext>
            </a:extLst>
          </p:cNvPr>
          <p:cNvSpPr txBox="1"/>
          <p:nvPr/>
        </p:nvSpPr>
        <p:spPr>
          <a:xfrm>
            <a:off x="1343608" y="1688840"/>
            <a:ext cx="9657184" cy="3970318"/>
          </a:xfrm>
          <a:prstGeom prst="rect">
            <a:avLst/>
          </a:prstGeom>
          <a:noFill/>
        </p:spPr>
        <p:txBody>
          <a:bodyPr wrap="square" rtlCol="0">
            <a:spAutoFit/>
          </a:bodyPr>
          <a:lstStyle/>
          <a:p>
            <a:pPr marL="342900" indent="-342900">
              <a:buAutoNum type="arabicPeriod"/>
            </a:pPr>
            <a:r>
              <a:rPr lang="en-US" dirty="0"/>
              <a:t>Seeking to provide a platform/workspace with real time chat and code simultaneously</a:t>
            </a:r>
          </a:p>
          <a:p>
            <a:pPr marL="342900" indent="-342900">
              <a:buAutoNum type="arabicPeriod"/>
            </a:pPr>
            <a:endParaRPr lang="en-US" dirty="0"/>
          </a:p>
          <a:p>
            <a:pPr marL="342900" indent="-342900">
              <a:buAutoNum type="arabicPeriod"/>
            </a:pPr>
            <a:r>
              <a:rPr lang="en-US" b="1" dirty="0"/>
              <a:t>Real-time Collaboration: </a:t>
            </a:r>
            <a:r>
              <a:rPr lang="en-US" dirty="0"/>
              <a:t>Implement real-time collaboration features that enable multiple users to work on the same document simultaneously. You could use technologies like </a:t>
            </a:r>
            <a:r>
              <a:rPr lang="en-US" dirty="0" err="1"/>
              <a:t>WebSockets</a:t>
            </a:r>
            <a:r>
              <a:rPr lang="en-US" dirty="0"/>
              <a:t> to achieve this.</a:t>
            </a:r>
          </a:p>
          <a:p>
            <a:pPr marL="342900" indent="-342900">
              <a:buAutoNum type="arabicPeriod"/>
            </a:pPr>
            <a:endParaRPr lang="en-US" dirty="0"/>
          </a:p>
          <a:p>
            <a:pPr marL="342900" indent="-342900">
              <a:buAutoNum type="arabicPeriod"/>
            </a:pPr>
            <a:r>
              <a:rPr lang="en-US" b="1" dirty="0"/>
              <a:t>Cloud Integration: </a:t>
            </a:r>
            <a:r>
              <a:rPr lang="en-US" dirty="0"/>
              <a:t>Enable seamless integration with cloud storage services such as Google Drive, Dropbox, or OneDrive. This would allow users to easily save and access their documents from anywhere and collaborate with others more efficiently.</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b="1" dirty="0"/>
              <a:t>Voice Typing: </a:t>
            </a:r>
            <a:r>
              <a:rPr lang="en-US" i="1" dirty="0">
                <a:solidFill>
                  <a:srgbClr val="FF0000"/>
                </a:solidFill>
              </a:rPr>
              <a:t>We will try to </a:t>
            </a:r>
            <a:r>
              <a:rPr lang="en-US" dirty="0"/>
              <a:t>Integrate voice typing functionality, allowing users to dictate their text instead of typing it manually. This can be particularly useful for users with mobility issues or for quickly capturing thoughts without having to type.</a:t>
            </a:r>
            <a:endParaRPr lang="en-IN" dirty="0"/>
          </a:p>
        </p:txBody>
      </p:sp>
    </p:spTree>
    <p:extLst>
      <p:ext uri="{BB962C8B-B14F-4D97-AF65-F5344CB8AC3E}">
        <p14:creationId xmlns:p14="http://schemas.microsoft.com/office/powerpoint/2010/main" val="48137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6020">
              <a:srgbClr val="F3FFFF"/>
            </a:gs>
            <a:gs pos="37992">
              <a:srgbClr val="FFFFFF"/>
            </a:gs>
            <a:gs pos="7000">
              <a:srgbClr val="EAFCFE"/>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7FA792-7CC8-6C5F-8E4F-307FA211BACD}"/>
              </a:ext>
            </a:extLst>
          </p:cNvPr>
          <p:cNvSpPr>
            <a:spLocks noGrp="1"/>
          </p:cNvSpPr>
          <p:nvPr>
            <p:ph type="title"/>
          </p:nvPr>
        </p:nvSpPr>
        <p:spPr>
          <a:xfrm>
            <a:off x="521208" y="566928"/>
            <a:ext cx="11119104" cy="640080"/>
          </a:xfrm>
        </p:spPr>
        <p:txBody>
          <a:bodyPr>
            <a:noAutofit/>
          </a:bodyPr>
          <a:lstStyle/>
          <a:p>
            <a:r>
              <a:rPr lang="en-US" dirty="0"/>
              <a:t>Technology Stack Used</a:t>
            </a:r>
          </a:p>
        </p:txBody>
      </p:sp>
      <p:sp>
        <p:nvSpPr>
          <p:cNvPr id="22" name="Footer Placeholder 6">
            <a:extLst>
              <a:ext uri="{FF2B5EF4-FFF2-40B4-BE49-F238E27FC236}">
                <a16:creationId xmlns:a16="http://schemas.microsoft.com/office/drawing/2014/main" id="{CA688355-DE9F-4AAA-705F-E8EBD0BC7D5B}"/>
              </a:ext>
            </a:extLst>
          </p:cNvPr>
          <p:cNvSpPr txBox="1">
            <a:spLocks/>
          </p:cNvSpPr>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cs typeface="Segoe UI" panose="020B0502040204020203" pitchFamily="34" charset="0"/>
              </a:rPr>
              <a:t>Text Editor</a:t>
            </a:r>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cs typeface="Segoe UI" panose="020B0502040204020203" pitchFamily="34" charset="0"/>
              </a:rPr>
              <a:pPr algn="r"/>
              <a:t>6</a:t>
            </a:fld>
            <a:endParaRPr lang="en-US" sz="1400" dirty="0">
              <a:solidFill>
                <a:schemeClr val="bg2">
                  <a:lumMod val="50000"/>
                </a:schemeClr>
              </a:solidFill>
              <a:cs typeface="Segoe UI" panose="020B0502040204020203" pitchFamily="34" charset="0"/>
            </a:endParaRPr>
          </a:p>
        </p:txBody>
      </p:sp>
      <p:sp>
        <p:nvSpPr>
          <p:cNvPr id="9" name="TextBox 8">
            <a:extLst>
              <a:ext uri="{FF2B5EF4-FFF2-40B4-BE49-F238E27FC236}">
                <a16:creationId xmlns:a16="http://schemas.microsoft.com/office/drawing/2014/main" id="{EFFEF873-CB4C-BA20-FD80-5C67B128F73F}"/>
              </a:ext>
            </a:extLst>
          </p:cNvPr>
          <p:cNvSpPr txBox="1"/>
          <p:nvPr/>
        </p:nvSpPr>
        <p:spPr>
          <a:xfrm>
            <a:off x="1343608" y="1688840"/>
            <a:ext cx="7865706" cy="3970318"/>
          </a:xfrm>
          <a:prstGeom prst="rect">
            <a:avLst/>
          </a:prstGeom>
          <a:noFill/>
        </p:spPr>
        <p:txBody>
          <a:bodyPr wrap="square" rtlCol="0">
            <a:spAutoFit/>
          </a:bodyPr>
          <a:lstStyle/>
          <a:p>
            <a:r>
              <a:rPr lang="en-US" b="1" dirty="0"/>
              <a:t>1.  Java Technologies:</a:t>
            </a:r>
          </a:p>
          <a:p>
            <a:r>
              <a:rPr lang="en-US" dirty="0"/>
              <a:t>     i. Spring Boot</a:t>
            </a:r>
          </a:p>
          <a:p>
            <a:r>
              <a:rPr lang="en-US" dirty="0"/>
              <a:t>     ii. Servlet</a:t>
            </a:r>
          </a:p>
          <a:p>
            <a:endParaRPr lang="en-US" dirty="0"/>
          </a:p>
          <a:p>
            <a:endParaRPr lang="en-US" dirty="0"/>
          </a:p>
          <a:p>
            <a:pPr marL="342900" indent="-342900">
              <a:buAutoNum type="arabicPeriod" startAt="2"/>
            </a:pPr>
            <a:r>
              <a:rPr lang="en-US" b="1" dirty="0"/>
              <a:t>Other Tech/Programming languages</a:t>
            </a:r>
          </a:p>
          <a:p>
            <a:r>
              <a:rPr lang="en-US" dirty="0"/>
              <a:t>     i. HTML/CSS</a:t>
            </a:r>
          </a:p>
          <a:p>
            <a:r>
              <a:rPr lang="en-US" dirty="0"/>
              <a:t>     ii. Java Core</a:t>
            </a:r>
          </a:p>
          <a:p>
            <a:pPr marL="342900" indent="-342900">
              <a:buAutoNum type="arabicPeriod" startAt="2"/>
            </a:pPr>
            <a:endParaRPr lang="en-US" dirty="0"/>
          </a:p>
          <a:p>
            <a:endParaRPr lang="en-US" dirty="0"/>
          </a:p>
          <a:p>
            <a:pPr marL="342900" indent="-342900">
              <a:buAutoNum type="arabicPeriod" startAt="3"/>
            </a:pPr>
            <a:r>
              <a:rPr lang="en-US" b="1" dirty="0"/>
              <a:t>Utilities/Software</a:t>
            </a:r>
          </a:p>
          <a:p>
            <a:r>
              <a:rPr lang="en-US" dirty="0"/>
              <a:t>     i. Visual Studio Code</a:t>
            </a:r>
          </a:p>
          <a:p>
            <a:r>
              <a:rPr lang="en-US" dirty="0"/>
              <a:t>     </a:t>
            </a:r>
          </a:p>
          <a:p>
            <a:endParaRPr lang="en-IN" dirty="0"/>
          </a:p>
        </p:txBody>
      </p:sp>
    </p:spTree>
    <p:extLst>
      <p:ext uri="{BB962C8B-B14F-4D97-AF65-F5344CB8AC3E}">
        <p14:creationId xmlns:p14="http://schemas.microsoft.com/office/powerpoint/2010/main" val="231332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D83115-C04F-D5C4-E3F7-BD410E9E47BB}"/>
              </a:ext>
            </a:extLst>
          </p:cNvPr>
          <p:cNvSpPr>
            <a:spLocks noGrp="1"/>
          </p:cNvSpPr>
          <p:nvPr>
            <p:ph type="title"/>
          </p:nvPr>
        </p:nvSpPr>
        <p:spPr>
          <a:xfrm>
            <a:off x="521208" y="566928"/>
            <a:ext cx="11119104" cy="640080"/>
          </a:xfrm>
        </p:spPr>
        <p:txBody>
          <a:bodyPr/>
          <a:lstStyle/>
          <a:p>
            <a:r>
              <a:rPr lang="en-US" dirty="0"/>
              <a:t>Team Members / Work Distribution</a:t>
            </a:r>
          </a:p>
        </p:txBody>
      </p:sp>
      <p:sp>
        <p:nvSpPr>
          <p:cNvPr id="6" name="Content Placeholder 5">
            <a:extLst>
              <a:ext uri="{FF2B5EF4-FFF2-40B4-BE49-F238E27FC236}">
                <a16:creationId xmlns:a16="http://schemas.microsoft.com/office/drawing/2014/main" id="{264C97F5-6F1F-4C24-CDA9-ADFE70EA2FE2}"/>
              </a:ext>
            </a:extLst>
          </p:cNvPr>
          <p:cNvSpPr>
            <a:spLocks noGrp="1"/>
          </p:cNvSpPr>
          <p:nvPr>
            <p:ph sz="quarter" idx="15"/>
          </p:nvPr>
        </p:nvSpPr>
        <p:spPr>
          <a:xfrm>
            <a:off x="1153263" y="2057539"/>
            <a:ext cx="2653627" cy="400236"/>
          </a:xfrm>
        </p:spPr>
        <p:txBody>
          <a:bodyPr/>
          <a:lstStyle/>
          <a:p>
            <a:r>
              <a:rPr lang="en-US" dirty="0"/>
              <a:t>Avinash Yadav </a:t>
            </a:r>
          </a:p>
          <a:p>
            <a:r>
              <a:rPr lang="en-US" dirty="0"/>
              <a:t>E23CSEU0813</a:t>
            </a:r>
          </a:p>
          <a:p>
            <a:pPr marL="342900" indent="-342900">
              <a:buAutoNum type="arabicPeriod"/>
            </a:pPr>
            <a:r>
              <a:rPr lang="en-US" dirty="0"/>
              <a:t>Frontend </a:t>
            </a:r>
          </a:p>
          <a:p>
            <a:pPr marL="342900" indent="-342900">
              <a:buAutoNum type="arabicPeriod"/>
            </a:pPr>
            <a:r>
              <a:rPr lang="en-US" dirty="0"/>
              <a:t>AI Implementation</a:t>
            </a:r>
          </a:p>
        </p:txBody>
      </p:sp>
      <p:sp>
        <p:nvSpPr>
          <p:cNvPr id="2" name="Content Placeholder 5">
            <a:extLst>
              <a:ext uri="{FF2B5EF4-FFF2-40B4-BE49-F238E27FC236}">
                <a16:creationId xmlns:a16="http://schemas.microsoft.com/office/drawing/2014/main" id="{F560BCB8-9447-11E5-1A4C-E2ADE5B97AD4}"/>
              </a:ext>
            </a:extLst>
          </p:cNvPr>
          <p:cNvSpPr txBox="1">
            <a:spLocks/>
          </p:cNvSpPr>
          <p:nvPr/>
        </p:nvSpPr>
        <p:spPr>
          <a:xfrm>
            <a:off x="9128572" y="2057539"/>
            <a:ext cx="2236114" cy="400236"/>
          </a:xfrm>
          <a:prstGeom prst="rect">
            <a:avLst/>
          </a:prstGeom>
          <a:noFill/>
          <a:ln w="12700">
            <a:noFill/>
            <a:prstDash val="dash"/>
          </a:ln>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1800" kern="1200">
                <a:solidFill>
                  <a:schemeClr val="tx2"/>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Vishal</a:t>
            </a:r>
          </a:p>
          <a:p>
            <a:r>
              <a:rPr lang="en-US" dirty="0"/>
              <a:t>E23CSEU0834</a:t>
            </a:r>
          </a:p>
          <a:p>
            <a:pPr marL="342900" indent="-342900">
              <a:buAutoNum type="arabicPeriod"/>
            </a:pPr>
            <a:r>
              <a:rPr lang="en-US" dirty="0"/>
              <a:t>Presentation</a:t>
            </a:r>
          </a:p>
          <a:p>
            <a:pPr marL="342900" indent="-342900">
              <a:buAutoNum type="arabicPeriod"/>
            </a:pPr>
            <a:r>
              <a:rPr lang="en-US" dirty="0"/>
              <a:t>User Interface</a:t>
            </a:r>
          </a:p>
          <a:p>
            <a:endParaRPr lang="en-US" dirty="0"/>
          </a:p>
          <a:p>
            <a:endParaRPr lang="en-IN" dirty="0"/>
          </a:p>
        </p:txBody>
      </p:sp>
      <p:sp>
        <p:nvSpPr>
          <p:cNvPr id="3" name="Content Placeholder 5">
            <a:extLst>
              <a:ext uri="{FF2B5EF4-FFF2-40B4-BE49-F238E27FC236}">
                <a16:creationId xmlns:a16="http://schemas.microsoft.com/office/drawing/2014/main" id="{3CCF0892-BC4C-5DC3-ED33-B725999A9733}"/>
              </a:ext>
            </a:extLst>
          </p:cNvPr>
          <p:cNvSpPr txBox="1">
            <a:spLocks/>
          </p:cNvSpPr>
          <p:nvPr/>
        </p:nvSpPr>
        <p:spPr>
          <a:xfrm>
            <a:off x="5028950" y="2066028"/>
            <a:ext cx="2653626" cy="783494"/>
          </a:xfrm>
          <a:prstGeom prst="rect">
            <a:avLst/>
          </a:prstGeom>
          <a:noFill/>
          <a:ln w="12700">
            <a:noFill/>
            <a:prstDash val="dash"/>
          </a:ln>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1800" kern="1200">
                <a:solidFill>
                  <a:schemeClr val="tx2"/>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Atif Azeem </a:t>
            </a:r>
          </a:p>
          <a:p>
            <a:r>
              <a:rPr lang="en-US" dirty="0"/>
              <a:t>E23CSEU0836</a:t>
            </a:r>
          </a:p>
          <a:p>
            <a:pPr marL="342900" indent="-342900">
              <a:buAutoNum type="arabicPeriod"/>
            </a:pPr>
            <a:r>
              <a:rPr lang="en-US" dirty="0"/>
              <a:t>Java Backend</a:t>
            </a:r>
          </a:p>
          <a:p>
            <a:pPr marL="342900" indent="-342900">
              <a:buAutoNum type="arabicPeriod"/>
            </a:pPr>
            <a:r>
              <a:rPr lang="en-US" dirty="0"/>
              <a:t>Web Socket and API integration</a:t>
            </a:r>
          </a:p>
          <a:p>
            <a:endParaRPr lang="en-US" dirty="0"/>
          </a:p>
          <a:p>
            <a:endParaRPr lang="en-IN" dirty="0"/>
          </a:p>
        </p:txBody>
      </p:sp>
      <p:sp>
        <p:nvSpPr>
          <p:cNvPr id="4" name="Content Placeholder 5">
            <a:extLst>
              <a:ext uri="{FF2B5EF4-FFF2-40B4-BE49-F238E27FC236}">
                <a16:creationId xmlns:a16="http://schemas.microsoft.com/office/drawing/2014/main" id="{C1D8CA84-C831-A6B4-DF7D-592E9CE18D67}"/>
              </a:ext>
            </a:extLst>
          </p:cNvPr>
          <p:cNvSpPr txBox="1">
            <a:spLocks/>
          </p:cNvSpPr>
          <p:nvPr/>
        </p:nvSpPr>
        <p:spPr>
          <a:xfrm>
            <a:off x="10037872" y="5417262"/>
            <a:ext cx="2653627" cy="400236"/>
          </a:xfrm>
          <a:prstGeom prst="rect">
            <a:avLst/>
          </a:prstGeom>
          <a:noFill/>
          <a:ln w="12700">
            <a:noFill/>
            <a:prstDash val="dash"/>
          </a:ln>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1800" kern="1200">
                <a:solidFill>
                  <a:schemeClr val="tx2"/>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b="1" dirty="0"/>
              <a:t>Group - 4 </a:t>
            </a:r>
          </a:p>
          <a:p>
            <a:r>
              <a:rPr lang="fr-FR" b="1" dirty="0"/>
              <a:t>Batch - 28</a:t>
            </a:r>
          </a:p>
        </p:txBody>
      </p:sp>
    </p:spTree>
    <p:extLst>
      <p:ext uri="{BB962C8B-B14F-4D97-AF65-F5344CB8AC3E}">
        <p14:creationId xmlns:p14="http://schemas.microsoft.com/office/powerpoint/2010/main" val="132435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99000">
              <a:srgbClr val="FCFFFE"/>
            </a:gs>
            <a:gs pos="66020">
              <a:srgbClr val="F3FFFF"/>
            </a:gs>
            <a:gs pos="37992">
              <a:srgbClr val="FFFFFF"/>
            </a:gs>
            <a:gs pos="8000">
              <a:srgbClr val="EAFCFD"/>
            </a:gs>
          </a:gsLst>
          <a:lin ang="16200000" scaled="0"/>
        </a:gra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67AB765-3A7D-760D-98E2-A4F1F3AA744F}"/>
              </a:ext>
            </a:extLst>
          </p:cNvPr>
          <p:cNvSpPr>
            <a:spLocks noGrp="1"/>
          </p:cNvSpPr>
          <p:nvPr>
            <p:ph type="title"/>
          </p:nvPr>
        </p:nvSpPr>
        <p:spPr>
          <a:xfrm>
            <a:off x="548640" y="2386584"/>
            <a:ext cx="11000232" cy="1886836"/>
          </a:xfrm>
        </p:spPr>
        <p:txBody>
          <a:bodyPr>
            <a:noAutofit/>
          </a:bodyPr>
          <a:lstStyle/>
          <a:p>
            <a:pPr algn="ctr"/>
            <a:r>
              <a:rPr lang="en-US" sz="8800" dirty="0"/>
              <a:t>THANK YOU</a:t>
            </a:r>
          </a:p>
        </p:txBody>
      </p:sp>
      <p:sp>
        <p:nvSpPr>
          <p:cNvPr id="7" name="Footer Placeholder 6">
            <a:extLst>
              <a:ext uri="{FF2B5EF4-FFF2-40B4-BE49-F238E27FC236}">
                <a16:creationId xmlns:a16="http://schemas.microsoft.com/office/drawing/2014/main" id="{86C089E3-B26E-68D3-9CA9-D80A1077E55F}"/>
              </a:ext>
            </a:extLst>
          </p:cNvPr>
          <p:cNvSpPr txBox="1">
            <a:spLocks/>
          </p:cNvSpPr>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cs typeface="Segoe UI" panose="020B0502040204020203" pitchFamily="34" charset="0"/>
              </a:rPr>
              <a:t>Text Editor</a:t>
            </a:r>
          </a:p>
        </p:txBody>
      </p:sp>
      <p:sp>
        <p:nvSpPr>
          <p:cNvPr id="5" name="Slide Number Placeholder 7">
            <a:extLst>
              <a:ext uri="{FF2B5EF4-FFF2-40B4-BE49-F238E27FC236}">
                <a16:creationId xmlns:a16="http://schemas.microsoft.com/office/drawing/2014/main" id="{378D202C-539D-0EF3-6CA4-EF055743EFA2}"/>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cs typeface="Segoe UI" panose="020B0502040204020203" pitchFamily="34" charset="0"/>
              </a:rPr>
              <a:pPr algn="r"/>
              <a:t>8</a:t>
            </a:fld>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1242864"/>
      </p:ext>
    </p:extLst>
  </p:cSld>
  <p:clrMapOvr>
    <a:masterClrMapping/>
  </p:clrMapOvr>
</p:sld>
</file>

<file path=ppt/theme/theme1.xml><?xml version="1.0" encoding="utf-8"?>
<a:theme xmlns:a="http://schemas.openxmlformats.org/drawingml/2006/main" name="powerpoint tutorial">
  <a:themeElements>
    <a:clrScheme name="Custom 27">
      <a:dk1>
        <a:srgbClr val="000000"/>
      </a:dk1>
      <a:lt1>
        <a:srgbClr val="FFFFFF"/>
      </a:lt1>
      <a:dk2>
        <a:srgbClr val="005F73"/>
      </a:dk2>
      <a:lt2>
        <a:srgbClr val="E7E6E6"/>
      </a:lt2>
      <a:accent1>
        <a:srgbClr val="6A205F"/>
      </a:accent1>
      <a:accent2>
        <a:srgbClr val="C74F66"/>
      </a:accent2>
      <a:accent3>
        <a:srgbClr val="C40C67"/>
      </a:accent3>
      <a:accent4>
        <a:srgbClr val="FF7675"/>
      </a:accent4>
      <a:accent5>
        <a:srgbClr val="0696D0"/>
      </a:accent5>
      <a:accent6>
        <a:srgbClr val="360070"/>
      </a:accent6>
      <a:hlink>
        <a:srgbClr val="0563C1"/>
      </a:hlink>
      <a:folHlink>
        <a:srgbClr val="954F72"/>
      </a:folHlink>
    </a:clrScheme>
    <a:fontScheme name="Custom 92">
      <a:majorFont>
        <a:latin typeface="Segoe UI Semibold"/>
        <a:ea typeface=""/>
        <a:cs typeface=""/>
      </a:majorFont>
      <a:minorFont>
        <a:latin typeface="Segoe UI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3161501_Feeling overwhelmed_wac_SL_V2" id="{54A04B33-ABA9-48E3-837F-F7D8E1BC9C01}" vid="{4FC7F71D-D20D-44FB-9BA9-EEFEE62253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7D4A114-614A-4F21-A975-61444CD3CFA6}">
  <ds:schemaRefs>
    <ds:schemaRef ds:uri="http://schemas.microsoft.com/sharepoint/v3/contenttype/forms"/>
  </ds:schemaRefs>
</ds:datastoreItem>
</file>

<file path=customXml/itemProps2.xml><?xml version="1.0" encoding="utf-8"?>
<ds:datastoreItem xmlns:ds="http://schemas.openxmlformats.org/officeDocument/2006/customXml" ds:itemID="{FF3CF614-6894-4A97-80E5-9F658EA3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D100F2-74DD-462C-BBFE-2504278ADF72}">
  <ds:schemaRefs>
    <ds:schemaRef ds:uri="http://schemas.microsoft.com/office/infopath/2007/PartnerControls"/>
    <ds:schemaRef ds:uri="http://www.w3.org/XML/1998/namespace"/>
    <ds:schemaRef ds:uri="http://schemas.openxmlformats.org/package/2006/metadata/core-properties"/>
    <ds:schemaRef ds:uri="http://purl.org/dc/dcmitype/"/>
    <ds:schemaRef ds:uri="230e9df3-be65-4c73-a93b-d1236ebd677e"/>
    <ds:schemaRef ds:uri="http://schemas.microsoft.com/office/2006/documentManagement/types"/>
    <ds:schemaRef ds:uri="16c05727-aa75-4e4a-9b5f-8a80a1165891"/>
    <ds:schemaRef ds:uri="http://schemas.microsoft.com/office/2006/metadata/properties"/>
    <ds:schemaRef ds:uri="http://purl.org/dc/elements/1.1/"/>
    <ds:schemaRef ds:uri="71af3243-3dd4-4a8d-8c0d-dd76da1f02a5"/>
    <ds:schemaRef ds:uri="http://schemas.microsoft.com/sharepoint/v3"/>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Feeling overwhelmed</Template>
  <TotalTime>1401</TotalTime>
  <Words>400</Words>
  <Application>Microsoft Office PowerPoint</Application>
  <PresentationFormat>Widescreen</PresentationFormat>
  <Paragraphs>83</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Daytona</vt:lpstr>
      <vt:lpstr>Segoe UI</vt:lpstr>
      <vt:lpstr>Segoe UI </vt:lpstr>
      <vt:lpstr>powerpoint tutorial</vt:lpstr>
      <vt:lpstr>Text  Editor</vt:lpstr>
      <vt:lpstr>CONTENT</vt:lpstr>
      <vt:lpstr>Introduction</vt:lpstr>
      <vt:lpstr>Innovations and Implementations</vt:lpstr>
      <vt:lpstr>Ideas for Unique Platform Experience</vt:lpstr>
      <vt:lpstr>Technology Stack Used</vt:lpstr>
      <vt:lpstr>Team Members / Work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Editor</dc:title>
  <dc:creator>Avinash  Yadav</dc:creator>
  <cp:lastModifiedBy>Avinash  Yadav</cp:lastModifiedBy>
  <cp:revision>5</cp:revision>
  <dcterms:created xsi:type="dcterms:W3CDTF">2024-03-12T12:18:54Z</dcterms:created>
  <dcterms:modified xsi:type="dcterms:W3CDTF">2024-03-16T05:37:36Z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