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rben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34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ShopAssist – AI-Powered E-commerce Chatbot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ShopAssist is an always-on AI concierge for online retail. It provides 24/7 customer support, significantly reducing cart abandonment. This plug-and-play chatbot enhances sales, improves support, and offers valuable insights for your business.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648563"/>
            <a:ext cx="256555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Avinash Yadav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325" y="740926"/>
            <a:ext cx="5221010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Technology Stack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25" y="1706761"/>
            <a:ext cx="522089" cy="5220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7325" y="2437686"/>
            <a:ext cx="238672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NLP Engine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6217325" y="2889290"/>
            <a:ext cx="2386727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Human-like chat powered by advanced Natural Language Processing.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037" y="1706761"/>
            <a:ext cx="522089" cy="5220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5037" y="2437686"/>
            <a:ext cx="238672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Web Integration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8865037" y="2889290"/>
            <a:ext cx="2386727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Seamless web-based integration using a simple JavaScript snippet.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2748" y="1706761"/>
            <a:ext cx="522089" cy="52208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2748" y="2437686"/>
            <a:ext cx="238672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Cloud Scalability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11512748" y="2889290"/>
            <a:ext cx="2386727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Cloud infrastructure ensures real-time responses and high scalability.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325" y="4643318"/>
            <a:ext cx="522089" cy="52208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17325" y="5374243"/>
            <a:ext cx="2386727" cy="652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Platform Compatible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6217325" y="6152198"/>
            <a:ext cx="2386727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Compatible with leading e-commerce platforms and product data feeds.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84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335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7017306" y="1811417"/>
            <a:ext cx="42851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3018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Receive tailored product suggestions and enhanced discovery.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24/7 Instant Support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36866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Get immediate help for FAQs, orders, and returns around the clock.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Proactive Guidance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Prevent cart abandonment with timely, helpful interventions.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Actionable Analytics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Gain insights into common questions, trends, and customer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System Architecture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Interface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Chat widget embedded directly in your online store.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Layer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Seamless connection to product catalogs and FAQs.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AI Core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Copilot Labs Used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Analytics Module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Captures engagement and generates valuable insights.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Admin Dashboard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Configure presets and review analytics with ease.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98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Sample Queries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82233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8224" y="3816668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"Show me red sneakers under $100."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582233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5451396" y="3816668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"How long does shipping take to California?"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582233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9874568" y="3816668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"Can you recommend gifts for Mother's Day?"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986576"/>
            <a:ext cx="6408063" cy="823198"/>
          </a:xfrm>
          <a:prstGeom prst="roundRect">
            <a:avLst>
              <a:gd name="adj" fmla="val 1157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8224" y="5221010"/>
            <a:ext cx="48171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"Is this item eligible for free returns?"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428667" y="4986576"/>
            <a:ext cx="6408063" cy="823198"/>
          </a:xfrm>
          <a:prstGeom prst="roundRect">
            <a:avLst>
              <a:gd name="adj" fmla="val 1157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7663101" y="5221010"/>
            <a:ext cx="44702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"What are today’s deals or offers?"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9709" y="417076"/>
            <a:ext cx="3783806" cy="472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Results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529709" y="1192530"/>
            <a:ext cx="8084582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80%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626048" y="1881068"/>
            <a:ext cx="1891903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Automated Queries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529709" y="2208252"/>
            <a:ext cx="808458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 to 80% of repetitive queries are now automated.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529709" y="2979896"/>
            <a:ext cx="8084582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24/7</a:t>
            </a:r>
            <a:endParaRPr lang="en-US" sz="3900" dirty="0"/>
          </a:p>
        </p:txBody>
      </p:sp>
      <p:sp>
        <p:nvSpPr>
          <p:cNvPr id="8" name="Text 5"/>
          <p:cNvSpPr/>
          <p:nvPr/>
        </p:nvSpPr>
        <p:spPr>
          <a:xfrm>
            <a:off x="3626048" y="3668435"/>
            <a:ext cx="1891903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Coverage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529709" y="3995618"/>
            <a:ext cx="808458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Continuous 24/7 coverage enhances conversion rates and satisfaction.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29709" y="4767263"/>
            <a:ext cx="8084582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Seconds</a:t>
            </a: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3626048" y="5455801"/>
            <a:ext cx="1891903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Response Time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529709" y="5782985"/>
            <a:ext cx="808458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Customer response time reduced from hours to mere seconds.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529709" y="6554629"/>
            <a:ext cx="8084582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Savings</a:t>
            </a:r>
            <a:endParaRPr lang="en-US" sz="3900" dirty="0"/>
          </a:p>
        </p:txBody>
      </p:sp>
      <p:sp>
        <p:nvSpPr>
          <p:cNvPr id="14" name="Text 11"/>
          <p:cNvSpPr/>
          <p:nvPr/>
        </p:nvSpPr>
        <p:spPr>
          <a:xfrm>
            <a:off x="3626048" y="7243167"/>
            <a:ext cx="1891903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Cost Savings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529709" y="7570351"/>
            <a:ext cx="808458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Frees staff for complex tasks, saving thousands in overhead.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Setup Instructions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Copy/Paste Snippet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 by copying and pasting the provided web snippet.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Connect Data Feed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Connect your product data feed or enable automated crawling.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Configure Presets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 up preset answers for FAQs, shipping, and returns.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Train AI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 the AI on your brand's specific keywords and tone.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Go Live &amp; Monitor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Launch, then monitor and adjust via the admin dashboard.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1571"/>
            <a:ext cx="79668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Dummy Data &amp; AI Integration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173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Dummy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98470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Load sample product catalog data for easy testing and demonstrations. This helps ensure functionality before live deployment.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125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AI model ingests titles, descriptions, prices, and specifications from your data. Test with example conversations and typical customer scenarios.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445663"/>
            <a:ext cx="6244709" cy="340614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6362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ShopAssist includes built-in fallback mechanisms and learns from initial customer interactions. You can easily switch from dummy to live data for production use, ensuring a smooth transition.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454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Corben</vt:lpstr>
      <vt:lpstr>Arial</vt:lpstr>
      <vt:lpstr>Nobile Bold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Avinash  Yadav</cp:lastModifiedBy>
  <cp:revision>2</cp:revision>
  <dcterms:created xsi:type="dcterms:W3CDTF">2025-06-08T09:59:36Z</dcterms:created>
  <dcterms:modified xsi:type="dcterms:W3CDTF">2025-06-08T10:01:03Z</dcterms:modified>
</cp:coreProperties>
</file>