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5f94e4a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5f94e4a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5f94e4a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5f94e4a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5f94e4a9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5f94e4a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5f94e4a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5f94e4a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5f94e4a9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5f94e4a9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5f94e4a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5f94e4a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5f94e4a9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5f94e4a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60525061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6052506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60525061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6052506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7OojbiJEXYsxMjDlZ9uCzS2KivY5L6b_/view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IzAE17ByzK0jLIoCRJkfEGuQYYrS8e7x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9400" y="391525"/>
            <a:ext cx="7845900" cy="3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        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</a:t>
            </a:r>
            <a:r>
              <a:rPr b="1" lang="en-GB" sz="1600">
                <a:solidFill>
                  <a:schemeClr val="dk1"/>
                </a:solidFill>
              </a:rPr>
              <a:t>Segment Anything Model 2 (SAM 2)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It is a foundation model designed to address promptable visual segmentation in both images and videos.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The model extends its functionality to video by treating images as single-frame videos. Its design, a simple transformer architecture with streaming memory, enables real-time video processing.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 model-in-the-loop data engine, which enhances the model and data through user interaction, was built to collect the SA-V dataset, the largest video segmentation dataset to date. SAM 2, trained on this extensive dataset, delivers robust performance across diverse tasks and visual domains.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150" y="743475"/>
            <a:ext cx="6105525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68500" y="237975"/>
            <a:ext cx="4467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SAM 2 FOR IMAGE: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468300" y="245650"/>
            <a:ext cx="4153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SAM 2 FOR VIDEO: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6" name="Google Shape;66;p15" title="sam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25" y="774175"/>
            <a:ext cx="7842890" cy="423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714425" y="591100"/>
            <a:ext cx="7461300" cy="3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There are two ways you can run SAM 2: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/>
              <a:t>Using the automatic mask generator, that segments all objects in an image or video and generates corresponding masks, or;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/>
              <a:t>By using a point prompt.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automatic mask generator is ideal if you want to segment all objects. Using a prompt, on the other hand, allows you to be more specific in your segmentation.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 identify the location of an object, you need to provide a “prompt”. A prompt can be: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/>
              <a:t>A specific point or series of points that correspond with the object you want to segment;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/>
              <a:t>A box that surrounds the object you want to segment.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552725" y="291725"/>
            <a:ext cx="474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Segment Anything 2 Dataset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468300" y="898200"/>
            <a:ext cx="75081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SAM 2 was trained on the Segment Anything Video dataset (SA-V), which includes 51,000 videos and 643,000 segmentation masks. The SA-V dataset is licensed under a CC 4.0 license. SA-V has “~53x more annotations than the largest existing video segmentation dataset”.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This dataset was labeled using a human-in-the-loop approach. SAM 2 was used to interactively annotate videos by human labelers. This annotated data was then used to improve the underlying SAM 2 model.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800" y="809750"/>
            <a:ext cx="7501424" cy="376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598800" y="330100"/>
            <a:ext cx="442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DATA PREPROCESSING: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429875" y="261025"/>
            <a:ext cx="23184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Example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800" y="706550"/>
            <a:ext cx="6802850" cy="38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1781025" y="4652175"/>
            <a:ext cx="497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The positive point-prompt is marked with a filled circle.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00" y="458125"/>
            <a:ext cx="7071525" cy="39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1795813" y="4483300"/>
            <a:ext cx="484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</a:t>
            </a:r>
            <a:r>
              <a:rPr lang="en-GB" sz="1100">
                <a:solidFill>
                  <a:schemeClr val="dk1"/>
                </a:solidFill>
              </a:rPr>
              <a:t>egment Anything 2 result for the above single-object prompt.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 title="sam2-multi-objec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400" y="392675"/>
            <a:ext cx="5957250" cy="44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