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86" r:id="rId8"/>
    <p:sldId id="28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2EA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670661"/>
            <a:ext cx="8897112" cy="1523911"/>
          </a:xfrm>
        </p:spPr>
        <p:txBody>
          <a:bodyPr/>
          <a:lstStyle/>
          <a:p>
            <a:r>
              <a:rPr lang="en-US" sz="5400" dirty="0">
                <a:solidFill>
                  <a:srgbClr val="A8E2EA"/>
                </a:solidFill>
              </a:rPr>
              <a:t>USING DATA ANALYTICS IN REAL LIFE SITUATIONS</a:t>
            </a:r>
            <a:endParaRPr lang="en-IN" sz="5400" dirty="0">
              <a:solidFill>
                <a:srgbClr val="A8E2E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226579"/>
            <a:ext cx="7077456" cy="345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AVINASH NAYAK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98" y="4312692"/>
            <a:ext cx="7781544" cy="66457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1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 txBox="1">
            <a:spLocks/>
          </p:cNvSpPr>
          <p:nvPr/>
        </p:nvSpPr>
        <p:spPr>
          <a:xfrm>
            <a:off x="545496" y="4913195"/>
            <a:ext cx="8107181" cy="694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MAKING DINNER FOR GUESTS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DINNER FOR GUESTS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852" y="1393370"/>
            <a:ext cx="6718300" cy="4699215"/>
          </a:xfrm>
        </p:spPr>
        <p:txBody>
          <a:bodyPr/>
          <a:lstStyle/>
          <a:p>
            <a:r>
              <a:rPr lang="en-US" sz="1800" b="1" dirty="0" smtClean="0"/>
              <a:t>Plan: </a:t>
            </a:r>
            <a:r>
              <a:rPr lang="en-US" dirty="0"/>
              <a:t>Before starting the preparations we need to decide what all dishes we can </a:t>
            </a:r>
            <a:r>
              <a:rPr lang="en-US" dirty="0" smtClean="0"/>
              <a:t>make.</a:t>
            </a:r>
          </a:p>
          <a:p>
            <a:r>
              <a:rPr lang="en-US" sz="1800" b="1" dirty="0"/>
              <a:t>Prepare</a:t>
            </a:r>
            <a:r>
              <a:rPr lang="en-US" sz="1800" b="1" dirty="0" smtClean="0"/>
              <a:t>: </a:t>
            </a:r>
            <a:r>
              <a:rPr lang="en-US" dirty="0" smtClean="0"/>
              <a:t>We will make a list of all the ingredients possibly required. We will also check the guest’s preferences, special requirements (like sugar level, salt level etc.) and whether they are vegetarian or non-vegetarian.</a:t>
            </a:r>
          </a:p>
          <a:p>
            <a:r>
              <a:rPr lang="en-US" sz="1800" b="1" dirty="0" smtClean="0"/>
              <a:t>Process: </a:t>
            </a:r>
            <a:r>
              <a:rPr lang="en-US" dirty="0" smtClean="0"/>
              <a:t>We will check availability of the ingredients.</a:t>
            </a:r>
          </a:p>
          <a:p>
            <a:r>
              <a:rPr lang="en-US" sz="1800" b="1" dirty="0" smtClean="0"/>
              <a:t>Analyze: </a:t>
            </a:r>
            <a:r>
              <a:rPr lang="en-US" dirty="0"/>
              <a:t>Based on the above data collected, along with </a:t>
            </a:r>
            <a:r>
              <a:rPr lang="en-US" dirty="0" smtClean="0"/>
              <a:t>our expertise </a:t>
            </a:r>
            <a:r>
              <a:rPr lang="en-US" dirty="0"/>
              <a:t>in making particular cuisines, </a:t>
            </a:r>
            <a:r>
              <a:rPr lang="en-US" dirty="0" smtClean="0"/>
              <a:t>we will analyze </a:t>
            </a:r>
            <a:r>
              <a:rPr lang="en-US" dirty="0"/>
              <a:t>and derive the list of dishes that </a:t>
            </a:r>
            <a:r>
              <a:rPr lang="en-US" dirty="0" smtClean="0"/>
              <a:t>we are </a:t>
            </a:r>
            <a:r>
              <a:rPr lang="en-US" dirty="0"/>
              <a:t>going to make. Also, if any additional ingredient is required, </a:t>
            </a:r>
            <a:r>
              <a:rPr lang="en-US" dirty="0" smtClean="0"/>
              <a:t>we will make </a:t>
            </a:r>
            <a:r>
              <a:rPr lang="en-US" dirty="0"/>
              <a:t>a list of </a:t>
            </a:r>
            <a:r>
              <a:rPr lang="en-US" dirty="0" smtClean="0"/>
              <a:t>them.</a:t>
            </a:r>
          </a:p>
          <a:p>
            <a:r>
              <a:rPr lang="en-US" sz="1800" b="1" dirty="0" smtClean="0"/>
              <a:t>Share: </a:t>
            </a:r>
            <a:r>
              <a:rPr lang="en-US" dirty="0" smtClean="0"/>
              <a:t>We will share </a:t>
            </a:r>
            <a:r>
              <a:rPr lang="en-US" dirty="0"/>
              <a:t>the list with </a:t>
            </a:r>
            <a:r>
              <a:rPr lang="en-US" dirty="0" smtClean="0"/>
              <a:t>someone and </a:t>
            </a:r>
            <a:r>
              <a:rPr lang="en-US" dirty="0"/>
              <a:t>ask him/her to bring the items from nearby shop. </a:t>
            </a:r>
            <a:r>
              <a:rPr lang="en-US" dirty="0" smtClean="0"/>
              <a:t>We can also </a:t>
            </a:r>
            <a:r>
              <a:rPr lang="en-US" dirty="0"/>
              <a:t>share </a:t>
            </a:r>
            <a:r>
              <a:rPr lang="en-US" dirty="0" smtClean="0"/>
              <a:t>our </a:t>
            </a:r>
            <a:r>
              <a:rPr lang="en-US" dirty="0"/>
              <a:t>plan with someone who can assist </a:t>
            </a:r>
            <a:r>
              <a:rPr lang="en-US" dirty="0" smtClean="0"/>
              <a:t>us with cooking.</a:t>
            </a:r>
          </a:p>
          <a:p>
            <a:r>
              <a:rPr lang="en-US" sz="1800" b="1" dirty="0" smtClean="0"/>
              <a:t>Act: </a:t>
            </a:r>
            <a:r>
              <a:rPr lang="en-US" dirty="0" smtClean="0"/>
              <a:t>We will start preparing the dishes.</a:t>
            </a:r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96" y="3930554"/>
            <a:ext cx="7781544" cy="664575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2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 txBox="1">
            <a:spLocks/>
          </p:cNvSpPr>
          <p:nvPr/>
        </p:nvSpPr>
        <p:spPr>
          <a:xfrm>
            <a:off x="545494" y="4503765"/>
            <a:ext cx="8175420" cy="13492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 smtClean="0"/>
              <a:t>TEACHING A SUBJECT IN FIXED NUMBER OF DAYS</a:t>
            </a:r>
            <a:endParaRPr lang="en-IN" sz="4600" dirty="0"/>
          </a:p>
        </p:txBody>
      </p:sp>
    </p:spTree>
    <p:extLst>
      <p:ext uri="{BB962C8B-B14F-4D97-AF65-F5344CB8AC3E}">
        <p14:creationId xmlns:p14="http://schemas.microsoft.com/office/powerpoint/2010/main" val="154054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TEACHING A SUBJECT IN FIXED NUMBER OF DAYS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852" y="1393370"/>
            <a:ext cx="6718300" cy="5062021"/>
          </a:xfrm>
        </p:spPr>
        <p:txBody>
          <a:bodyPr/>
          <a:lstStyle/>
          <a:p>
            <a:r>
              <a:rPr lang="en-US" sz="1800" b="1" dirty="0" smtClean="0"/>
              <a:t>Plan: </a:t>
            </a:r>
            <a:r>
              <a:rPr lang="en-US" dirty="0" smtClean="0"/>
              <a:t>We need to d</a:t>
            </a:r>
            <a:r>
              <a:rPr lang="en-US" dirty="0" smtClean="0"/>
              <a:t>ecide </a:t>
            </a:r>
            <a:r>
              <a:rPr lang="en-US" dirty="0"/>
              <a:t>which topics to teach from the subject, how fast or slow to teach, </a:t>
            </a:r>
            <a:r>
              <a:rPr lang="en-US" dirty="0" smtClean="0"/>
              <a:t>whether to conduct </a:t>
            </a:r>
            <a:r>
              <a:rPr lang="en-US" dirty="0"/>
              <a:t>regular tests or </a:t>
            </a:r>
            <a:r>
              <a:rPr lang="en-US" dirty="0" smtClean="0"/>
              <a:t>not.</a:t>
            </a:r>
          </a:p>
          <a:p>
            <a:r>
              <a:rPr lang="en-US" sz="1800" b="1" dirty="0" smtClean="0"/>
              <a:t>Prepare: </a:t>
            </a:r>
            <a:r>
              <a:rPr lang="en-US" dirty="0" smtClean="0"/>
              <a:t>We will </a:t>
            </a:r>
            <a:r>
              <a:rPr lang="en-US" dirty="0"/>
              <a:t>c</a:t>
            </a:r>
            <a:r>
              <a:rPr lang="en-US" dirty="0" smtClean="0"/>
              <a:t>ollect mark sheet </a:t>
            </a:r>
            <a:r>
              <a:rPr lang="en-US" dirty="0"/>
              <a:t>of students </a:t>
            </a:r>
            <a:r>
              <a:rPr lang="en-US" dirty="0" smtClean="0"/>
              <a:t>of </a:t>
            </a:r>
            <a:r>
              <a:rPr lang="en-US" dirty="0"/>
              <a:t>previous years, make a list of the topics, collect attendance report of </a:t>
            </a:r>
            <a:r>
              <a:rPr lang="en-US" dirty="0" smtClean="0"/>
              <a:t>students of previous years, </a:t>
            </a:r>
            <a:r>
              <a:rPr lang="en-US" dirty="0"/>
              <a:t>number of holidays in the given number of </a:t>
            </a:r>
            <a:r>
              <a:rPr lang="en-US" dirty="0" smtClean="0"/>
              <a:t>days.</a:t>
            </a:r>
          </a:p>
          <a:p>
            <a:r>
              <a:rPr lang="en-US" sz="1800" b="1" dirty="0" smtClean="0"/>
              <a:t>Process: </a:t>
            </a:r>
            <a:r>
              <a:rPr lang="en-US" dirty="0" smtClean="0"/>
              <a:t>We will </a:t>
            </a:r>
            <a:r>
              <a:rPr lang="en-US" dirty="0"/>
              <a:t>p</a:t>
            </a:r>
            <a:r>
              <a:rPr lang="en-US" dirty="0" smtClean="0"/>
              <a:t>rioritize </a:t>
            </a:r>
            <a:r>
              <a:rPr lang="en-US" dirty="0"/>
              <a:t>the </a:t>
            </a:r>
            <a:r>
              <a:rPr lang="en-US" dirty="0" smtClean="0"/>
              <a:t>topic list based on their importance, </a:t>
            </a:r>
            <a:r>
              <a:rPr lang="en-US" dirty="0"/>
              <a:t>filter the subject marks of students from data collected </a:t>
            </a:r>
            <a:r>
              <a:rPr lang="en-US" dirty="0" smtClean="0"/>
              <a:t>above.</a:t>
            </a:r>
          </a:p>
          <a:p>
            <a:r>
              <a:rPr lang="en-US" sz="1800" b="1" dirty="0" smtClean="0"/>
              <a:t>Analyze: </a:t>
            </a:r>
            <a:r>
              <a:rPr lang="en-US" dirty="0"/>
              <a:t>Based on the above data collected, </a:t>
            </a:r>
            <a:r>
              <a:rPr lang="en-US" dirty="0" smtClean="0"/>
              <a:t>we will check </a:t>
            </a:r>
            <a:r>
              <a:rPr lang="en-US" dirty="0"/>
              <a:t>for correlation of subject marks of </a:t>
            </a:r>
            <a:r>
              <a:rPr lang="en-US" dirty="0" smtClean="0"/>
              <a:t>the students </a:t>
            </a:r>
            <a:r>
              <a:rPr lang="en-US" dirty="0"/>
              <a:t>and attendance record of the students, </a:t>
            </a:r>
            <a:r>
              <a:rPr lang="en-US" dirty="0" smtClean="0"/>
              <a:t>analyze </a:t>
            </a:r>
            <a:r>
              <a:rPr lang="en-US" dirty="0"/>
              <a:t>the speed of understanding based on marks and attendance, create a timetable keeping </a:t>
            </a:r>
            <a:r>
              <a:rPr lang="en-US" dirty="0" smtClean="0"/>
              <a:t>holidays, topic’s priority list </a:t>
            </a:r>
            <a:r>
              <a:rPr lang="en-US" dirty="0"/>
              <a:t>and above points in </a:t>
            </a:r>
            <a:r>
              <a:rPr lang="en-US" dirty="0" smtClean="0"/>
              <a:t>mind.</a:t>
            </a:r>
          </a:p>
          <a:p>
            <a:r>
              <a:rPr lang="en-US" sz="1800" b="1" dirty="0" smtClean="0"/>
              <a:t>Share: </a:t>
            </a:r>
            <a:r>
              <a:rPr lang="en-US" dirty="0" smtClean="0"/>
              <a:t>We will </a:t>
            </a:r>
            <a:r>
              <a:rPr lang="en-US" dirty="0"/>
              <a:t>c</a:t>
            </a:r>
            <a:r>
              <a:rPr lang="en-US" dirty="0" smtClean="0"/>
              <a:t>ommunicate </a:t>
            </a:r>
            <a:r>
              <a:rPr lang="en-US" dirty="0"/>
              <a:t>the time table with the students and ask for feedback, if </a:t>
            </a:r>
            <a:r>
              <a:rPr lang="en-US" dirty="0" smtClean="0"/>
              <a:t>any, </a:t>
            </a:r>
            <a:r>
              <a:rPr lang="en-US" dirty="0"/>
              <a:t>discuss with the students and make </a:t>
            </a:r>
            <a:r>
              <a:rPr lang="en-US" dirty="0" smtClean="0"/>
              <a:t>necessary changes.</a:t>
            </a:r>
          </a:p>
          <a:p>
            <a:r>
              <a:rPr lang="en-US" sz="1800" b="1" dirty="0" smtClean="0"/>
              <a:t>Act: </a:t>
            </a:r>
            <a:r>
              <a:rPr lang="en-US" dirty="0" smtClean="0"/>
              <a:t>We will start </a:t>
            </a:r>
            <a:r>
              <a:rPr lang="en-US" dirty="0"/>
              <a:t>teaching the subject to </a:t>
            </a:r>
            <a:r>
              <a:rPr lang="en-US" dirty="0" smtClean="0"/>
              <a:t>the students.</a:t>
            </a:r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660" y="2828495"/>
            <a:ext cx="4148534" cy="124358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391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Trade Gothic LT Pro</vt:lpstr>
      <vt:lpstr>Trebuchet MS</vt:lpstr>
      <vt:lpstr>Office Theme</vt:lpstr>
      <vt:lpstr>USING DATA ANALYTICS IN REAL LIFE SITUATIONS</vt:lpstr>
      <vt:lpstr>EXAMPLE 1</vt:lpstr>
      <vt:lpstr>MAKING DINNER FOR GUESTS</vt:lpstr>
      <vt:lpstr>EXAMPLE 2</vt:lpstr>
      <vt:lpstr>TEACHING A SUBJECT IN FIXED NUMBER OF DAYS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2023-06-24T17:12:04Z</dcterms:created>
  <dcterms:modified xsi:type="dcterms:W3CDTF">2023-06-24T18:01:56Z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