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8494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HDFS: A Deep Dive into Storage Management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317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Hadoop Distributed File System (HDFS) is a distributed, scalable, and portable filesystem designed to work with the Hadoop framework. It provides high-throughput access to application data and is suitable for applications with large datasets. Let's take a deep dive into the storage management aspects of HDFS.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447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35234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350198"/>
            <a:ext cx="317182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Avinash Gudikandula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5493"/>
            <a:ext cx="93928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Directory Structure in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5292"/>
            <a:ext cx="48891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to Create Directory in HDFS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4648"/>
            <a:ext cx="5006221" cy="179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first step in HDFS storage management is creating a well-structured directory. Use the command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-mkdir /user/your_username/directory_name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create a new directory in HDFS.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85292"/>
            <a:ext cx="500622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to Move File from Local to HDFS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201835"/>
            <a:ext cx="5006221" cy="1792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creating the directory, you can use the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-copyFromLocal local_file_path hdfs_directory_path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command to move files from the local file system to the Hadoop distributed filesystem.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37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Viewing Data Contents, Files, and Directories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87879"/>
            <a:ext cx="500622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to See Contents of Files in HDFS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04423"/>
            <a:ext cx="5006221" cy="7184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view the contents of a specific file in HDFS, use the command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-cat hdfs_file_path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987879"/>
            <a:ext cx="500622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to See Contents of Files in HDFS Directory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904423"/>
            <a:ext cx="5006221" cy="10814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a comprehensive view of the contents within a specific directory in HDFS, utilize the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-ls hdfs_directory_path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command.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5055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Getting Files Data from HDFS to Local Disk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272558"/>
            <a:ext cx="69188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to Copy File from HDFS to Local File System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53000"/>
            <a:ext cx="10554414" cy="7260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retrieve files from HDFS and transfer them to the local file system, use the 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hadoop fs -copyToLocal hdfs_file_path local_directory_path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command.</a:t>
            </a:r>
            <a:endParaRPr lang="en-US" sz="1750" dirty="0"/>
          </a:p>
        </p:txBody>
      </p:sp>
      <p:pic>
        <p:nvPicPr>
          <p:cNvPr id="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36062"/>
            <a:ext cx="8097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the Significance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8609" y="4978956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013603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Moving Data to HDFS for Processing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1206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Advancing data to HDFS is a pivotal stage in the Hadoop ecosystem, enabling distributed storage and parallel processing.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49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73447" y="4978956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013603"/>
            <a:ext cx="37467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HDFS Commands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5494020"/>
            <a:ext cx="44440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Interacting seamlessly with the Hadoop Storage File System through commands is a key aspect of unlocking the full potential of Hadoop's distributed computing capabilities.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0629" y="2687003"/>
            <a:ext cx="4404717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35"/>
              </a:lnSpc>
              <a:buNone/>
            </a:pPr>
            <a:r>
              <a:rPr lang="en-US" sz="3468" b="1" spc="-10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 Instructions</a:t>
            </a:r>
            <a:endParaRPr lang="en-US" sz="3468" dirty="0"/>
          </a:p>
        </p:txBody>
      </p:sp>
      <p:sp>
        <p:nvSpPr>
          <p:cNvPr id="6" name="Shape 3"/>
          <p:cNvSpPr/>
          <p:nvPr/>
        </p:nvSpPr>
        <p:spPr>
          <a:xfrm>
            <a:off x="3377327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3593009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3196650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331905" y="3672483"/>
            <a:ext cx="125849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7"/>
          <p:cNvSpPr/>
          <p:nvPr/>
        </p:nvSpPr>
        <p:spPr>
          <a:xfrm>
            <a:off x="4363879" y="3677960"/>
            <a:ext cx="5778460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 Utilizing HDFS Commands for Data Processing</a:t>
            </a:r>
            <a:endParaRPr lang="en-US" sz="1734" dirty="0"/>
          </a:p>
        </p:txBody>
      </p:sp>
      <p:sp>
        <p:nvSpPr>
          <p:cNvPr id="11" name="Text 8"/>
          <p:cNvSpPr/>
          <p:nvPr/>
        </p:nvSpPr>
        <p:spPr>
          <a:xfrm>
            <a:off x="4363879" y="4058841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in a hands-on exploration of HDFS commands to gain practical experience in data processing within the Hadoop ecosystem.</a:t>
            </a:r>
            <a:endParaRPr lang="en-US" sz="1387" dirty="0"/>
          </a:p>
        </p:txBody>
      </p:sp>
      <p:sp>
        <p:nvSpPr>
          <p:cNvPr id="12" name="Shape 9"/>
          <p:cNvSpPr/>
          <p:nvPr/>
        </p:nvSpPr>
        <p:spPr>
          <a:xfrm>
            <a:off x="3593009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3196650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313331" y="5145524"/>
            <a:ext cx="162997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2"/>
          <p:cNvSpPr/>
          <p:nvPr/>
        </p:nvSpPr>
        <p:spPr>
          <a:xfrm>
            <a:off x="4363879" y="5151001"/>
            <a:ext cx="2202299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 Guide</a:t>
            </a:r>
            <a:endParaRPr lang="en-US" sz="1734" dirty="0"/>
          </a:p>
        </p:txBody>
      </p:sp>
      <p:sp>
        <p:nvSpPr>
          <p:cNvPr id="16" name="Text 13"/>
          <p:cNvSpPr/>
          <p:nvPr/>
        </p:nvSpPr>
        <p:spPr>
          <a:xfrm>
            <a:off x="4363879" y="5531882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 a structured guide encompassing directory creation, file movement, content inspection, and data retrieval in HDFS.</a:t>
            </a:r>
            <a:endParaRPr lang="en-US" sz="1387" dirty="0"/>
          </a:p>
        </p:txBody>
      </p:sp>
      <p:sp>
        <p:nvSpPr>
          <p:cNvPr id="17" name="Shape 14"/>
          <p:cNvSpPr/>
          <p:nvPr/>
        </p:nvSpPr>
        <p:spPr>
          <a:xfrm>
            <a:off x="3593009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3196650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309402" y="6618565"/>
            <a:ext cx="170736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b="1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7"/>
          <p:cNvSpPr/>
          <p:nvPr/>
        </p:nvSpPr>
        <p:spPr>
          <a:xfrm>
            <a:off x="4363879" y="6624042"/>
            <a:ext cx="4590455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b="1" spc="-5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Reminder: Data Processing Begins with HDFS</a:t>
            </a:r>
            <a:endParaRPr lang="en-US" sz="1734" dirty="0"/>
          </a:p>
        </p:txBody>
      </p:sp>
      <p:sp>
        <p:nvSpPr>
          <p:cNvPr id="21" name="Text 18"/>
          <p:cNvSpPr/>
          <p:nvPr/>
        </p:nvSpPr>
        <p:spPr>
          <a:xfrm>
            <a:off x="4363879" y="7004923"/>
            <a:ext cx="7135892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 the foundational role of HDFS in effective data processing, ensuring a strong understanding of its significance and functionality.</a:t>
            </a:r>
            <a:endParaRPr lang="en-US" sz="1387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59999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and Tips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36316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Data Hierarchically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Structured directory arrangements enhance efficiency in data retrieval and processing within HDFS.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42119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Monitor Storage Usage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Keep a keen eye on storage consumption to prevent resource limitations and optimize storage utilization in HDFS.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Backup Strategies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backup mechanisms to safeguard against potential data loss scenarios in HDFS.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32040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Compression Wisely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Strategically apply compression techniques to conserve storage space in HDFS, especially for large files.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19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276260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Gateway to Effective Data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commands play a key role in facilitating effective data management within the Hadoop ecosystem.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209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276260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Empowerment through Command Mastery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Mastery of HDFS commands empowers users to seamlessly navigate and manipulate the Hadoop Storage File System.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4422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479" y="5483900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43522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Hands-On Learning Opportunities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provided lab instructions offer real-world applicability, reinforcing theoretical knowledge with practical experience of HDFS functionality.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2024-02-26T07:14:01Z</dcterms:created>
  <dcterms:modified xsi:type="dcterms:W3CDTF">2024-02-26T07:14:01Z</dcterms:modified>
</cp:coreProperties>
</file>