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76463" y="164973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Avinash.J.S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312215148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G)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aravindashwin95517@gmail.com</cp:lastModifiedBy>
  <cp:revision>47</cp:revision>
  <dcterms:created xsi:type="dcterms:W3CDTF">2024-03-29T15:07:22Z</dcterms:created>
  <dcterms:modified xsi:type="dcterms:W3CDTF">2024-10-01T07:23:07Z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