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3" r:id="rId10"/>
    <p:sldId id="267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8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1008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 err="1">
                <a:latin typeface="Times New Roman" panose="02020603050405020304"/>
                <a:cs typeface="Times New Roman" panose="02020603050405020304"/>
              </a:rPr>
              <a:t>Avinash</a:t>
            </a:r>
            <a:r>
              <a:rPr lang="en-US" altLang="en-IN" sz="3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IN" sz="3200" spc="15" dirty="0" err="1">
                <a:latin typeface="Times New Roman" panose="02020603050405020304"/>
                <a:cs typeface="Times New Roman" panose="02020603050405020304"/>
              </a:rPr>
              <a:t>Gurvindapalli</a:t>
            </a:r>
            <a:endParaRPr lang="en-US" altLang="en-IN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73DD1-27EE-472A-F7A8-0593B664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5" y="1821562"/>
            <a:ext cx="7971693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Calibri</vt:lpstr>
      <vt:lpstr>Times New Roman</vt:lpstr>
      <vt:lpstr>Trebuchet MS</vt:lpstr>
      <vt:lpstr>Wingdings</vt:lpstr>
      <vt:lpstr>Blue Waves</vt:lpstr>
      <vt:lpstr>Avinash Gurvindapalli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Vamsee Gurvindapalli</cp:lastModifiedBy>
  <cp:revision>32</cp:revision>
  <dcterms:created xsi:type="dcterms:W3CDTF">2024-06-03T05:48:00Z</dcterms:created>
  <dcterms:modified xsi:type="dcterms:W3CDTF">2024-06-23T17:09:37Z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