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>
                <a:solidFill>
                  <a:srgbClr val="00B050"/>
                </a:solidFill>
              </a:rPr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00B0F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</a:t>
            </a:r>
            <a:endParaRPr lang="en-US" dirty="0"/>
          </a:p>
          <a:p>
            <a:r>
              <a:rPr lang="en-US" b="1" dirty="0"/>
              <a:t>     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6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solidFill>
                  <a:srgbClr val="FF0000"/>
                </a:solidFill>
              </a:rPr>
              <a:t>GITHUB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LINK</a:t>
            </a:r>
            <a:r>
              <a:rPr lang="en-US" sz="2400" dirty="0"/>
              <a:t>:</a:t>
            </a:r>
            <a:r>
              <a:rPr lang="en-US" sz="3600" dirty="0"/>
              <a:t> 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90" y="1689543"/>
            <a:ext cx="10668000" cy="111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   </a:t>
            </a:r>
            <a:r>
              <a:rPr lang="en-US" sz="2800" dirty="0"/>
              <a:t> 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34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294</TotalTime>
  <Words>994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Office Theme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GITHUB LINK: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Vamsee Gurvindapalli</cp:lastModifiedBy>
  <cp:revision>9</cp:revision>
  <dcterms:created xsi:type="dcterms:W3CDTF">2024-06-03T05:48:59Z</dcterms:created>
  <dcterms:modified xsi:type="dcterms:W3CDTF">2024-07-15T14:10:41Z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