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304" r:id="rId3"/>
    <p:sldId id="295" r:id="rId4"/>
    <p:sldId id="298" r:id="rId5"/>
    <p:sldId id="297" r:id="rId6"/>
    <p:sldId id="299" r:id="rId7"/>
    <p:sldId id="303" r:id="rId8"/>
    <p:sldId id="305" r:id="rId9"/>
    <p:sldId id="306" r:id="rId10"/>
    <p:sldId id="307" r:id="rId11"/>
    <p:sldId id="302" r:id="rId12"/>
    <p:sldId id="296" r:id="rId13"/>
    <p:sldId id="294" r:id="rId14"/>
  </p:sldIdLst>
  <p:sldSz cx="9144000" cy="6858000" type="screen4x3"/>
  <p:notesSz cx="6858000" cy="9144000"/>
  <p:embeddedFontLst>
    <p:embeddedFont>
      <p:font typeface="Algerian" panose="04020705040A02060702" pitchFamily="82" charset="0"/>
      <p:regular r:id="rId16"/>
    </p:embeddedFont>
    <p:embeddedFont>
      <p:font typeface="Arial Black" panose="020B0A04020102020204" pitchFamily="34" charset="0"/>
      <p:bold r:id="rId17"/>
    </p:embeddedFont>
    <p:embeddedFont>
      <p:font typeface="Baskerville Old Face" panose="02020602080505020303" pitchFamily="18" charset="0"/>
      <p:regular r:id="rId18"/>
    </p:embeddedFont>
    <p:embeddedFont>
      <p:font typeface="Book Antiqua" panose="02040602050305030304" pitchFamily="18" charset="0"/>
      <p:regular r:id="rId19"/>
      <p:bold r:id="rId20"/>
      <p:italic r:id="rId21"/>
      <p:boldItalic r:id="rId22"/>
    </p:embeddedFont>
    <p:embeddedFont>
      <p:font typeface="Candara" panose="020E0502030303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h0xsihnaAQnR/7PSBjVcidkV3V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2"/>
    <p:restoredTop sz="96608"/>
  </p:normalViewPr>
  <p:slideViewPr>
    <p:cSldViewPr snapToGrid="0">
      <p:cViewPr varScale="1">
        <p:scale>
          <a:sx n="82" d="100"/>
          <a:sy n="82" d="100"/>
        </p:scale>
        <p:origin x="1517"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8"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8" name="Google Shape;28;p8"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30" name="Google Shape;30;p8"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22CS016</a:t>
            </a:r>
            <a:endParaRPr/>
          </a:p>
        </p:txBody>
      </p:sp>
      <p:sp>
        <p:nvSpPr>
          <p:cNvPr id="34" name="Google Shape;34;p8"/>
          <p:cNvSpPr txBox="1">
            <a:spLocks noGrp="1"/>
          </p:cNvSpPr>
          <p:nvPr>
            <p:ph type="ftr" idx="11"/>
          </p:nvPr>
        </p:nvSpPr>
        <p:spPr>
          <a:xfrm>
            <a:off x="3211606" y="6356349"/>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7"/>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r>
              <a:rPr lang="en-US"/>
              <a:t>22CS016</a:t>
            </a:r>
            <a:endParaRP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7"/>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6" name="Google Shape;16;p7"/>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17" name="Google Shape;17;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pic>
        <p:nvPicPr>
          <p:cNvPr id="18" name="Google Shape;18;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grpSp>
        <p:nvGrpSpPr>
          <p:cNvPr id="19" name="Google Shape;19;p7"/>
          <p:cNvGrpSpPr/>
          <p:nvPr/>
        </p:nvGrpSpPr>
        <p:grpSpPr>
          <a:xfrm>
            <a:off x="6146800" y="0"/>
            <a:ext cx="2997200" cy="876300"/>
            <a:chOff x="6096000" y="3924300"/>
            <a:chExt cx="2997200" cy="876300"/>
          </a:xfrm>
        </p:grpSpPr>
        <p:sp>
          <p:nvSpPr>
            <p:cNvPr id="20" name="Google Shape;20;p7"/>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1" name="Google Shape;21;p7" descr="LOGO.gif"/>
            <p:cNvPicPr preferRelativeResize="0"/>
            <p:nvPr/>
          </p:nvPicPr>
          <p:blipFill rotWithShape="1">
            <a:blip r:embed="rId3">
              <a:alphaModFix/>
            </a:blip>
            <a:srcRect b="10713"/>
            <a:stretch/>
          </p:blipFill>
          <p:spPr>
            <a:xfrm>
              <a:off x="6502400" y="4152900"/>
              <a:ext cx="2057400" cy="635000"/>
            </a:xfrm>
            <a:prstGeom prst="rect">
              <a:avLst/>
            </a:prstGeom>
            <a:noFill/>
            <a:ln>
              <a:noFill/>
            </a:ln>
          </p:spPr>
        </p:pic>
        <p:sp>
          <p:nvSpPr>
            <p:cNvPr id="22" name="Google Shape;22;p7"/>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23" name="Google Shape;23;p7"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47" name="Google Shape;47;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48" name="Google Shape;48;p1"/>
          <p:cNvSpPr txBox="1"/>
          <p:nvPr/>
        </p:nvSpPr>
        <p:spPr>
          <a:xfrm>
            <a:off x="0" y="838200"/>
            <a:ext cx="9144000" cy="6019800"/>
          </a:xfrm>
          <a:prstGeom prst="rect">
            <a:avLst/>
          </a:prstGeom>
          <a:noFill/>
          <a:ln>
            <a:noFill/>
          </a:ln>
        </p:spPr>
        <p:txBody>
          <a:bodyPr spcFirstLastPara="1" wrap="square" lIns="91425" tIns="33100" rIns="91425" bIns="45700" anchor="ctr" anchorCtr="0">
            <a:noAutofit/>
          </a:bodyPr>
          <a:lstStyle/>
          <a:p>
            <a:pPr algn="ct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4000" b="1" i="0" u="none" strike="noStrike" cap="none" dirty="0">
              <a:solidFill>
                <a:schemeClr val="dk1"/>
              </a:solidFill>
              <a:latin typeface="Candara"/>
              <a:ea typeface="Candara"/>
              <a:cs typeface="Candara"/>
              <a:sym typeface="Candara"/>
            </a:endParaRPr>
          </a:p>
        </p:txBody>
      </p:sp>
      <p:sp>
        <p:nvSpPr>
          <p:cNvPr id="4" name="Google Shape;48;p1">
            <a:extLst>
              <a:ext uri="{FF2B5EF4-FFF2-40B4-BE49-F238E27FC236}">
                <a16:creationId xmlns:a16="http://schemas.microsoft.com/office/drawing/2014/main" id="{2B8FEA92-4BED-23BB-8C03-38A528A139D6}"/>
              </a:ext>
            </a:extLst>
          </p:cNvPr>
          <p:cNvSpPr txBox="1"/>
          <p:nvPr/>
        </p:nvSpPr>
        <p:spPr>
          <a:xfrm>
            <a:off x="-139960" y="838200"/>
            <a:ext cx="9283959" cy="5883275"/>
          </a:xfrm>
          <a:prstGeom prst="rect">
            <a:avLst/>
          </a:prstGeom>
          <a:noFill/>
          <a:ln>
            <a:noFill/>
          </a:ln>
        </p:spPr>
        <p:txBody>
          <a:bodyPr spcFirstLastPara="1" wrap="square" lIns="91425" tIns="33100" rIns="91425" bIns="45700" anchor="ctr" anchorCtr="0">
            <a:noAutofit/>
          </a:bodyPr>
          <a:lstStyle/>
          <a:p>
            <a:pPr algn="ctr"/>
            <a:r>
              <a:rPr lang="en-IN" sz="4400" b="1" i="1" u="sng" strike="noStrike" cap="none" dirty="0">
                <a:solidFill>
                  <a:srgbClr val="FF0000"/>
                </a:solidFill>
                <a:latin typeface="Algerian" panose="04020705040A02060702" pitchFamily="82" charset="0"/>
                <a:ea typeface="Candara"/>
                <a:cs typeface="Candara"/>
                <a:sym typeface="Candara"/>
              </a:rPr>
              <a:t>Project Title:</a:t>
            </a:r>
          </a:p>
          <a:p>
            <a:pPr algn="ctr"/>
            <a:r>
              <a:rPr lang="en-IN" sz="4400" b="1" i="1" u="sng" dirty="0">
                <a:solidFill>
                  <a:srgbClr val="00B050"/>
                </a:solidFill>
                <a:latin typeface="Algerian" panose="04020705040A02060702" pitchFamily="82" charset="0"/>
                <a:ea typeface="Candara"/>
                <a:cs typeface="Candara"/>
                <a:sym typeface="Candara"/>
              </a:rPr>
              <a:t>E-Commerce Website</a:t>
            </a:r>
          </a:p>
          <a:p>
            <a:pPr algn="ctr"/>
            <a:r>
              <a:rPr lang="en-IN" sz="4400" b="1" i="1" u="sng" dirty="0">
                <a:solidFill>
                  <a:srgbClr val="00B050"/>
                </a:solidFill>
                <a:latin typeface="Algerian" panose="04020705040A02060702" pitchFamily="82" charset="0"/>
                <a:ea typeface="Candara"/>
                <a:cs typeface="Candara"/>
                <a:sym typeface="Candara"/>
              </a:rPr>
              <a:t>(d-cart)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80">
                                          <p:stCondLst>
                                            <p:cond delay="0"/>
                                          </p:stCondLst>
                                        </p:cTn>
                                        <p:tgtEl>
                                          <p:spTgt spid="4">
                                            <p:txEl>
                                              <p:pRg st="0" end="0"/>
                                            </p:txEl>
                                          </p:spTgt>
                                        </p:tgtEl>
                                      </p:cBhvr>
                                    </p:animEffect>
                                    <p:anim calcmode="lin" valueType="num">
                                      <p:cBhvr>
                                        <p:cTn id="8"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xEl>
                                              <p:pRg st="0" end="0"/>
                                            </p:txEl>
                                          </p:spTgt>
                                        </p:tgtEl>
                                      </p:cBhvr>
                                      <p:to x="100000" y="60000"/>
                                    </p:animScale>
                                    <p:animScale>
                                      <p:cBhvr>
                                        <p:cTn id="14" dur="166" decel="50000">
                                          <p:stCondLst>
                                            <p:cond delay="676"/>
                                          </p:stCondLst>
                                        </p:cTn>
                                        <p:tgtEl>
                                          <p:spTgt spid="4">
                                            <p:txEl>
                                              <p:pRg st="0" end="0"/>
                                            </p:txEl>
                                          </p:spTgt>
                                        </p:tgtEl>
                                      </p:cBhvr>
                                      <p:to x="100000" y="100000"/>
                                    </p:animScale>
                                    <p:animScale>
                                      <p:cBhvr>
                                        <p:cTn id="15" dur="26">
                                          <p:stCondLst>
                                            <p:cond delay="1312"/>
                                          </p:stCondLst>
                                        </p:cTn>
                                        <p:tgtEl>
                                          <p:spTgt spid="4">
                                            <p:txEl>
                                              <p:pRg st="0" end="0"/>
                                            </p:txEl>
                                          </p:spTgt>
                                        </p:tgtEl>
                                      </p:cBhvr>
                                      <p:to x="100000" y="80000"/>
                                    </p:animScale>
                                    <p:animScale>
                                      <p:cBhvr>
                                        <p:cTn id="16" dur="166" decel="50000">
                                          <p:stCondLst>
                                            <p:cond delay="1338"/>
                                          </p:stCondLst>
                                        </p:cTn>
                                        <p:tgtEl>
                                          <p:spTgt spid="4">
                                            <p:txEl>
                                              <p:pRg st="0" end="0"/>
                                            </p:txEl>
                                          </p:spTgt>
                                        </p:tgtEl>
                                      </p:cBhvr>
                                      <p:to x="100000" y="100000"/>
                                    </p:animScale>
                                    <p:animScale>
                                      <p:cBhvr>
                                        <p:cTn id="17" dur="26">
                                          <p:stCondLst>
                                            <p:cond delay="1642"/>
                                          </p:stCondLst>
                                        </p:cTn>
                                        <p:tgtEl>
                                          <p:spTgt spid="4">
                                            <p:txEl>
                                              <p:pRg st="0" end="0"/>
                                            </p:txEl>
                                          </p:spTgt>
                                        </p:tgtEl>
                                      </p:cBhvr>
                                      <p:to x="100000" y="90000"/>
                                    </p:animScale>
                                    <p:animScale>
                                      <p:cBhvr>
                                        <p:cTn id="18" dur="166" decel="50000">
                                          <p:stCondLst>
                                            <p:cond delay="1668"/>
                                          </p:stCondLst>
                                        </p:cTn>
                                        <p:tgtEl>
                                          <p:spTgt spid="4">
                                            <p:txEl>
                                              <p:pRg st="0" end="0"/>
                                            </p:txEl>
                                          </p:spTgt>
                                        </p:tgtEl>
                                      </p:cBhvr>
                                      <p:to x="100000" y="100000"/>
                                    </p:animScale>
                                    <p:animScale>
                                      <p:cBhvr>
                                        <p:cTn id="19" dur="26">
                                          <p:stCondLst>
                                            <p:cond delay="1808"/>
                                          </p:stCondLst>
                                        </p:cTn>
                                        <p:tgtEl>
                                          <p:spTgt spid="4">
                                            <p:txEl>
                                              <p:pRg st="0" end="0"/>
                                            </p:txEl>
                                          </p:spTgt>
                                        </p:tgtEl>
                                      </p:cBhvr>
                                      <p:to x="100000" y="95000"/>
                                    </p:animScale>
                                    <p:animScale>
                                      <p:cBhvr>
                                        <p:cTn id="20" dur="166" decel="50000">
                                          <p:stCondLst>
                                            <p:cond delay="1834"/>
                                          </p:stCondLst>
                                        </p:cTn>
                                        <p:tgtEl>
                                          <p:spTgt spid="4">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Effect transition="in" filter="wipe(down)">
                                      <p:cBhvr>
                                        <p:cTn id="23" dur="580">
                                          <p:stCondLst>
                                            <p:cond delay="0"/>
                                          </p:stCondLst>
                                        </p:cTn>
                                        <p:tgtEl>
                                          <p:spTgt spid="4">
                                            <p:txEl>
                                              <p:pRg st="1" end="1"/>
                                            </p:txEl>
                                          </p:spTgt>
                                        </p:tgtEl>
                                      </p:cBhvr>
                                    </p:animEffect>
                                    <p:anim calcmode="lin" valueType="num">
                                      <p:cBhvr>
                                        <p:cTn id="24"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4">
                                            <p:txEl>
                                              <p:pRg st="1" end="1"/>
                                            </p:txEl>
                                          </p:spTgt>
                                        </p:tgtEl>
                                      </p:cBhvr>
                                      <p:to x="100000" y="60000"/>
                                    </p:animScale>
                                    <p:animScale>
                                      <p:cBhvr>
                                        <p:cTn id="30" dur="166" decel="50000">
                                          <p:stCondLst>
                                            <p:cond delay="676"/>
                                          </p:stCondLst>
                                        </p:cTn>
                                        <p:tgtEl>
                                          <p:spTgt spid="4">
                                            <p:txEl>
                                              <p:pRg st="1" end="1"/>
                                            </p:txEl>
                                          </p:spTgt>
                                        </p:tgtEl>
                                      </p:cBhvr>
                                      <p:to x="100000" y="100000"/>
                                    </p:animScale>
                                    <p:animScale>
                                      <p:cBhvr>
                                        <p:cTn id="31" dur="26">
                                          <p:stCondLst>
                                            <p:cond delay="1312"/>
                                          </p:stCondLst>
                                        </p:cTn>
                                        <p:tgtEl>
                                          <p:spTgt spid="4">
                                            <p:txEl>
                                              <p:pRg st="1" end="1"/>
                                            </p:txEl>
                                          </p:spTgt>
                                        </p:tgtEl>
                                      </p:cBhvr>
                                      <p:to x="100000" y="80000"/>
                                    </p:animScale>
                                    <p:animScale>
                                      <p:cBhvr>
                                        <p:cTn id="32" dur="166" decel="50000">
                                          <p:stCondLst>
                                            <p:cond delay="1338"/>
                                          </p:stCondLst>
                                        </p:cTn>
                                        <p:tgtEl>
                                          <p:spTgt spid="4">
                                            <p:txEl>
                                              <p:pRg st="1" end="1"/>
                                            </p:txEl>
                                          </p:spTgt>
                                        </p:tgtEl>
                                      </p:cBhvr>
                                      <p:to x="100000" y="100000"/>
                                    </p:animScale>
                                    <p:animScale>
                                      <p:cBhvr>
                                        <p:cTn id="33" dur="26">
                                          <p:stCondLst>
                                            <p:cond delay="1642"/>
                                          </p:stCondLst>
                                        </p:cTn>
                                        <p:tgtEl>
                                          <p:spTgt spid="4">
                                            <p:txEl>
                                              <p:pRg st="1" end="1"/>
                                            </p:txEl>
                                          </p:spTgt>
                                        </p:tgtEl>
                                      </p:cBhvr>
                                      <p:to x="100000" y="90000"/>
                                    </p:animScale>
                                    <p:animScale>
                                      <p:cBhvr>
                                        <p:cTn id="34" dur="166" decel="50000">
                                          <p:stCondLst>
                                            <p:cond delay="1668"/>
                                          </p:stCondLst>
                                        </p:cTn>
                                        <p:tgtEl>
                                          <p:spTgt spid="4">
                                            <p:txEl>
                                              <p:pRg st="1" end="1"/>
                                            </p:txEl>
                                          </p:spTgt>
                                        </p:tgtEl>
                                      </p:cBhvr>
                                      <p:to x="100000" y="100000"/>
                                    </p:animScale>
                                    <p:animScale>
                                      <p:cBhvr>
                                        <p:cTn id="35" dur="26">
                                          <p:stCondLst>
                                            <p:cond delay="1808"/>
                                          </p:stCondLst>
                                        </p:cTn>
                                        <p:tgtEl>
                                          <p:spTgt spid="4">
                                            <p:txEl>
                                              <p:pRg st="1" end="1"/>
                                            </p:txEl>
                                          </p:spTgt>
                                        </p:tgtEl>
                                      </p:cBhvr>
                                      <p:to x="100000" y="95000"/>
                                    </p:animScale>
                                    <p:animScale>
                                      <p:cBhvr>
                                        <p:cTn id="36" dur="166" decel="50000">
                                          <p:stCondLst>
                                            <p:cond delay="1834"/>
                                          </p:stCondLst>
                                        </p:cTn>
                                        <p:tgtEl>
                                          <p:spTgt spid="4">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animEffect transition="in" filter="wipe(down)">
                                      <p:cBhvr>
                                        <p:cTn id="39" dur="580">
                                          <p:stCondLst>
                                            <p:cond delay="0"/>
                                          </p:stCondLst>
                                        </p:cTn>
                                        <p:tgtEl>
                                          <p:spTgt spid="4">
                                            <p:txEl>
                                              <p:pRg st="2" end="2"/>
                                            </p:txEl>
                                          </p:spTgt>
                                        </p:tgtEl>
                                      </p:cBhvr>
                                    </p:animEffect>
                                    <p:anim calcmode="lin" valueType="num">
                                      <p:cBhvr>
                                        <p:cTn id="40"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4">
                                            <p:txEl>
                                              <p:pRg st="2" end="2"/>
                                            </p:txEl>
                                          </p:spTgt>
                                        </p:tgtEl>
                                      </p:cBhvr>
                                      <p:to x="100000" y="60000"/>
                                    </p:animScale>
                                    <p:animScale>
                                      <p:cBhvr>
                                        <p:cTn id="46" dur="166" decel="50000">
                                          <p:stCondLst>
                                            <p:cond delay="676"/>
                                          </p:stCondLst>
                                        </p:cTn>
                                        <p:tgtEl>
                                          <p:spTgt spid="4">
                                            <p:txEl>
                                              <p:pRg st="2" end="2"/>
                                            </p:txEl>
                                          </p:spTgt>
                                        </p:tgtEl>
                                      </p:cBhvr>
                                      <p:to x="100000" y="100000"/>
                                    </p:animScale>
                                    <p:animScale>
                                      <p:cBhvr>
                                        <p:cTn id="47" dur="26">
                                          <p:stCondLst>
                                            <p:cond delay="1312"/>
                                          </p:stCondLst>
                                        </p:cTn>
                                        <p:tgtEl>
                                          <p:spTgt spid="4">
                                            <p:txEl>
                                              <p:pRg st="2" end="2"/>
                                            </p:txEl>
                                          </p:spTgt>
                                        </p:tgtEl>
                                      </p:cBhvr>
                                      <p:to x="100000" y="80000"/>
                                    </p:animScale>
                                    <p:animScale>
                                      <p:cBhvr>
                                        <p:cTn id="48" dur="166" decel="50000">
                                          <p:stCondLst>
                                            <p:cond delay="1338"/>
                                          </p:stCondLst>
                                        </p:cTn>
                                        <p:tgtEl>
                                          <p:spTgt spid="4">
                                            <p:txEl>
                                              <p:pRg st="2" end="2"/>
                                            </p:txEl>
                                          </p:spTgt>
                                        </p:tgtEl>
                                      </p:cBhvr>
                                      <p:to x="100000" y="100000"/>
                                    </p:animScale>
                                    <p:animScale>
                                      <p:cBhvr>
                                        <p:cTn id="49" dur="26">
                                          <p:stCondLst>
                                            <p:cond delay="1642"/>
                                          </p:stCondLst>
                                        </p:cTn>
                                        <p:tgtEl>
                                          <p:spTgt spid="4">
                                            <p:txEl>
                                              <p:pRg st="2" end="2"/>
                                            </p:txEl>
                                          </p:spTgt>
                                        </p:tgtEl>
                                      </p:cBhvr>
                                      <p:to x="100000" y="90000"/>
                                    </p:animScale>
                                    <p:animScale>
                                      <p:cBhvr>
                                        <p:cTn id="50" dur="166" decel="50000">
                                          <p:stCondLst>
                                            <p:cond delay="1668"/>
                                          </p:stCondLst>
                                        </p:cTn>
                                        <p:tgtEl>
                                          <p:spTgt spid="4">
                                            <p:txEl>
                                              <p:pRg st="2" end="2"/>
                                            </p:txEl>
                                          </p:spTgt>
                                        </p:tgtEl>
                                      </p:cBhvr>
                                      <p:to x="100000" y="100000"/>
                                    </p:animScale>
                                    <p:animScale>
                                      <p:cBhvr>
                                        <p:cTn id="51" dur="26">
                                          <p:stCondLst>
                                            <p:cond delay="1808"/>
                                          </p:stCondLst>
                                        </p:cTn>
                                        <p:tgtEl>
                                          <p:spTgt spid="4">
                                            <p:txEl>
                                              <p:pRg st="2" end="2"/>
                                            </p:txEl>
                                          </p:spTgt>
                                        </p:tgtEl>
                                      </p:cBhvr>
                                      <p:to x="100000" y="95000"/>
                                    </p:animScale>
                                    <p:animScale>
                                      <p:cBhvr>
                                        <p:cTn id="52" dur="166" decel="50000">
                                          <p:stCondLst>
                                            <p:cond delay="1834"/>
                                          </p:stCondLst>
                                        </p:cTn>
                                        <p:tgtEl>
                                          <p:spTgt spid="4">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4696D-9801-D4E1-F25F-7477330F2742}"/>
              </a:ext>
            </a:extLst>
          </p:cNvPr>
          <p:cNvSpPr>
            <a:spLocks noGrp="1"/>
          </p:cNvSpPr>
          <p:nvPr>
            <p:ph type="title"/>
          </p:nvPr>
        </p:nvSpPr>
        <p:spPr/>
        <p:txBody>
          <a:bodyPr/>
          <a:lstStyle/>
          <a:p>
            <a:r>
              <a:rPr lang="en-US" sz="4800" i="1" u="sng" dirty="0">
                <a:latin typeface="Algerian" panose="04020705040A02060702" pitchFamily="82" charset="0"/>
              </a:rPr>
              <a:t>Snapshots</a:t>
            </a:r>
            <a:endParaRPr lang="en-IN" sz="4800" i="1" u="sng" dirty="0">
              <a:latin typeface="Algerian" panose="04020705040A02060702" pitchFamily="82" charset="0"/>
            </a:endParaRPr>
          </a:p>
        </p:txBody>
      </p:sp>
      <p:sp>
        <p:nvSpPr>
          <p:cNvPr id="3" name="Text Placeholder 2">
            <a:extLst>
              <a:ext uri="{FF2B5EF4-FFF2-40B4-BE49-F238E27FC236}">
                <a16:creationId xmlns:a16="http://schemas.microsoft.com/office/drawing/2014/main" id="{E3EA9134-77A8-1950-435D-B46526DCF32F}"/>
              </a:ext>
            </a:extLst>
          </p:cNvPr>
          <p:cNvSpPr>
            <a:spLocks noGrp="1"/>
          </p:cNvSpPr>
          <p:nvPr>
            <p:ph type="body" idx="1"/>
          </p:nvPr>
        </p:nvSpPr>
        <p:spPr>
          <a:xfrm>
            <a:off x="0" y="838200"/>
            <a:ext cx="9144000" cy="5883275"/>
          </a:xfrm>
        </p:spPr>
        <p:txBody>
          <a:bodyPr/>
          <a:lstStyle/>
          <a:p>
            <a:pPr marL="114300" indent="0" algn="ctr">
              <a:buNone/>
            </a:pPr>
            <a:r>
              <a:rPr lang="en-US" dirty="0">
                <a:solidFill>
                  <a:srgbClr val="92D050"/>
                </a:solidFill>
                <a:latin typeface="Arial Black" panose="020B0A04020102020204" pitchFamily="34" charset="0"/>
              </a:rPr>
              <a:t>Finding Products using Filter </a:t>
            </a:r>
          </a:p>
          <a:p>
            <a:pPr marL="114300" indent="0" algn="ctr">
              <a:buNone/>
            </a:pPr>
            <a:endParaRPr lang="en-US" dirty="0">
              <a:solidFill>
                <a:srgbClr val="92D050"/>
              </a:solidFill>
              <a:latin typeface="Arial Black" panose="020B0A04020102020204" pitchFamily="34" charset="0"/>
            </a:endParaRPr>
          </a:p>
          <a:p>
            <a:pPr marL="114300" indent="0" algn="ctr">
              <a:buNone/>
            </a:pPr>
            <a:endParaRPr lang="en-IN" dirty="0"/>
          </a:p>
        </p:txBody>
      </p:sp>
      <p:sp>
        <p:nvSpPr>
          <p:cNvPr id="4" name="Date Placeholder 3">
            <a:extLst>
              <a:ext uri="{FF2B5EF4-FFF2-40B4-BE49-F238E27FC236}">
                <a16:creationId xmlns:a16="http://schemas.microsoft.com/office/drawing/2014/main" id="{9CECCC0E-9914-DF78-15D4-5BAE0E82DD82}"/>
              </a:ext>
            </a:extLst>
          </p:cNvPr>
          <p:cNvSpPr>
            <a:spLocks noGrp="1"/>
          </p:cNvSpPr>
          <p:nvPr>
            <p:ph type="dt" idx="10"/>
          </p:nvPr>
        </p:nvSpPr>
        <p:spPr/>
        <p:txBody>
          <a:bodyPr/>
          <a:lstStyle/>
          <a:p>
            <a:endParaRPr lang="en-US" dirty="0"/>
          </a:p>
        </p:txBody>
      </p:sp>
      <p:sp>
        <p:nvSpPr>
          <p:cNvPr id="5" name="Slide Number Placeholder 4">
            <a:extLst>
              <a:ext uri="{FF2B5EF4-FFF2-40B4-BE49-F238E27FC236}">
                <a16:creationId xmlns:a16="http://schemas.microsoft.com/office/drawing/2014/main" id="{76BA7E23-F96F-6BEB-E8A8-93303C611B0B}"/>
              </a:ext>
            </a:extLst>
          </p:cNvPr>
          <p:cNvSpPr>
            <a:spLocks noGrp="1"/>
          </p:cNvSpPr>
          <p:nvPr>
            <p:ph type="sldNum" idx="12"/>
          </p:nvPr>
        </p:nvSpPr>
        <p:spPr/>
        <p:txBody>
          <a:bodyPr/>
          <a:lstStyle/>
          <a:p>
            <a:pPr marL="0" lvl="0" indent="0" algn="r" rtl="0">
              <a:spcBef>
                <a:spcPts val="0"/>
              </a:spcBef>
              <a:spcAft>
                <a:spcPts val="0"/>
              </a:spcAft>
              <a:buNone/>
            </a:pPr>
            <a:endParaRPr lang="en-US" dirty="0"/>
          </a:p>
        </p:txBody>
      </p:sp>
      <p:pic>
        <p:nvPicPr>
          <p:cNvPr id="7" name="Picture 6">
            <a:extLst>
              <a:ext uri="{FF2B5EF4-FFF2-40B4-BE49-F238E27FC236}">
                <a16:creationId xmlns:a16="http://schemas.microsoft.com/office/drawing/2014/main" id="{FAFA8742-0C23-FB17-4584-D576FFAD1428}"/>
              </a:ext>
            </a:extLst>
          </p:cNvPr>
          <p:cNvPicPr>
            <a:picLocks noChangeAspect="1"/>
          </p:cNvPicPr>
          <p:nvPr/>
        </p:nvPicPr>
        <p:blipFill>
          <a:blip r:embed="rId2"/>
          <a:stretch>
            <a:fillRect/>
          </a:stretch>
        </p:blipFill>
        <p:spPr>
          <a:xfrm>
            <a:off x="457200" y="1676400"/>
            <a:ext cx="8229600" cy="418909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288568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9F387-2154-4B82-AD63-4B673B16C783}"/>
              </a:ext>
            </a:extLst>
          </p:cNvPr>
          <p:cNvSpPr>
            <a:spLocks noGrp="1"/>
          </p:cNvSpPr>
          <p:nvPr>
            <p:ph type="title"/>
          </p:nvPr>
        </p:nvSpPr>
        <p:spPr/>
        <p:txBody>
          <a:bodyPr/>
          <a:lstStyle/>
          <a:p>
            <a:r>
              <a:rPr lang="en-US" sz="4800" i="1" u="sng" dirty="0">
                <a:latin typeface="Algerian" panose="04020705040A02060702" pitchFamily="82" charset="0"/>
              </a:rPr>
              <a:t>Result</a:t>
            </a:r>
            <a:endParaRPr lang="en-IN" sz="4800" i="1" u="sng" dirty="0">
              <a:latin typeface="Algerian" panose="04020705040A02060702" pitchFamily="82" charset="0"/>
            </a:endParaRPr>
          </a:p>
        </p:txBody>
      </p:sp>
      <p:sp>
        <p:nvSpPr>
          <p:cNvPr id="3" name="Text Placeholder 2">
            <a:extLst>
              <a:ext uri="{FF2B5EF4-FFF2-40B4-BE49-F238E27FC236}">
                <a16:creationId xmlns:a16="http://schemas.microsoft.com/office/drawing/2014/main" id="{B468D3B7-B352-8227-651D-22AAEC759EA9}"/>
              </a:ext>
            </a:extLst>
          </p:cNvPr>
          <p:cNvSpPr>
            <a:spLocks noGrp="1"/>
          </p:cNvSpPr>
          <p:nvPr>
            <p:ph type="body" idx="1"/>
          </p:nvPr>
        </p:nvSpPr>
        <p:spPr>
          <a:xfrm>
            <a:off x="0" y="1707502"/>
            <a:ext cx="9144000" cy="5013973"/>
          </a:xfrm>
        </p:spPr>
        <p:txBody>
          <a:bodyPr/>
          <a:lstStyle/>
          <a:p>
            <a:pPr marL="114300" indent="0" algn="ctr">
              <a:buNone/>
            </a:pPr>
            <a:r>
              <a:rPr lang="en-US" sz="2400" b="0" i="0" dirty="0">
                <a:solidFill>
                  <a:srgbClr val="00B050"/>
                </a:solidFill>
                <a:effectLst/>
                <a:highlight>
                  <a:srgbClr val="FFFFFF"/>
                </a:highlight>
                <a:latin typeface="+mn-lt"/>
              </a:rPr>
              <a:t>With our ecommerce website project using React, expect a transformative experience for both customers and our business. Streamlined navigation and personalized recommendations will enhance user satisfaction, driving increased conversions and revenue. The scalable and performance-optimized platform ensures reliability during peak traffic, while targeted marketing campaigns and seamless mobile responsiveness foster deeper engagement and loyalty. Robust security measures build trust with customers, giving us a competitive edge in the digital marketplace and paving the way for sustainable business growth.</a:t>
            </a:r>
            <a:endParaRPr lang="en-IN" sz="2400" dirty="0">
              <a:solidFill>
                <a:srgbClr val="00B050"/>
              </a:solidFill>
              <a:latin typeface="+mn-lt"/>
            </a:endParaRPr>
          </a:p>
          <a:p>
            <a:endParaRPr lang="en-IN" sz="2000" dirty="0">
              <a:solidFill>
                <a:srgbClr val="00B050"/>
              </a:solidFill>
              <a:latin typeface="Book Antiqua" panose="02040602050305030304" pitchFamily="18" charset="0"/>
            </a:endParaRPr>
          </a:p>
        </p:txBody>
      </p:sp>
      <p:sp>
        <p:nvSpPr>
          <p:cNvPr id="4" name="Date Placeholder 3">
            <a:extLst>
              <a:ext uri="{FF2B5EF4-FFF2-40B4-BE49-F238E27FC236}">
                <a16:creationId xmlns:a16="http://schemas.microsoft.com/office/drawing/2014/main" id="{FE598ABD-5AD4-2838-D838-84B899A434AD}"/>
              </a:ext>
            </a:extLst>
          </p:cNvPr>
          <p:cNvSpPr>
            <a:spLocks noGrp="1"/>
          </p:cNvSpPr>
          <p:nvPr>
            <p:ph type="dt" idx="10"/>
          </p:nvPr>
        </p:nvSpPr>
        <p:spPr/>
        <p:txBody>
          <a:bodyPr/>
          <a:lstStyle/>
          <a:p>
            <a:endParaRPr lang="en-US" dirty="0"/>
          </a:p>
        </p:txBody>
      </p:sp>
      <p:sp>
        <p:nvSpPr>
          <p:cNvPr id="5" name="Slide Number Placeholder 4">
            <a:extLst>
              <a:ext uri="{FF2B5EF4-FFF2-40B4-BE49-F238E27FC236}">
                <a16:creationId xmlns:a16="http://schemas.microsoft.com/office/drawing/2014/main" id="{A48E099E-BA1E-7995-BDAA-9562A60AEF02}"/>
              </a:ext>
            </a:extLst>
          </p:cNvPr>
          <p:cNvSpPr>
            <a:spLocks noGrp="1"/>
          </p:cNvSpPr>
          <p:nvPr>
            <p:ph type="sldNum" idx="12"/>
          </p:nvPr>
        </p:nvSpPr>
        <p:spPr/>
        <p:txBody>
          <a:bodyPr/>
          <a:lstStyle/>
          <a:p>
            <a:pPr marL="0" lvl="0" indent="0" algn="r" rtl="0">
              <a:spcBef>
                <a:spcPts val="0"/>
              </a:spcBef>
              <a:spcAft>
                <a:spcPts val="0"/>
              </a:spcAft>
              <a:buNone/>
            </a:pPr>
            <a:endParaRPr lang="en-US" dirty="0"/>
          </a:p>
        </p:txBody>
      </p:sp>
    </p:spTree>
    <p:extLst>
      <p:ext uri="{BB962C8B-B14F-4D97-AF65-F5344CB8AC3E}">
        <p14:creationId xmlns:p14="http://schemas.microsoft.com/office/powerpoint/2010/main" val="1802471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arn(inVertical)">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32C86-9225-EC1F-A85E-529A8AB6C8C8}"/>
              </a:ext>
            </a:extLst>
          </p:cNvPr>
          <p:cNvSpPr>
            <a:spLocks noGrp="1"/>
          </p:cNvSpPr>
          <p:nvPr>
            <p:ph type="title"/>
          </p:nvPr>
        </p:nvSpPr>
        <p:spPr/>
        <p:txBody>
          <a:bodyPr/>
          <a:lstStyle/>
          <a:p>
            <a:r>
              <a:rPr lang="en-IN" sz="4800" i="1" u="sng" dirty="0">
                <a:latin typeface="Algerian" panose="04020705040A02060702" pitchFamily="82" charset="0"/>
              </a:rPr>
              <a:t>Reference</a:t>
            </a:r>
          </a:p>
        </p:txBody>
      </p:sp>
      <p:sp>
        <p:nvSpPr>
          <p:cNvPr id="3" name="Text Placeholder 2">
            <a:extLst>
              <a:ext uri="{FF2B5EF4-FFF2-40B4-BE49-F238E27FC236}">
                <a16:creationId xmlns:a16="http://schemas.microsoft.com/office/drawing/2014/main" id="{616E510B-384A-087D-3383-E6C99F5584BA}"/>
              </a:ext>
            </a:extLst>
          </p:cNvPr>
          <p:cNvSpPr>
            <a:spLocks noGrp="1"/>
          </p:cNvSpPr>
          <p:nvPr>
            <p:ph type="body" idx="1"/>
          </p:nvPr>
        </p:nvSpPr>
        <p:spPr/>
        <p:txBody>
          <a:bodyPr/>
          <a:lstStyle/>
          <a:p>
            <a:pPr marL="114300" indent="0">
              <a:buNone/>
            </a:pPr>
            <a:r>
              <a:rPr lang="en-IN" sz="2000" dirty="0">
                <a:solidFill>
                  <a:srgbClr val="002060"/>
                </a:solidFill>
                <a:latin typeface="+mj-lt"/>
                <a:ea typeface="MS PGothic" panose="020B0600070205080204" pitchFamily="34" charset="-128"/>
                <a:cs typeface="Times New Roman" panose="02020603050405020304" pitchFamily="18" charset="0"/>
              </a:rPr>
              <a:t>[1] E-commerce platforms like Amazon, Flip cart, Myntra.</a:t>
            </a:r>
          </a:p>
          <a:p>
            <a:pPr marL="114300" indent="0">
              <a:buNone/>
            </a:pPr>
            <a:r>
              <a:rPr lang="en-IN" sz="2000" dirty="0">
                <a:solidFill>
                  <a:srgbClr val="002060"/>
                </a:solidFill>
                <a:latin typeface="+mj-lt"/>
                <a:ea typeface="MS PGothic" panose="020B0600070205080204" pitchFamily="34" charset="-128"/>
                <a:cs typeface="Times New Roman" panose="02020603050405020304" pitchFamily="18" charset="0"/>
              </a:rPr>
              <a:t>[2]Development resources like React, Java script, GitHub.</a:t>
            </a:r>
          </a:p>
          <a:p>
            <a:pPr marL="114300" indent="0">
              <a:buNone/>
            </a:pPr>
            <a:r>
              <a:rPr lang="en-IN" sz="2000" dirty="0">
                <a:solidFill>
                  <a:srgbClr val="002060"/>
                </a:solidFill>
                <a:latin typeface="+mj-lt"/>
                <a:ea typeface="MS PGothic" panose="020B0600070205080204" pitchFamily="34" charset="-128"/>
                <a:cs typeface="Times New Roman" panose="02020603050405020304" pitchFamily="18" charset="0"/>
              </a:rPr>
              <a:t>[3]Google for search engine.</a:t>
            </a:r>
          </a:p>
          <a:p>
            <a:pPr marL="114300" indent="0">
              <a:buNone/>
            </a:pPr>
            <a:r>
              <a:rPr lang="en-IN" sz="2000" dirty="0">
                <a:solidFill>
                  <a:srgbClr val="002060"/>
                </a:solidFill>
                <a:latin typeface="+mj-lt"/>
                <a:ea typeface="MS PGothic" panose="020B0600070205080204" pitchFamily="34" charset="-128"/>
                <a:cs typeface="Times New Roman" panose="02020603050405020304" pitchFamily="18" charset="0"/>
              </a:rPr>
              <a:t>[4]React official documentation </a:t>
            </a:r>
          </a:p>
          <a:p>
            <a:pPr marL="114300" indent="0">
              <a:buNone/>
            </a:pP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785FFDA-FE25-63DE-4B8E-500BD6ECF6AB}"/>
              </a:ext>
            </a:extLst>
          </p:cNvPr>
          <p:cNvSpPr>
            <a:spLocks noGrp="1"/>
          </p:cNvSpPr>
          <p:nvPr>
            <p:ph type="dt" idx="10"/>
          </p:nvPr>
        </p:nvSpPr>
        <p:spPr/>
        <p:txBody>
          <a:bodyPr/>
          <a:lstStyle/>
          <a:p>
            <a:endParaRPr lang="en-US" dirty="0"/>
          </a:p>
        </p:txBody>
      </p:sp>
      <p:sp>
        <p:nvSpPr>
          <p:cNvPr id="5" name="Slide Number Placeholder 4">
            <a:extLst>
              <a:ext uri="{FF2B5EF4-FFF2-40B4-BE49-F238E27FC236}">
                <a16:creationId xmlns:a16="http://schemas.microsoft.com/office/drawing/2014/main" id="{1A9BF153-A47A-F27D-92EA-A748C1F57DAF}"/>
              </a:ext>
            </a:extLst>
          </p:cNvPr>
          <p:cNvSpPr>
            <a:spLocks noGrp="1"/>
          </p:cNvSpPr>
          <p:nvPr>
            <p:ph type="sldNum" idx="12"/>
          </p:nvPr>
        </p:nvSpPr>
        <p:spPr/>
        <p:txBody>
          <a:bodyPr/>
          <a:lstStyle/>
          <a:p>
            <a:pPr marL="0" lvl="0" indent="0" algn="r" rtl="0">
              <a:spcBef>
                <a:spcPts val="0"/>
              </a:spcBef>
              <a:spcAft>
                <a:spcPts val="0"/>
              </a:spcAft>
              <a:buNone/>
            </a:pPr>
            <a:endParaRPr lang="en-US" dirty="0"/>
          </a:p>
        </p:txBody>
      </p:sp>
    </p:spTree>
    <p:extLst>
      <p:ext uri="{BB962C8B-B14F-4D97-AF65-F5344CB8AC3E}">
        <p14:creationId xmlns:p14="http://schemas.microsoft.com/office/powerpoint/2010/main" val="15950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par>
                                <p:cTn id="26" presetID="26" presetClass="entr" presetSubtype="0" fill="hold" nodeType="with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wipe(down)">
                                      <p:cBhvr>
                                        <p:cTn id="28" dur="580">
                                          <p:stCondLst>
                                            <p:cond delay="0"/>
                                          </p:stCondLst>
                                        </p:cTn>
                                        <p:tgtEl>
                                          <p:spTgt spid="3">
                                            <p:txEl>
                                              <p:pRg st="1" end="1"/>
                                            </p:txEl>
                                          </p:spTgt>
                                        </p:tgtEl>
                                      </p:cBhvr>
                                    </p:animEffect>
                                    <p:anim calcmode="lin" valueType="num">
                                      <p:cBhvr>
                                        <p:cTn id="29"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4" dur="26">
                                          <p:stCondLst>
                                            <p:cond delay="650"/>
                                          </p:stCondLst>
                                        </p:cTn>
                                        <p:tgtEl>
                                          <p:spTgt spid="3">
                                            <p:txEl>
                                              <p:pRg st="1" end="1"/>
                                            </p:txEl>
                                          </p:spTgt>
                                        </p:tgtEl>
                                      </p:cBhvr>
                                      <p:to x="100000" y="60000"/>
                                    </p:animScale>
                                    <p:animScale>
                                      <p:cBhvr>
                                        <p:cTn id="35" dur="166" decel="50000">
                                          <p:stCondLst>
                                            <p:cond delay="676"/>
                                          </p:stCondLst>
                                        </p:cTn>
                                        <p:tgtEl>
                                          <p:spTgt spid="3">
                                            <p:txEl>
                                              <p:pRg st="1" end="1"/>
                                            </p:txEl>
                                          </p:spTgt>
                                        </p:tgtEl>
                                      </p:cBhvr>
                                      <p:to x="100000" y="100000"/>
                                    </p:animScale>
                                    <p:animScale>
                                      <p:cBhvr>
                                        <p:cTn id="36" dur="26">
                                          <p:stCondLst>
                                            <p:cond delay="1312"/>
                                          </p:stCondLst>
                                        </p:cTn>
                                        <p:tgtEl>
                                          <p:spTgt spid="3">
                                            <p:txEl>
                                              <p:pRg st="1" end="1"/>
                                            </p:txEl>
                                          </p:spTgt>
                                        </p:tgtEl>
                                      </p:cBhvr>
                                      <p:to x="100000" y="80000"/>
                                    </p:animScale>
                                    <p:animScale>
                                      <p:cBhvr>
                                        <p:cTn id="37" dur="166" decel="50000">
                                          <p:stCondLst>
                                            <p:cond delay="1338"/>
                                          </p:stCondLst>
                                        </p:cTn>
                                        <p:tgtEl>
                                          <p:spTgt spid="3">
                                            <p:txEl>
                                              <p:pRg st="1" end="1"/>
                                            </p:txEl>
                                          </p:spTgt>
                                        </p:tgtEl>
                                      </p:cBhvr>
                                      <p:to x="100000" y="100000"/>
                                    </p:animScale>
                                    <p:animScale>
                                      <p:cBhvr>
                                        <p:cTn id="38" dur="26">
                                          <p:stCondLst>
                                            <p:cond delay="1642"/>
                                          </p:stCondLst>
                                        </p:cTn>
                                        <p:tgtEl>
                                          <p:spTgt spid="3">
                                            <p:txEl>
                                              <p:pRg st="1" end="1"/>
                                            </p:txEl>
                                          </p:spTgt>
                                        </p:tgtEl>
                                      </p:cBhvr>
                                      <p:to x="100000" y="90000"/>
                                    </p:animScale>
                                    <p:animScale>
                                      <p:cBhvr>
                                        <p:cTn id="39" dur="166" decel="50000">
                                          <p:stCondLst>
                                            <p:cond delay="1668"/>
                                          </p:stCondLst>
                                        </p:cTn>
                                        <p:tgtEl>
                                          <p:spTgt spid="3">
                                            <p:txEl>
                                              <p:pRg st="1" end="1"/>
                                            </p:txEl>
                                          </p:spTgt>
                                        </p:tgtEl>
                                      </p:cBhvr>
                                      <p:to x="100000" y="100000"/>
                                    </p:animScale>
                                    <p:animScale>
                                      <p:cBhvr>
                                        <p:cTn id="40" dur="26">
                                          <p:stCondLst>
                                            <p:cond delay="1808"/>
                                          </p:stCondLst>
                                        </p:cTn>
                                        <p:tgtEl>
                                          <p:spTgt spid="3">
                                            <p:txEl>
                                              <p:pRg st="1" end="1"/>
                                            </p:txEl>
                                          </p:spTgt>
                                        </p:tgtEl>
                                      </p:cBhvr>
                                      <p:to x="100000" y="95000"/>
                                    </p:animScale>
                                    <p:animScale>
                                      <p:cBhvr>
                                        <p:cTn id="41" dur="166" decel="50000">
                                          <p:stCondLst>
                                            <p:cond delay="1834"/>
                                          </p:stCondLst>
                                        </p:cTn>
                                        <p:tgtEl>
                                          <p:spTgt spid="3">
                                            <p:txEl>
                                              <p:pRg st="1" end="1"/>
                                            </p:txEl>
                                          </p:spTgt>
                                        </p:tgtEl>
                                      </p:cBhvr>
                                      <p:to x="100000" y="100000"/>
                                    </p:animScale>
                                  </p:childTnLst>
                                </p:cTn>
                              </p:par>
                              <p:par>
                                <p:cTn id="42" presetID="26" presetClass="entr" presetSubtype="0" fill="hold" nodeType="withEffect">
                                  <p:stCondLst>
                                    <p:cond delay="0"/>
                                  </p:stCondLst>
                                  <p:childTnLst>
                                    <p:set>
                                      <p:cBhvr>
                                        <p:cTn id="43" dur="1" fill="hold">
                                          <p:stCondLst>
                                            <p:cond delay="0"/>
                                          </p:stCondLst>
                                        </p:cTn>
                                        <p:tgtEl>
                                          <p:spTgt spid="3">
                                            <p:txEl>
                                              <p:pRg st="2" end="2"/>
                                            </p:txEl>
                                          </p:spTgt>
                                        </p:tgtEl>
                                        <p:attrNameLst>
                                          <p:attrName>style.visibility</p:attrName>
                                        </p:attrNameLst>
                                      </p:cBhvr>
                                      <p:to>
                                        <p:strVal val="visible"/>
                                      </p:to>
                                    </p:set>
                                    <p:animEffect transition="in" filter="wipe(down)">
                                      <p:cBhvr>
                                        <p:cTn id="44" dur="580">
                                          <p:stCondLst>
                                            <p:cond delay="0"/>
                                          </p:stCondLst>
                                        </p:cTn>
                                        <p:tgtEl>
                                          <p:spTgt spid="3">
                                            <p:txEl>
                                              <p:pRg st="2" end="2"/>
                                            </p:txEl>
                                          </p:spTgt>
                                        </p:tgtEl>
                                      </p:cBhvr>
                                    </p:animEffect>
                                    <p:anim calcmode="lin" valueType="num">
                                      <p:cBhvr>
                                        <p:cTn id="45"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0" dur="26">
                                          <p:stCondLst>
                                            <p:cond delay="650"/>
                                          </p:stCondLst>
                                        </p:cTn>
                                        <p:tgtEl>
                                          <p:spTgt spid="3">
                                            <p:txEl>
                                              <p:pRg st="2" end="2"/>
                                            </p:txEl>
                                          </p:spTgt>
                                        </p:tgtEl>
                                      </p:cBhvr>
                                      <p:to x="100000" y="60000"/>
                                    </p:animScale>
                                    <p:animScale>
                                      <p:cBhvr>
                                        <p:cTn id="51" dur="166" decel="50000">
                                          <p:stCondLst>
                                            <p:cond delay="676"/>
                                          </p:stCondLst>
                                        </p:cTn>
                                        <p:tgtEl>
                                          <p:spTgt spid="3">
                                            <p:txEl>
                                              <p:pRg st="2" end="2"/>
                                            </p:txEl>
                                          </p:spTgt>
                                        </p:tgtEl>
                                      </p:cBhvr>
                                      <p:to x="100000" y="100000"/>
                                    </p:animScale>
                                    <p:animScale>
                                      <p:cBhvr>
                                        <p:cTn id="52" dur="26">
                                          <p:stCondLst>
                                            <p:cond delay="1312"/>
                                          </p:stCondLst>
                                        </p:cTn>
                                        <p:tgtEl>
                                          <p:spTgt spid="3">
                                            <p:txEl>
                                              <p:pRg st="2" end="2"/>
                                            </p:txEl>
                                          </p:spTgt>
                                        </p:tgtEl>
                                      </p:cBhvr>
                                      <p:to x="100000" y="80000"/>
                                    </p:animScale>
                                    <p:animScale>
                                      <p:cBhvr>
                                        <p:cTn id="53" dur="166" decel="50000">
                                          <p:stCondLst>
                                            <p:cond delay="1338"/>
                                          </p:stCondLst>
                                        </p:cTn>
                                        <p:tgtEl>
                                          <p:spTgt spid="3">
                                            <p:txEl>
                                              <p:pRg st="2" end="2"/>
                                            </p:txEl>
                                          </p:spTgt>
                                        </p:tgtEl>
                                      </p:cBhvr>
                                      <p:to x="100000" y="100000"/>
                                    </p:animScale>
                                    <p:animScale>
                                      <p:cBhvr>
                                        <p:cTn id="54" dur="26">
                                          <p:stCondLst>
                                            <p:cond delay="1642"/>
                                          </p:stCondLst>
                                        </p:cTn>
                                        <p:tgtEl>
                                          <p:spTgt spid="3">
                                            <p:txEl>
                                              <p:pRg st="2" end="2"/>
                                            </p:txEl>
                                          </p:spTgt>
                                        </p:tgtEl>
                                      </p:cBhvr>
                                      <p:to x="100000" y="90000"/>
                                    </p:animScale>
                                    <p:animScale>
                                      <p:cBhvr>
                                        <p:cTn id="55" dur="166" decel="50000">
                                          <p:stCondLst>
                                            <p:cond delay="1668"/>
                                          </p:stCondLst>
                                        </p:cTn>
                                        <p:tgtEl>
                                          <p:spTgt spid="3">
                                            <p:txEl>
                                              <p:pRg st="2" end="2"/>
                                            </p:txEl>
                                          </p:spTgt>
                                        </p:tgtEl>
                                      </p:cBhvr>
                                      <p:to x="100000" y="100000"/>
                                    </p:animScale>
                                    <p:animScale>
                                      <p:cBhvr>
                                        <p:cTn id="56" dur="26">
                                          <p:stCondLst>
                                            <p:cond delay="1808"/>
                                          </p:stCondLst>
                                        </p:cTn>
                                        <p:tgtEl>
                                          <p:spTgt spid="3">
                                            <p:txEl>
                                              <p:pRg st="2" end="2"/>
                                            </p:txEl>
                                          </p:spTgt>
                                        </p:tgtEl>
                                      </p:cBhvr>
                                      <p:to x="100000" y="95000"/>
                                    </p:animScale>
                                    <p:animScale>
                                      <p:cBhvr>
                                        <p:cTn id="57" dur="166" decel="50000">
                                          <p:stCondLst>
                                            <p:cond delay="1834"/>
                                          </p:stCondLst>
                                        </p:cTn>
                                        <p:tgtEl>
                                          <p:spTgt spid="3">
                                            <p:txEl>
                                              <p:pRg st="2" end="2"/>
                                            </p:txEl>
                                          </p:spTgt>
                                        </p:tgtEl>
                                      </p:cBhvr>
                                      <p:to x="100000" y="100000"/>
                                    </p:animScale>
                                  </p:childTnLst>
                                </p:cTn>
                              </p:par>
                              <p:par>
                                <p:cTn id="58" presetID="26" presetClass="entr" presetSubtype="0" fill="hold" nodeType="withEffect">
                                  <p:stCondLst>
                                    <p:cond delay="0"/>
                                  </p:stCondLst>
                                  <p:childTnLst>
                                    <p:set>
                                      <p:cBhvr>
                                        <p:cTn id="59" dur="1" fill="hold">
                                          <p:stCondLst>
                                            <p:cond delay="0"/>
                                          </p:stCondLst>
                                        </p:cTn>
                                        <p:tgtEl>
                                          <p:spTgt spid="3">
                                            <p:txEl>
                                              <p:pRg st="3" end="3"/>
                                            </p:txEl>
                                          </p:spTgt>
                                        </p:tgtEl>
                                        <p:attrNameLst>
                                          <p:attrName>style.visibility</p:attrName>
                                        </p:attrNameLst>
                                      </p:cBhvr>
                                      <p:to>
                                        <p:strVal val="visible"/>
                                      </p:to>
                                    </p:set>
                                    <p:animEffect transition="in" filter="wipe(down)">
                                      <p:cBhvr>
                                        <p:cTn id="60" dur="580">
                                          <p:stCondLst>
                                            <p:cond delay="0"/>
                                          </p:stCondLst>
                                        </p:cTn>
                                        <p:tgtEl>
                                          <p:spTgt spid="3">
                                            <p:txEl>
                                              <p:pRg st="3" end="3"/>
                                            </p:txEl>
                                          </p:spTgt>
                                        </p:tgtEl>
                                      </p:cBhvr>
                                    </p:animEffect>
                                    <p:anim calcmode="lin" valueType="num">
                                      <p:cBhvr>
                                        <p:cTn id="61"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2"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3"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4"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5"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6" dur="26">
                                          <p:stCondLst>
                                            <p:cond delay="650"/>
                                          </p:stCondLst>
                                        </p:cTn>
                                        <p:tgtEl>
                                          <p:spTgt spid="3">
                                            <p:txEl>
                                              <p:pRg st="3" end="3"/>
                                            </p:txEl>
                                          </p:spTgt>
                                        </p:tgtEl>
                                      </p:cBhvr>
                                      <p:to x="100000" y="60000"/>
                                    </p:animScale>
                                    <p:animScale>
                                      <p:cBhvr>
                                        <p:cTn id="67" dur="166" decel="50000">
                                          <p:stCondLst>
                                            <p:cond delay="676"/>
                                          </p:stCondLst>
                                        </p:cTn>
                                        <p:tgtEl>
                                          <p:spTgt spid="3">
                                            <p:txEl>
                                              <p:pRg st="3" end="3"/>
                                            </p:txEl>
                                          </p:spTgt>
                                        </p:tgtEl>
                                      </p:cBhvr>
                                      <p:to x="100000" y="100000"/>
                                    </p:animScale>
                                    <p:animScale>
                                      <p:cBhvr>
                                        <p:cTn id="68" dur="26">
                                          <p:stCondLst>
                                            <p:cond delay="1312"/>
                                          </p:stCondLst>
                                        </p:cTn>
                                        <p:tgtEl>
                                          <p:spTgt spid="3">
                                            <p:txEl>
                                              <p:pRg st="3" end="3"/>
                                            </p:txEl>
                                          </p:spTgt>
                                        </p:tgtEl>
                                      </p:cBhvr>
                                      <p:to x="100000" y="80000"/>
                                    </p:animScale>
                                    <p:animScale>
                                      <p:cBhvr>
                                        <p:cTn id="69" dur="166" decel="50000">
                                          <p:stCondLst>
                                            <p:cond delay="1338"/>
                                          </p:stCondLst>
                                        </p:cTn>
                                        <p:tgtEl>
                                          <p:spTgt spid="3">
                                            <p:txEl>
                                              <p:pRg st="3" end="3"/>
                                            </p:txEl>
                                          </p:spTgt>
                                        </p:tgtEl>
                                      </p:cBhvr>
                                      <p:to x="100000" y="100000"/>
                                    </p:animScale>
                                    <p:animScale>
                                      <p:cBhvr>
                                        <p:cTn id="70" dur="26">
                                          <p:stCondLst>
                                            <p:cond delay="1642"/>
                                          </p:stCondLst>
                                        </p:cTn>
                                        <p:tgtEl>
                                          <p:spTgt spid="3">
                                            <p:txEl>
                                              <p:pRg st="3" end="3"/>
                                            </p:txEl>
                                          </p:spTgt>
                                        </p:tgtEl>
                                      </p:cBhvr>
                                      <p:to x="100000" y="90000"/>
                                    </p:animScale>
                                    <p:animScale>
                                      <p:cBhvr>
                                        <p:cTn id="71" dur="166" decel="50000">
                                          <p:stCondLst>
                                            <p:cond delay="1668"/>
                                          </p:stCondLst>
                                        </p:cTn>
                                        <p:tgtEl>
                                          <p:spTgt spid="3">
                                            <p:txEl>
                                              <p:pRg st="3" end="3"/>
                                            </p:txEl>
                                          </p:spTgt>
                                        </p:tgtEl>
                                      </p:cBhvr>
                                      <p:to x="100000" y="100000"/>
                                    </p:animScale>
                                    <p:animScale>
                                      <p:cBhvr>
                                        <p:cTn id="72" dur="26">
                                          <p:stCondLst>
                                            <p:cond delay="1808"/>
                                          </p:stCondLst>
                                        </p:cTn>
                                        <p:tgtEl>
                                          <p:spTgt spid="3">
                                            <p:txEl>
                                              <p:pRg st="3" end="3"/>
                                            </p:txEl>
                                          </p:spTgt>
                                        </p:tgtEl>
                                      </p:cBhvr>
                                      <p:to x="100000" y="95000"/>
                                    </p:animScale>
                                    <p:animScale>
                                      <p:cBhvr>
                                        <p:cTn id="73"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8BDF-B1ED-7B78-CCFC-80B7803A1A98}"/>
              </a:ext>
            </a:extLst>
          </p:cNvPr>
          <p:cNvSpPr>
            <a:spLocks noGrp="1"/>
          </p:cNvSpPr>
          <p:nvPr>
            <p:ph type="title"/>
          </p:nvPr>
        </p:nvSpPr>
        <p:spPr/>
        <p:txBody>
          <a:bodyPr/>
          <a:lstStyle/>
          <a:p>
            <a:endParaRPr lang="en-US"/>
          </a:p>
        </p:txBody>
      </p:sp>
      <p:pic>
        <p:nvPicPr>
          <p:cNvPr id="6" name="Picture 5">
            <a:extLst>
              <a:ext uri="{FF2B5EF4-FFF2-40B4-BE49-F238E27FC236}">
                <a16:creationId xmlns:a16="http://schemas.microsoft.com/office/drawing/2014/main" id="{E5E333D5-16D0-A757-F3FC-B937F4870105}"/>
              </a:ext>
            </a:extLst>
          </p:cNvPr>
          <p:cNvPicPr>
            <a:picLocks noChangeAspect="1"/>
          </p:cNvPicPr>
          <p:nvPr/>
        </p:nvPicPr>
        <p:blipFill>
          <a:blip r:embed="rId2"/>
          <a:stretch>
            <a:fillRect/>
          </a:stretch>
        </p:blipFill>
        <p:spPr>
          <a:xfrm>
            <a:off x="0" y="1278294"/>
            <a:ext cx="9144000" cy="5443181"/>
          </a:xfrm>
          <a:prstGeom prst="rect">
            <a:avLst/>
          </a:prstGeom>
        </p:spPr>
      </p:pic>
      <p:pic>
        <p:nvPicPr>
          <p:cNvPr id="7" name="Picture 6">
            <a:extLst>
              <a:ext uri="{FF2B5EF4-FFF2-40B4-BE49-F238E27FC236}">
                <a16:creationId xmlns:a16="http://schemas.microsoft.com/office/drawing/2014/main" id="{5B21ACF9-3ADF-136A-38CC-8F6AA75EBF5D}"/>
              </a:ext>
            </a:extLst>
          </p:cNvPr>
          <p:cNvPicPr>
            <a:picLocks noChangeAspect="1"/>
          </p:cNvPicPr>
          <p:nvPr/>
        </p:nvPicPr>
        <p:blipFill>
          <a:blip r:embed="rId2"/>
          <a:stretch>
            <a:fillRect/>
          </a:stretch>
        </p:blipFill>
        <p:spPr>
          <a:xfrm>
            <a:off x="0" y="838199"/>
            <a:ext cx="9144000" cy="5883275"/>
          </a:xfrm>
          <a:prstGeom prst="rect">
            <a:avLst/>
          </a:prstGeom>
        </p:spPr>
      </p:pic>
      <p:sp>
        <p:nvSpPr>
          <p:cNvPr id="3" name="Text Placeholder 2">
            <a:extLst>
              <a:ext uri="{FF2B5EF4-FFF2-40B4-BE49-F238E27FC236}">
                <a16:creationId xmlns:a16="http://schemas.microsoft.com/office/drawing/2014/main" id="{922D1CDA-F8AE-5AD2-4E10-C34589941235}"/>
              </a:ext>
            </a:extLst>
          </p:cNvPr>
          <p:cNvSpPr>
            <a:spLocks noGrp="1"/>
          </p:cNvSpPr>
          <p:nvPr>
            <p:ph type="body" idx="1"/>
          </p:nvPr>
        </p:nvSpPr>
        <p:spPr>
          <a:xfrm>
            <a:off x="0" y="838200"/>
            <a:ext cx="9144000" cy="5883275"/>
          </a:xfrm>
        </p:spPr>
        <p:txBody>
          <a:bodyPr/>
          <a:lstStyle/>
          <a:p>
            <a:pPr marL="114300" indent="0">
              <a:buNone/>
            </a:pPr>
            <a:endParaRPr lang="en-US" dirty="0"/>
          </a:p>
        </p:txBody>
      </p:sp>
      <p:sp>
        <p:nvSpPr>
          <p:cNvPr id="4" name="Date Placeholder 3">
            <a:extLst>
              <a:ext uri="{FF2B5EF4-FFF2-40B4-BE49-F238E27FC236}">
                <a16:creationId xmlns:a16="http://schemas.microsoft.com/office/drawing/2014/main" id="{533F3BF1-3F27-EA3E-5E69-9B085B365AB7}"/>
              </a:ext>
            </a:extLst>
          </p:cNvPr>
          <p:cNvSpPr>
            <a:spLocks noGrp="1"/>
          </p:cNvSpPr>
          <p:nvPr>
            <p:ph type="dt" idx="10"/>
          </p:nvPr>
        </p:nvSpPr>
        <p:spPr/>
        <p:txBody>
          <a:bodyPr/>
          <a:lstStyle/>
          <a:p>
            <a:endParaRPr lang="en-US" dirty="0"/>
          </a:p>
        </p:txBody>
      </p:sp>
      <p:sp>
        <p:nvSpPr>
          <p:cNvPr id="5" name="Slide Number Placeholder 4">
            <a:extLst>
              <a:ext uri="{FF2B5EF4-FFF2-40B4-BE49-F238E27FC236}">
                <a16:creationId xmlns:a16="http://schemas.microsoft.com/office/drawing/2014/main" id="{6DAB9B5D-DEA3-284C-EEB9-470D1EDB55F2}"/>
              </a:ext>
            </a:extLst>
          </p:cNvPr>
          <p:cNvSpPr>
            <a:spLocks noGrp="1"/>
          </p:cNvSpPr>
          <p:nvPr>
            <p:ph type="sldNum" idx="12"/>
          </p:nvPr>
        </p:nvSpPr>
        <p:spPr/>
        <p:txBody>
          <a:bodyPr/>
          <a:lstStyle/>
          <a:p>
            <a:pPr marL="0" lvl="0" indent="0" algn="r" rtl="0">
              <a:spcBef>
                <a:spcPts val="0"/>
              </a:spcBef>
              <a:spcAft>
                <a:spcPts val="0"/>
              </a:spcAft>
              <a:buNone/>
            </a:pPr>
            <a:endParaRPr lang="en-US" dirty="0"/>
          </a:p>
        </p:txBody>
      </p:sp>
    </p:spTree>
    <p:extLst>
      <p:ext uri="{BB962C8B-B14F-4D97-AF65-F5344CB8AC3E}">
        <p14:creationId xmlns:p14="http://schemas.microsoft.com/office/powerpoint/2010/main" val="1124498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F9414-C474-D7A8-6FCD-DB317A79DC8A}"/>
              </a:ext>
            </a:extLst>
          </p:cNvPr>
          <p:cNvSpPr>
            <a:spLocks noGrp="1"/>
          </p:cNvSpPr>
          <p:nvPr>
            <p:ph type="title"/>
          </p:nvPr>
        </p:nvSpPr>
        <p:spPr/>
        <p:txBody>
          <a:bodyPr/>
          <a:lstStyle/>
          <a:p>
            <a:r>
              <a:rPr lang="en-US" sz="5400" i="1" u="sng" dirty="0">
                <a:latin typeface="Algerian" panose="04020705040A02060702" pitchFamily="82" charset="0"/>
              </a:rPr>
              <a:t>Team</a:t>
            </a:r>
            <a:endParaRPr lang="en-IN" sz="5400" i="1" u="sng" dirty="0">
              <a:latin typeface="Algerian" panose="04020705040A02060702" pitchFamily="82" charset="0"/>
            </a:endParaRPr>
          </a:p>
        </p:txBody>
      </p:sp>
      <p:sp>
        <p:nvSpPr>
          <p:cNvPr id="3" name="Text Placeholder 2">
            <a:extLst>
              <a:ext uri="{FF2B5EF4-FFF2-40B4-BE49-F238E27FC236}">
                <a16:creationId xmlns:a16="http://schemas.microsoft.com/office/drawing/2014/main" id="{39D40D2E-5C64-9BE9-7007-10784058BF30}"/>
              </a:ext>
            </a:extLst>
          </p:cNvPr>
          <p:cNvSpPr>
            <a:spLocks noGrp="1"/>
          </p:cNvSpPr>
          <p:nvPr>
            <p:ph type="body" idx="1"/>
          </p:nvPr>
        </p:nvSpPr>
        <p:spPr>
          <a:xfrm>
            <a:off x="-1" y="838200"/>
            <a:ext cx="9349273" cy="5883275"/>
          </a:xfrm>
        </p:spPr>
        <p:txBody>
          <a:bodyPr/>
          <a:lstStyle/>
          <a:p>
            <a:pPr marL="0" marR="0" lvl="0" indent="0" algn="ctr" rtl="0">
              <a:spcBef>
                <a:spcPts val="0"/>
              </a:spcBef>
              <a:spcAft>
                <a:spcPts val="0"/>
              </a:spcAft>
              <a:buNone/>
            </a:pPr>
            <a:endParaRPr lang="en-US" sz="3600" b="1" i="1" u="sng" dirty="0">
              <a:solidFill>
                <a:srgbClr val="7030A0"/>
              </a:solidFill>
              <a:latin typeface="Algerian" panose="04020705040A02060702" pitchFamily="82" charset="0"/>
            </a:endParaRPr>
          </a:p>
          <a:p>
            <a:pPr marL="0" marR="0" lvl="0" indent="0" algn="ctr" rtl="0">
              <a:spcBef>
                <a:spcPts val="0"/>
              </a:spcBef>
              <a:spcAft>
                <a:spcPts val="0"/>
              </a:spcAft>
              <a:buNone/>
            </a:pPr>
            <a:r>
              <a:rPr lang="en-US" sz="3600" dirty="0">
                <a:solidFill>
                  <a:schemeClr val="accent6">
                    <a:lumMod val="75000"/>
                  </a:schemeClr>
                </a:solidFill>
                <a:latin typeface="Algerian" panose="04020705040A02060702" pitchFamily="82" charset="0"/>
              </a:rPr>
              <a:t>Group Number:4</a:t>
            </a:r>
          </a:p>
          <a:p>
            <a:pPr marL="0" marR="0" lvl="0" indent="0" algn="ctr" rtl="0">
              <a:spcBef>
                <a:spcPts val="0"/>
              </a:spcBef>
              <a:spcAft>
                <a:spcPts val="0"/>
              </a:spcAft>
              <a:buNone/>
            </a:pPr>
            <a:endParaRPr lang="en-US" sz="3600" b="1" i="1" u="sng" dirty="0">
              <a:solidFill>
                <a:schemeClr val="accent6">
                  <a:lumMod val="75000"/>
                </a:schemeClr>
              </a:solidFill>
              <a:latin typeface="Algerian" panose="04020705040A02060702" pitchFamily="82" charset="0"/>
            </a:endParaRPr>
          </a:p>
          <a:p>
            <a:pPr marL="0" marR="0" lvl="0" indent="0" algn="ctr" rtl="0">
              <a:spcBef>
                <a:spcPts val="0"/>
              </a:spcBef>
              <a:spcAft>
                <a:spcPts val="0"/>
              </a:spcAft>
              <a:buNone/>
            </a:pPr>
            <a:r>
              <a:rPr lang="en-US" sz="3600" strike="noStrike" cap="none" dirty="0">
                <a:solidFill>
                  <a:srgbClr val="7030A0"/>
                </a:solidFill>
                <a:latin typeface="Algerian" panose="04020705040A02060702" pitchFamily="82" charset="0"/>
                <a:ea typeface="Candara"/>
                <a:cs typeface="Candara"/>
                <a:sym typeface="Candara"/>
              </a:rPr>
              <a:t>Team Members and Roll Numbers.:</a:t>
            </a:r>
          </a:p>
          <a:p>
            <a:pPr>
              <a:buFont typeface="Arial" panose="020B0604020202020204" pitchFamily="34" charset="0"/>
              <a:buChar char="•"/>
            </a:pPr>
            <a:endParaRPr lang="en-US" sz="2400" b="1" i="0" u="none" strike="noStrike" cap="none" dirty="0">
              <a:solidFill>
                <a:schemeClr val="accent1">
                  <a:lumMod val="60000"/>
                  <a:lumOff val="40000"/>
                </a:schemeClr>
              </a:solidFill>
              <a:latin typeface="+mn-lt"/>
              <a:ea typeface="Candara"/>
              <a:cs typeface="Candara"/>
              <a:sym typeface="Candara"/>
            </a:endParaRPr>
          </a:p>
          <a:p>
            <a:pPr>
              <a:buFont typeface="Arial" panose="020B0604020202020204" pitchFamily="34" charset="0"/>
              <a:buChar char="•"/>
            </a:pPr>
            <a:endParaRPr lang="en-US" sz="2400" b="1" dirty="0">
              <a:solidFill>
                <a:schemeClr val="accent1">
                  <a:lumMod val="60000"/>
                  <a:lumOff val="40000"/>
                </a:schemeClr>
              </a:solidFill>
              <a:latin typeface="+mn-lt"/>
              <a:ea typeface="Candara"/>
              <a:cs typeface="Candara"/>
              <a:sym typeface="Candara"/>
            </a:endParaRPr>
          </a:p>
          <a:p>
            <a:pPr>
              <a:buFont typeface="Arial" panose="020B0604020202020204" pitchFamily="34" charset="0"/>
              <a:buChar char="•"/>
            </a:pPr>
            <a:r>
              <a:rPr lang="en-US" sz="2400" b="1" i="0" u="none" strike="noStrike" cap="none" dirty="0">
                <a:solidFill>
                  <a:schemeClr val="accent1">
                    <a:lumMod val="60000"/>
                    <a:lumOff val="40000"/>
                  </a:schemeClr>
                </a:solidFill>
                <a:latin typeface="+mn-lt"/>
                <a:ea typeface="Candara"/>
                <a:cs typeface="Candara"/>
                <a:sym typeface="Candara"/>
              </a:rPr>
              <a:t>Member 1: Aryan(2210990175)</a:t>
            </a:r>
          </a:p>
          <a:p>
            <a:pPr>
              <a:buFont typeface="Arial" panose="020B0604020202020204" pitchFamily="34" charset="0"/>
              <a:buChar char="•"/>
            </a:pPr>
            <a:r>
              <a:rPr lang="en-US" sz="2400" b="1" i="0" u="none" strike="noStrike" cap="none" dirty="0">
                <a:solidFill>
                  <a:schemeClr val="accent1">
                    <a:lumMod val="60000"/>
                    <a:lumOff val="40000"/>
                  </a:schemeClr>
                </a:solidFill>
                <a:latin typeface="+mn-lt"/>
                <a:ea typeface="Candara"/>
                <a:cs typeface="Candara"/>
                <a:sym typeface="Candara"/>
              </a:rPr>
              <a:t>Member 2: Ashish </a:t>
            </a:r>
            <a:r>
              <a:rPr lang="en-US" sz="2400" b="1" i="0" u="none" strike="noStrike" cap="none" dirty="0" err="1">
                <a:solidFill>
                  <a:schemeClr val="accent1">
                    <a:lumMod val="60000"/>
                    <a:lumOff val="40000"/>
                  </a:schemeClr>
                </a:solidFill>
                <a:latin typeface="+mn-lt"/>
                <a:ea typeface="Candara"/>
                <a:cs typeface="Candara"/>
                <a:sym typeface="Candara"/>
              </a:rPr>
              <a:t>Tantubai</a:t>
            </a:r>
            <a:r>
              <a:rPr lang="en-US" sz="2400" b="1" i="0" u="none" strike="noStrike" cap="none" dirty="0">
                <a:solidFill>
                  <a:schemeClr val="accent1">
                    <a:lumMod val="60000"/>
                    <a:lumOff val="40000"/>
                  </a:schemeClr>
                </a:solidFill>
                <a:latin typeface="+mn-lt"/>
                <a:ea typeface="Candara"/>
                <a:cs typeface="Candara"/>
                <a:sym typeface="Candara"/>
              </a:rPr>
              <a:t>(2210990188)</a:t>
            </a:r>
          </a:p>
          <a:p>
            <a:pPr>
              <a:buFont typeface="Arial" panose="020B0604020202020204" pitchFamily="34" charset="0"/>
              <a:buChar char="•"/>
            </a:pPr>
            <a:r>
              <a:rPr lang="en-US" sz="2400" b="1" dirty="0">
                <a:solidFill>
                  <a:schemeClr val="accent1">
                    <a:lumMod val="60000"/>
                    <a:lumOff val="40000"/>
                  </a:schemeClr>
                </a:solidFill>
                <a:latin typeface="+mn-lt"/>
                <a:ea typeface="Candara"/>
                <a:cs typeface="Candara"/>
                <a:sym typeface="Candara"/>
              </a:rPr>
              <a:t>Member 3: Avinash Kumar Jha(2210990200)</a:t>
            </a:r>
            <a:endParaRPr lang="en-US" sz="2400" b="1" i="0" u="none" strike="noStrike" cap="none" dirty="0">
              <a:solidFill>
                <a:srgbClr val="FF0000"/>
              </a:solidFill>
              <a:latin typeface="+mn-lt"/>
              <a:ea typeface="Candara"/>
              <a:cs typeface="Candara"/>
              <a:sym typeface="Candara"/>
            </a:endParaRPr>
          </a:p>
          <a:p>
            <a:pPr>
              <a:buFont typeface="Arial" panose="020B0604020202020204" pitchFamily="34" charset="0"/>
              <a:buChar char="•"/>
            </a:pPr>
            <a:endParaRPr lang="en-IN" dirty="0"/>
          </a:p>
        </p:txBody>
      </p:sp>
      <p:sp>
        <p:nvSpPr>
          <p:cNvPr id="4" name="Date Placeholder 3">
            <a:extLst>
              <a:ext uri="{FF2B5EF4-FFF2-40B4-BE49-F238E27FC236}">
                <a16:creationId xmlns:a16="http://schemas.microsoft.com/office/drawing/2014/main" id="{2489426B-6911-77F2-E57F-DA23A04C509D}"/>
              </a:ext>
            </a:extLst>
          </p:cNvPr>
          <p:cNvSpPr>
            <a:spLocks noGrp="1"/>
          </p:cNvSpPr>
          <p:nvPr>
            <p:ph type="dt" idx="10"/>
          </p:nvPr>
        </p:nvSpPr>
        <p:spPr/>
        <p:txBody>
          <a:bodyPr/>
          <a:lstStyle/>
          <a:p>
            <a:endParaRPr lang="en-US" dirty="0"/>
          </a:p>
        </p:txBody>
      </p:sp>
      <p:sp>
        <p:nvSpPr>
          <p:cNvPr id="5" name="Slide Number Placeholder 4">
            <a:extLst>
              <a:ext uri="{FF2B5EF4-FFF2-40B4-BE49-F238E27FC236}">
                <a16:creationId xmlns:a16="http://schemas.microsoft.com/office/drawing/2014/main" id="{1FE65793-38A2-0A32-3740-E5727EB9C63A}"/>
              </a:ext>
            </a:extLst>
          </p:cNvPr>
          <p:cNvSpPr>
            <a:spLocks noGrp="1"/>
          </p:cNvSpPr>
          <p:nvPr>
            <p:ph type="sldNum" idx="12"/>
          </p:nvPr>
        </p:nvSpPr>
        <p:spPr/>
        <p:txBody>
          <a:bodyPr/>
          <a:lstStyle/>
          <a:p>
            <a:pPr marL="0" lvl="0" indent="0" algn="r" rtl="0">
              <a:spcBef>
                <a:spcPts val="0"/>
              </a:spcBef>
              <a:spcAft>
                <a:spcPts val="0"/>
              </a:spcAft>
              <a:buNone/>
            </a:pPr>
            <a:endParaRPr lang="en-US" dirty="0"/>
          </a:p>
        </p:txBody>
      </p:sp>
    </p:spTree>
    <p:extLst>
      <p:ext uri="{BB962C8B-B14F-4D97-AF65-F5344CB8AC3E}">
        <p14:creationId xmlns:p14="http://schemas.microsoft.com/office/powerpoint/2010/main" val="1738625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 calcmode="lin" valueType="num">
                                      <p:cBhvr additive="base">
                                        <p:cTn id="2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 calcmode="lin" valueType="num">
                                      <p:cBhvr additive="base">
                                        <p:cTn id="2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 calcmode="lin" valueType="num">
                                      <p:cBhvr additive="base">
                                        <p:cTn id="30"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8A396-E02C-1435-1C50-565E67FD25A9}"/>
              </a:ext>
            </a:extLst>
          </p:cNvPr>
          <p:cNvSpPr>
            <a:spLocks noGrp="1"/>
          </p:cNvSpPr>
          <p:nvPr>
            <p:ph type="title"/>
          </p:nvPr>
        </p:nvSpPr>
        <p:spPr/>
        <p:txBody>
          <a:bodyPr/>
          <a:lstStyle/>
          <a:p>
            <a:r>
              <a:rPr lang="en-IN" sz="5400" i="1" u="sng" dirty="0">
                <a:effectLst>
                  <a:outerShdw blurRad="38100" dist="38100" dir="2700000" algn="tl">
                    <a:srgbClr val="000000">
                      <a:alpha val="43137"/>
                    </a:srgbClr>
                  </a:outerShdw>
                </a:effectLst>
                <a:latin typeface="Algerian" panose="04020705040A02060702" pitchFamily="82" charset="0"/>
              </a:rPr>
              <a:t>Index</a:t>
            </a:r>
          </a:p>
        </p:txBody>
      </p:sp>
      <p:sp>
        <p:nvSpPr>
          <p:cNvPr id="3" name="Text Placeholder 2">
            <a:extLst>
              <a:ext uri="{FF2B5EF4-FFF2-40B4-BE49-F238E27FC236}">
                <a16:creationId xmlns:a16="http://schemas.microsoft.com/office/drawing/2014/main" id="{2957E920-7261-4D19-3C89-29F5B83BF4C1}"/>
              </a:ext>
            </a:extLst>
          </p:cNvPr>
          <p:cNvSpPr>
            <a:spLocks noGrp="1"/>
          </p:cNvSpPr>
          <p:nvPr>
            <p:ph type="body" idx="1"/>
          </p:nvPr>
        </p:nvSpPr>
        <p:spPr>
          <a:xfrm>
            <a:off x="457200" y="1726162"/>
            <a:ext cx="8229600" cy="4879911"/>
          </a:xfrm>
        </p:spPr>
        <p:txBody>
          <a:bodyPr/>
          <a:lstStyle/>
          <a:p>
            <a:r>
              <a:rPr lang="en-IN" sz="2400" dirty="0">
                <a:solidFill>
                  <a:srgbClr val="00B050"/>
                </a:solidFill>
                <a:latin typeface="+mn-lt"/>
              </a:rPr>
              <a:t>Introduction</a:t>
            </a:r>
          </a:p>
          <a:p>
            <a:r>
              <a:rPr lang="en-IN" sz="2400" dirty="0">
                <a:solidFill>
                  <a:srgbClr val="00B050"/>
                </a:solidFill>
                <a:latin typeface="+mn-lt"/>
              </a:rPr>
              <a:t>Objective</a:t>
            </a:r>
          </a:p>
          <a:p>
            <a:r>
              <a:rPr lang="en-IN" sz="2400" dirty="0">
                <a:solidFill>
                  <a:srgbClr val="00B050"/>
                </a:solidFill>
                <a:latin typeface="+mn-lt"/>
              </a:rPr>
              <a:t>Functionalities Used</a:t>
            </a:r>
          </a:p>
          <a:p>
            <a:r>
              <a:rPr lang="en-IN" sz="2400" dirty="0">
                <a:solidFill>
                  <a:srgbClr val="00B050"/>
                </a:solidFill>
                <a:latin typeface="+mn-lt"/>
              </a:rPr>
              <a:t>Snapshots</a:t>
            </a:r>
          </a:p>
          <a:p>
            <a:r>
              <a:rPr lang="en-IN" sz="2400" dirty="0">
                <a:solidFill>
                  <a:srgbClr val="00B050"/>
                </a:solidFill>
                <a:latin typeface="+mn-lt"/>
              </a:rPr>
              <a:t>Result </a:t>
            </a:r>
          </a:p>
          <a:p>
            <a:r>
              <a:rPr lang="en-IN" sz="2400" dirty="0">
                <a:solidFill>
                  <a:srgbClr val="00B050"/>
                </a:solidFill>
                <a:latin typeface="+mn-lt"/>
              </a:rPr>
              <a:t>Reference</a:t>
            </a:r>
          </a:p>
          <a:p>
            <a:r>
              <a:rPr lang="en-IN" sz="2400" dirty="0">
                <a:solidFill>
                  <a:srgbClr val="00B050"/>
                </a:solidFill>
                <a:latin typeface="+mn-lt"/>
              </a:rPr>
              <a:t>Conclusion</a:t>
            </a:r>
          </a:p>
          <a:p>
            <a:endParaRPr lang="en-IN" dirty="0">
              <a:solidFill>
                <a:srgbClr val="00B050"/>
              </a:solidFill>
            </a:endParaRPr>
          </a:p>
          <a:p>
            <a:endParaRPr lang="en-IN" dirty="0"/>
          </a:p>
        </p:txBody>
      </p:sp>
      <p:sp>
        <p:nvSpPr>
          <p:cNvPr id="4" name="Date Placeholder 3">
            <a:extLst>
              <a:ext uri="{FF2B5EF4-FFF2-40B4-BE49-F238E27FC236}">
                <a16:creationId xmlns:a16="http://schemas.microsoft.com/office/drawing/2014/main" id="{5FE01502-7BE1-BFBC-955E-F388FDADBF86}"/>
              </a:ext>
            </a:extLst>
          </p:cNvPr>
          <p:cNvSpPr>
            <a:spLocks noGrp="1"/>
          </p:cNvSpPr>
          <p:nvPr>
            <p:ph type="dt" idx="10"/>
          </p:nvPr>
        </p:nvSpPr>
        <p:spPr/>
        <p:txBody>
          <a:bodyPr/>
          <a:lstStyle/>
          <a:p>
            <a:endParaRPr lang="en-US" dirty="0"/>
          </a:p>
        </p:txBody>
      </p:sp>
      <p:sp>
        <p:nvSpPr>
          <p:cNvPr id="5" name="Slide Number Placeholder 4">
            <a:extLst>
              <a:ext uri="{FF2B5EF4-FFF2-40B4-BE49-F238E27FC236}">
                <a16:creationId xmlns:a16="http://schemas.microsoft.com/office/drawing/2014/main" id="{B2718E3C-899A-8C4D-E84C-4708BF755CC6}"/>
              </a:ext>
            </a:extLst>
          </p:cNvPr>
          <p:cNvSpPr>
            <a:spLocks noGrp="1"/>
          </p:cNvSpPr>
          <p:nvPr>
            <p:ph type="sldNum" idx="12"/>
          </p:nvPr>
        </p:nvSpPr>
        <p:spPr/>
        <p:txBody>
          <a:bodyPr/>
          <a:lstStyle/>
          <a:p>
            <a:pPr marL="0" lvl="0" indent="0" algn="r" rtl="0">
              <a:spcBef>
                <a:spcPts val="0"/>
              </a:spcBef>
              <a:spcAft>
                <a:spcPts val="0"/>
              </a:spcAft>
              <a:buNone/>
            </a:pPr>
            <a:endParaRPr lang="en-US" dirty="0"/>
          </a:p>
        </p:txBody>
      </p:sp>
    </p:spTree>
    <p:extLst>
      <p:ext uri="{BB962C8B-B14F-4D97-AF65-F5344CB8AC3E}">
        <p14:creationId xmlns:p14="http://schemas.microsoft.com/office/powerpoint/2010/main" val="1412154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arn(inVertical)">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3B961-CE3D-CD4E-B3CC-3BB59DC7E994}"/>
              </a:ext>
            </a:extLst>
          </p:cNvPr>
          <p:cNvSpPr>
            <a:spLocks noGrp="1"/>
          </p:cNvSpPr>
          <p:nvPr>
            <p:ph type="title"/>
          </p:nvPr>
        </p:nvSpPr>
        <p:spPr/>
        <p:txBody>
          <a:bodyPr/>
          <a:lstStyle/>
          <a:p>
            <a:r>
              <a:rPr lang="en-US" sz="4800" i="1" u="sng" dirty="0">
                <a:effectLst>
                  <a:outerShdw blurRad="38100" dist="38100" dir="2700000" algn="tl">
                    <a:srgbClr val="000000">
                      <a:alpha val="43137"/>
                    </a:srgbClr>
                  </a:outerShdw>
                </a:effectLst>
                <a:latin typeface="Algerian" panose="04020705040A02060702" pitchFamily="82" charset="0"/>
              </a:rPr>
              <a:t>Introduction</a:t>
            </a:r>
            <a:endParaRPr lang="en-IN" sz="4800" i="1" u="sng" dirty="0">
              <a:effectLst>
                <a:outerShdw blurRad="38100" dist="38100" dir="2700000" algn="tl">
                  <a:srgbClr val="000000">
                    <a:alpha val="43137"/>
                  </a:srgbClr>
                </a:outerShdw>
              </a:effectLst>
              <a:latin typeface="Algerian" panose="04020705040A02060702" pitchFamily="82" charset="0"/>
            </a:endParaRPr>
          </a:p>
        </p:txBody>
      </p:sp>
      <p:sp>
        <p:nvSpPr>
          <p:cNvPr id="3" name="Text Placeholder 2">
            <a:extLst>
              <a:ext uri="{FF2B5EF4-FFF2-40B4-BE49-F238E27FC236}">
                <a16:creationId xmlns:a16="http://schemas.microsoft.com/office/drawing/2014/main" id="{86CA67E8-DBF7-736E-187D-3BAD2E76C305}"/>
              </a:ext>
            </a:extLst>
          </p:cNvPr>
          <p:cNvSpPr>
            <a:spLocks noGrp="1"/>
          </p:cNvSpPr>
          <p:nvPr>
            <p:ph type="body" idx="1"/>
          </p:nvPr>
        </p:nvSpPr>
        <p:spPr>
          <a:xfrm>
            <a:off x="0" y="1362269"/>
            <a:ext cx="9144000" cy="5359205"/>
          </a:xfrm>
        </p:spPr>
        <p:txBody>
          <a:bodyPr/>
          <a:lstStyle/>
          <a:p>
            <a:pPr marL="114300" indent="0" algn="ctr">
              <a:buNone/>
            </a:pPr>
            <a:r>
              <a:rPr lang="en-US" sz="2400" b="1" i="0" dirty="0">
                <a:solidFill>
                  <a:srgbClr val="00B0F0"/>
                </a:solidFill>
                <a:effectLst/>
                <a:highlight>
                  <a:srgbClr val="FFFFFF"/>
                </a:highlight>
                <a:latin typeface="+mn-lt"/>
              </a:rPr>
              <a:t>Welcome to D-Cart Ecommerce Platform</a:t>
            </a:r>
          </a:p>
          <a:p>
            <a:pPr marL="114300" indent="0" algn="ctr">
              <a:buNone/>
            </a:pPr>
            <a:endParaRPr lang="en-US" sz="2400" b="1" i="0" dirty="0">
              <a:solidFill>
                <a:srgbClr val="00B0F0"/>
              </a:solidFill>
              <a:effectLst/>
              <a:highlight>
                <a:srgbClr val="FFFFFF"/>
              </a:highlight>
              <a:latin typeface="+mn-lt"/>
            </a:endParaRPr>
          </a:p>
          <a:p>
            <a:pPr marL="114300" indent="0" algn="ctr">
              <a:buNone/>
            </a:pPr>
            <a:r>
              <a:rPr lang="en-US" sz="2400" b="0" i="0" dirty="0">
                <a:solidFill>
                  <a:schemeClr val="accent6"/>
                </a:solidFill>
                <a:effectLst/>
                <a:highlight>
                  <a:srgbClr val="FFFFFF"/>
                </a:highlight>
                <a:latin typeface="+mn-lt"/>
              </a:rPr>
              <a:t>In the bustling world of online commerce, creating a seamless and intuitive shopping experience is paramount. With that vision in mind, we proudly introduce D-Cart a cutting-edge ecommerce platform developed using React.</a:t>
            </a:r>
          </a:p>
          <a:p>
            <a:pPr marL="114300" indent="0" algn="ctr">
              <a:buNone/>
            </a:pPr>
            <a:r>
              <a:rPr lang="en-US" sz="2400" b="0" i="0" dirty="0">
                <a:solidFill>
                  <a:schemeClr val="accent6"/>
                </a:solidFill>
                <a:effectLst/>
                <a:highlight>
                  <a:srgbClr val="FFFFFF"/>
                </a:highlight>
                <a:latin typeface="+mn-lt"/>
              </a:rPr>
              <a:t>At D-Cart our mission is simple: to provide users with an engaging and hassle-free shopping journey from start to finish. Leveraging the power and flexibility of React, we've crafted a dynamic and responsive web application that caters to the diverse needs of modern consumers.</a:t>
            </a:r>
          </a:p>
          <a:p>
            <a:pPr marL="114300" indent="0">
              <a:buNone/>
            </a:pPr>
            <a:endParaRPr lang="en-IN" dirty="0"/>
          </a:p>
        </p:txBody>
      </p:sp>
      <p:sp>
        <p:nvSpPr>
          <p:cNvPr id="4" name="Date Placeholder 3">
            <a:extLst>
              <a:ext uri="{FF2B5EF4-FFF2-40B4-BE49-F238E27FC236}">
                <a16:creationId xmlns:a16="http://schemas.microsoft.com/office/drawing/2014/main" id="{4F7CE522-9FBB-04E7-9AA6-85617B6657A1}"/>
              </a:ext>
            </a:extLst>
          </p:cNvPr>
          <p:cNvSpPr>
            <a:spLocks noGrp="1"/>
          </p:cNvSpPr>
          <p:nvPr>
            <p:ph type="dt" idx="10"/>
          </p:nvPr>
        </p:nvSpPr>
        <p:spPr/>
        <p:txBody>
          <a:bodyPr/>
          <a:lstStyle/>
          <a:p>
            <a:endParaRPr lang="en-US" dirty="0"/>
          </a:p>
        </p:txBody>
      </p:sp>
      <p:sp>
        <p:nvSpPr>
          <p:cNvPr id="5" name="Slide Number Placeholder 4">
            <a:extLst>
              <a:ext uri="{FF2B5EF4-FFF2-40B4-BE49-F238E27FC236}">
                <a16:creationId xmlns:a16="http://schemas.microsoft.com/office/drawing/2014/main" id="{5BBDD9AB-F0ED-3EE8-B0E7-054AE24CD8B4}"/>
              </a:ext>
            </a:extLst>
          </p:cNvPr>
          <p:cNvSpPr>
            <a:spLocks noGrp="1"/>
          </p:cNvSpPr>
          <p:nvPr>
            <p:ph type="sldNum" idx="12"/>
          </p:nvPr>
        </p:nvSpPr>
        <p:spPr/>
        <p:txBody>
          <a:bodyPr/>
          <a:lstStyle/>
          <a:p>
            <a:pPr marL="0" lvl="0" indent="0" algn="r" rtl="0">
              <a:spcBef>
                <a:spcPts val="0"/>
              </a:spcBef>
              <a:spcAft>
                <a:spcPts val="0"/>
              </a:spcAft>
              <a:buNone/>
            </a:pPr>
            <a:endParaRPr lang="en-US" dirty="0"/>
          </a:p>
        </p:txBody>
      </p:sp>
    </p:spTree>
    <p:extLst>
      <p:ext uri="{BB962C8B-B14F-4D97-AF65-F5344CB8AC3E}">
        <p14:creationId xmlns:p14="http://schemas.microsoft.com/office/powerpoint/2010/main" val="1804272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heel(1)">
                                      <p:cBhvr>
                                        <p:cTn id="17" dur="2000"/>
                                        <p:tgtEl>
                                          <p:spTgt spid="3">
                                            <p:txEl>
                                              <p:pRg st="2" end="2"/>
                                            </p:txEl>
                                          </p:spTgt>
                                        </p:tgtEl>
                                      </p:cBhvr>
                                    </p:animEffect>
                                  </p:childTnLst>
                                </p:cTn>
                              </p:par>
                              <p:par>
                                <p:cTn id="18" presetID="21" presetClass="entr" presetSubtype="1"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heel(1)">
                                      <p:cBhvr>
                                        <p:cTn id="20"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2D4BE-0555-6C14-8F03-7333B6908A8F}"/>
              </a:ext>
            </a:extLst>
          </p:cNvPr>
          <p:cNvSpPr>
            <a:spLocks noGrp="1"/>
          </p:cNvSpPr>
          <p:nvPr>
            <p:ph type="title"/>
          </p:nvPr>
        </p:nvSpPr>
        <p:spPr/>
        <p:txBody>
          <a:bodyPr/>
          <a:lstStyle/>
          <a:p>
            <a:r>
              <a:rPr lang="en-US" sz="4800" i="1" u="sng" dirty="0">
                <a:latin typeface="Algerian" panose="04020705040A02060702" pitchFamily="82" charset="0"/>
              </a:rPr>
              <a:t>Objective</a:t>
            </a:r>
            <a:endParaRPr lang="en-IN" sz="4800" i="1" u="sng" dirty="0">
              <a:latin typeface="Algerian" panose="04020705040A02060702" pitchFamily="82" charset="0"/>
            </a:endParaRPr>
          </a:p>
        </p:txBody>
      </p:sp>
      <p:sp>
        <p:nvSpPr>
          <p:cNvPr id="3" name="Text Placeholder 2">
            <a:extLst>
              <a:ext uri="{FF2B5EF4-FFF2-40B4-BE49-F238E27FC236}">
                <a16:creationId xmlns:a16="http://schemas.microsoft.com/office/drawing/2014/main" id="{CD3C12CC-3ABB-247D-5B73-4D4F7F49454E}"/>
              </a:ext>
            </a:extLst>
          </p:cNvPr>
          <p:cNvSpPr>
            <a:spLocks noGrp="1"/>
          </p:cNvSpPr>
          <p:nvPr>
            <p:ph type="body" idx="1"/>
          </p:nvPr>
        </p:nvSpPr>
        <p:spPr>
          <a:xfrm>
            <a:off x="0" y="1502230"/>
            <a:ext cx="9144000" cy="5219246"/>
          </a:xfrm>
        </p:spPr>
        <p:txBody>
          <a:bodyPr/>
          <a:lstStyle/>
          <a:p>
            <a:pPr marL="114300" indent="0" algn="ctr">
              <a:buNone/>
            </a:pPr>
            <a:r>
              <a:rPr lang="en-US" sz="2400" b="0" i="0" dirty="0">
                <a:solidFill>
                  <a:srgbClr val="92D050"/>
                </a:solidFill>
                <a:effectLst/>
                <a:highlight>
                  <a:srgbClr val="FFFFFF"/>
                </a:highlight>
                <a:latin typeface="+mn-lt"/>
                <a:cs typeface="Mongolian Baiti" panose="03000500000000000000" pitchFamily="66" charset="0"/>
              </a:rPr>
              <a:t>Our objective is to create a cutting-edge ecommerce platform leveraging React, with a focus on delivering a seamless and intuitive shopping experience for users. Through responsive design and personalized recommendations, we aim to enhance engagement and drive conversions. Scalability is a key priority, ensuring our platform can accommodate growth and maintain optimal performance. We seek to streamline the checkout process, reducing friction and minimizing cart abandonment rates. Security is paramount, and we are committed to implementing robust measures to protect customer data and build trust.</a:t>
            </a:r>
            <a:endParaRPr lang="en-IN" sz="2400" dirty="0">
              <a:solidFill>
                <a:srgbClr val="92D050"/>
              </a:solidFill>
              <a:latin typeface="+mn-lt"/>
              <a:cs typeface="Mongolian Baiti" panose="03000500000000000000" pitchFamily="66" charset="0"/>
            </a:endParaRPr>
          </a:p>
          <a:p>
            <a:pPr marL="114300" indent="0" algn="ctr">
              <a:buNone/>
            </a:pPr>
            <a:endParaRPr lang="en-IN" dirty="0">
              <a:solidFill>
                <a:schemeClr val="accent6">
                  <a:lumMod val="50000"/>
                </a:schemeClr>
              </a:solidFill>
              <a:latin typeface="Baskerville Old Face" panose="02020602080505020303" pitchFamily="18" charset="0"/>
            </a:endParaRPr>
          </a:p>
        </p:txBody>
      </p:sp>
      <p:sp>
        <p:nvSpPr>
          <p:cNvPr id="4" name="Date Placeholder 3">
            <a:extLst>
              <a:ext uri="{FF2B5EF4-FFF2-40B4-BE49-F238E27FC236}">
                <a16:creationId xmlns:a16="http://schemas.microsoft.com/office/drawing/2014/main" id="{3A3364F5-C6A3-37DD-FE4C-E36CF245DE24}"/>
              </a:ext>
            </a:extLst>
          </p:cNvPr>
          <p:cNvSpPr>
            <a:spLocks noGrp="1"/>
          </p:cNvSpPr>
          <p:nvPr>
            <p:ph type="dt" idx="10"/>
          </p:nvPr>
        </p:nvSpPr>
        <p:spPr/>
        <p:txBody>
          <a:bodyPr/>
          <a:lstStyle/>
          <a:p>
            <a:endParaRPr lang="en-US" dirty="0"/>
          </a:p>
        </p:txBody>
      </p:sp>
      <p:sp>
        <p:nvSpPr>
          <p:cNvPr id="5" name="Slide Number Placeholder 4">
            <a:extLst>
              <a:ext uri="{FF2B5EF4-FFF2-40B4-BE49-F238E27FC236}">
                <a16:creationId xmlns:a16="http://schemas.microsoft.com/office/drawing/2014/main" id="{2CB728AF-E7E3-0408-B307-A637964DACAB}"/>
              </a:ext>
            </a:extLst>
          </p:cNvPr>
          <p:cNvSpPr>
            <a:spLocks noGrp="1"/>
          </p:cNvSpPr>
          <p:nvPr>
            <p:ph type="sldNum" idx="12"/>
          </p:nvPr>
        </p:nvSpPr>
        <p:spPr/>
        <p:txBody>
          <a:bodyPr/>
          <a:lstStyle/>
          <a:p>
            <a:pPr marL="0" lvl="0" indent="0" algn="r" rtl="0">
              <a:spcBef>
                <a:spcPts val="0"/>
              </a:spcBef>
              <a:spcAft>
                <a:spcPts val="0"/>
              </a:spcAft>
              <a:buNone/>
            </a:pPr>
            <a:endParaRPr lang="en-US" dirty="0"/>
          </a:p>
        </p:txBody>
      </p:sp>
    </p:spTree>
    <p:extLst>
      <p:ext uri="{BB962C8B-B14F-4D97-AF65-F5344CB8AC3E}">
        <p14:creationId xmlns:p14="http://schemas.microsoft.com/office/powerpoint/2010/main" val="2004986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F194E-1711-1B9E-F23C-3D1327B723E0}"/>
              </a:ext>
            </a:extLst>
          </p:cNvPr>
          <p:cNvSpPr>
            <a:spLocks noGrp="1"/>
          </p:cNvSpPr>
          <p:nvPr>
            <p:ph type="title"/>
          </p:nvPr>
        </p:nvSpPr>
        <p:spPr/>
        <p:txBody>
          <a:bodyPr/>
          <a:lstStyle/>
          <a:p>
            <a:r>
              <a:rPr lang="en-US" sz="4000" i="1" u="sng" dirty="0" err="1">
                <a:latin typeface="Algerian" panose="04020705040A02060702" pitchFamily="82" charset="0"/>
              </a:rPr>
              <a:t>fUnctionalities</a:t>
            </a:r>
            <a:r>
              <a:rPr lang="en-US" sz="4000" i="1" u="sng" dirty="0">
                <a:latin typeface="Algerian" panose="04020705040A02060702" pitchFamily="82" charset="0"/>
              </a:rPr>
              <a:t> used</a:t>
            </a:r>
            <a:endParaRPr lang="en-IN" sz="4000" i="1" u="sng" dirty="0">
              <a:latin typeface="Algerian" panose="04020705040A02060702" pitchFamily="82" charset="0"/>
            </a:endParaRPr>
          </a:p>
        </p:txBody>
      </p:sp>
      <p:sp>
        <p:nvSpPr>
          <p:cNvPr id="3" name="Text Placeholder 2">
            <a:extLst>
              <a:ext uri="{FF2B5EF4-FFF2-40B4-BE49-F238E27FC236}">
                <a16:creationId xmlns:a16="http://schemas.microsoft.com/office/drawing/2014/main" id="{603C85C1-FA02-BC77-19F7-4C2F2AC29C73}"/>
              </a:ext>
            </a:extLst>
          </p:cNvPr>
          <p:cNvSpPr>
            <a:spLocks noGrp="1"/>
          </p:cNvSpPr>
          <p:nvPr>
            <p:ph type="body" idx="1"/>
          </p:nvPr>
        </p:nvSpPr>
        <p:spPr>
          <a:xfrm>
            <a:off x="0" y="1063690"/>
            <a:ext cx="9144000" cy="5657784"/>
          </a:xfrm>
        </p:spPr>
        <p:txBody>
          <a:bodyPr/>
          <a:lstStyle/>
          <a:p>
            <a:pPr marL="114300" indent="0" algn="just">
              <a:buNone/>
            </a:pPr>
            <a:endParaRPr lang="en-US" sz="1600" dirty="0">
              <a:solidFill>
                <a:srgbClr val="FF0000"/>
              </a:solidFill>
              <a:latin typeface="+mn-lt"/>
            </a:endParaRPr>
          </a:p>
          <a:p>
            <a:pPr algn="l">
              <a:buFont typeface="+mj-lt"/>
              <a:buAutoNum type="arabicPeriod"/>
            </a:pPr>
            <a:r>
              <a:rPr lang="en-US" sz="1600" b="1" i="0" u="sng" dirty="0">
                <a:solidFill>
                  <a:schemeClr val="bg2"/>
                </a:solidFill>
                <a:effectLst/>
                <a:highlight>
                  <a:srgbClr val="FFFFFF"/>
                </a:highlight>
                <a:latin typeface="+mn-lt"/>
              </a:rPr>
              <a:t>JavaScript:</a:t>
            </a:r>
            <a:r>
              <a:rPr lang="en-US" sz="1600" b="1" i="0" dirty="0">
                <a:solidFill>
                  <a:schemeClr val="bg2"/>
                </a:solidFill>
                <a:effectLst/>
                <a:highlight>
                  <a:srgbClr val="FFFFFF"/>
                </a:highlight>
                <a:latin typeface="+mn-lt"/>
              </a:rPr>
              <a:t> </a:t>
            </a:r>
            <a:r>
              <a:rPr lang="en-US" sz="1600" b="0" i="0" dirty="0">
                <a:solidFill>
                  <a:schemeClr val="bg2"/>
                </a:solidFill>
                <a:effectLst/>
                <a:highlight>
                  <a:srgbClr val="FFFFFF"/>
                </a:highlight>
                <a:latin typeface="+mn-lt"/>
              </a:rPr>
              <a:t>React.js itself is a JavaScript library for building user interfaces. JavaScript is used extensively for client-side logic, handling events, managing state, and interacting with the DOM.</a:t>
            </a:r>
          </a:p>
          <a:p>
            <a:pPr algn="l">
              <a:buFont typeface="+mj-lt"/>
              <a:buAutoNum type="arabicPeriod"/>
            </a:pPr>
            <a:r>
              <a:rPr lang="en-US" sz="1600" b="1" i="0" u="sng" dirty="0">
                <a:solidFill>
                  <a:schemeClr val="bg2"/>
                </a:solidFill>
                <a:effectLst/>
                <a:highlight>
                  <a:srgbClr val="FFFFFF"/>
                </a:highlight>
                <a:latin typeface="+mn-lt"/>
              </a:rPr>
              <a:t>JSX:</a:t>
            </a:r>
            <a:r>
              <a:rPr lang="en-US" sz="1600" b="0" i="0" dirty="0">
                <a:solidFill>
                  <a:schemeClr val="bg2"/>
                </a:solidFill>
                <a:effectLst/>
                <a:highlight>
                  <a:srgbClr val="FFFFFF"/>
                </a:highlight>
                <a:latin typeface="+mn-lt"/>
              </a:rPr>
              <a:t> JSX is a syntax extension for JavaScript used with React.js to describe what the UI should look like. It allows developers to write HTML-like code within JavaScript files, making it easier to write React components.</a:t>
            </a:r>
          </a:p>
          <a:p>
            <a:pPr algn="l">
              <a:buFont typeface="+mj-lt"/>
              <a:buAutoNum type="arabicPeriod"/>
            </a:pPr>
            <a:r>
              <a:rPr lang="en-US" sz="1600" b="1" i="0" u="sng" dirty="0">
                <a:solidFill>
                  <a:schemeClr val="bg2"/>
                </a:solidFill>
                <a:effectLst/>
                <a:highlight>
                  <a:srgbClr val="FFFFFF"/>
                </a:highlight>
                <a:latin typeface="+mn-lt"/>
              </a:rPr>
              <a:t>HTML (</a:t>
            </a:r>
            <a:r>
              <a:rPr lang="en-US" sz="1600" b="1" i="0" u="sng" dirty="0" err="1">
                <a:solidFill>
                  <a:schemeClr val="bg2"/>
                </a:solidFill>
                <a:effectLst/>
                <a:highlight>
                  <a:srgbClr val="FFFFFF"/>
                </a:highlight>
                <a:latin typeface="+mn-lt"/>
              </a:rPr>
              <a:t>HyperText</a:t>
            </a:r>
            <a:r>
              <a:rPr lang="en-US" sz="1600" b="1" i="0" u="sng" dirty="0">
                <a:solidFill>
                  <a:schemeClr val="bg2"/>
                </a:solidFill>
                <a:effectLst/>
                <a:highlight>
                  <a:srgbClr val="FFFFFF"/>
                </a:highlight>
                <a:latin typeface="+mn-lt"/>
              </a:rPr>
              <a:t> Markup Language)</a:t>
            </a:r>
            <a:r>
              <a:rPr lang="en-US" sz="1600" b="0" i="0" u="sng" dirty="0">
                <a:solidFill>
                  <a:schemeClr val="bg2"/>
                </a:solidFill>
                <a:effectLst/>
                <a:highlight>
                  <a:srgbClr val="FFFFFF"/>
                </a:highlight>
                <a:latin typeface="+mn-lt"/>
              </a:rPr>
              <a:t>:</a:t>
            </a:r>
            <a:r>
              <a:rPr lang="en-US" sz="1600" b="0" i="0" dirty="0">
                <a:solidFill>
                  <a:schemeClr val="bg2"/>
                </a:solidFill>
                <a:effectLst/>
                <a:highlight>
                  <a:srgbClr val="FFFFFF"/>
                </a:highlight>
                <a:latin typeface="+mn-lt"/>
              </a:rPr>
              <a:t> HTML is used to structure the content of web pages, including defining the layout, headings, paragraphs, links, and other elements of the user interface.</a:t>
            </a:r>
          </a:p>
          <a:p>
            <a:pPr algn="l">
              <a:buFont typeface="+mj-lt"/>
              <a:buAutoNum type="arabicPeriod"/>
            </a:pPr>
            <a:r>
              <a:rPr lang="en-US" sz="1600" b="1" i="0" u="sng" dirty="0">
                <a:solidFill>
                  <a:schemeClr val="bg2"/>
                </a:solidFill>
                <a:effectLst/>
                <a:highlight>
                  <a:srgbClr val="FFFFFF"/>
                </a:highlight>
                <a:latin typeface="+mn-lt"/>
              </a:rPr>
              <a:t>CSS (Cascading Style Sheets)</a:t>
            </a:r>
            <a:r>
              <a:rPr lang="en-US" sz="1600" b="0" i="0" u="sng" dirty="0">
                <a:solidFill>
                  <a:schemeClr val="bg2"/>
                </a:solidFill>
                <a:effectLst/>
                <a:highlight>
                  <a:srgbClr val="FFFFFF"/>
                </a:highlight>
                <a:latin typeface="+mn-lt"/>
              </a:rPr>
              <a:t>: </a:t>
            </a:r>
            <a:r>
              <a:rPr lang="en-US" sz="1600" b="0" i="0" dirty="0">
                <a:solidFill>
                  <a:schemeClr val="bg2"/>
                </a:solidFill>
                <a:effectLst/>
                <a:highlight>
                  <a:srgbClr val="FFFFFF"/>
                </a:highlight>
                <a:latin typeface="+mn-lt"/>
              </a:rPr>
              <a:t>CSS is used for styling the HTML elements and defining the visual presentation of the website, including layout, colors, fonts, spacing, and responsiveness.</a:t>
            </a:r>
          </a:p>
          <a:p>
            <a:pPr algn="l">
              <a:buFont typeface="+mj-lt"/>
              <a:buAutoNum type="arabicPeriod"/>
            </a:pPr>
            <a:r>
              <a:rPr lang="en-US" sz="1600" b="1" i="0" u="sng" dirty="0">
                <a:solidFill>
                  <a:schemeClr val="bg2"/>
                </a:solidFill>
                <a:effectLst/>
                <a:highlight>
                  <a:srgbClr val="FFFFFF"/>
                </a:highlight>
                <a:latin typeface="+mn-lt"/>
              </a:rPr>
              <a:t>Node.js</a:t>
            </a:r>
            <a:r>
              <a:rPr lang="en-US" sz="1600" b="0" i="0" u="sng" dirty="0">
                <a:solidFill>
                  <a:schemeClr val="bg2"/>
                </a:solidFill>
                <a:effectLst/>
                <a:highlight>
                  <a:srgbClr val="FFFFFF"/>
                </a:highlight>
                <a:latin typeface="+mn-lt"/>
              </a:rPr>
              <a:t>:</a:t>
            </a:r>
            <a:r>
              <a:rPr lang="en-US" sz="1600" b="0" i="0" dirty="0">
                <a:solidFill>
                  <a:schemeClr val="bg2"/>
                </a:solidFill>
                <a:effectLst/>
                <a:highlight>
                  <a:srgbClr val="FFFFFF"/>
                </a:highlight>
                <a:latin typeface="+mn-lt"/>
              </a:rPr>
              <a:t> Node.js can be used for server-side logic, handling HTTP requests, and interacting with databases. While not strictly necessary for a basic e-commerce website, it might be used for implementing server-side rendering, building APIs, or handling back-end tasks.</a:t>
            </a:r>
          </a:p>
          <a:p>
            <a:pPr algn="l">
              <a:buFont typeface="+mj-lt"/>
              <a:buAutoNum type="arabicPeriod"/>
            </a:pPr>
            <a:r>
              <a:rPr lang="en-US" sz="1600" b="1" i="0" u="sng" dirty="0">
                <a:solidFill>
                  <a:schemeClr val="bg2"/>
                </a:solidFill>
                <a:effectLst/>
                <a:highlight>
                  <a:srgbClr val="FFFFFF"/>
                </a:highlight>
                <a:latin typeface="+mn-lt"/>
              </a:rPr>
              <a:t>JSON </a:t>
            </a:r>
            <a:r>
              <a:rPr lang="en-US" sz="1600" b="0" i="0" u="sng" dirty="0">
                <a:solidFill>
                  <a:schemeClr val="bg2"/>
                </a:solidFill>
                <a:effectLst/>
                <a:highlight>
                  <a:srgbClr val="FFFFFF"/>
                </a:highlight>
                <a:latin typeface="+mn-lt"/>
              </a:rPr>
              <a:t>:</a:t>
            </a:r>
            <a:r>
              <a:rPr lang="en-US" sz="1600" b="0" i="0" dirty="0">
                <a:solidFill>
                  <a:schemeClr val="bg2"/>
                </a:solidFill>
                <a:effectLst/>
                <a:highlight>
                  <a:srgbClr val="FFFFFF"/>
                </a:highlight>
                <a:latin typeface="+mn-lt"/>
              </a:rPr>
              <a:t> JSON is commonly used for exchanging data between the client and server. It's often used for storing product information, user data, and configuration settings.</a:t>
            </a:r>
          </a:p>
          <a:p>
            <a:pPr marL="628650" indent="-514350">
              <a:buAutoNum type="arabicPeriod"/>
            </a:pPr>
            <a:endParaRPr lang="en-IN" sz="1600" dirty="0"/>
          </a:p>
        </p:txBody>
      </p:sp>
      <p:sp>
        <p:nvSpPr>
          <p:cNvPr id="4" name="Date Placeholder 3">
            <a:extLst>
              <a:ext uri="{FF2B5EF4-FFF2-40B4-BE49-F238E27FC236}">
                <a16:creationId xmlns:a16="http://schemas.microsoft.com/office/drawing/2014/main" id="{96412B98-06BA-D1E3-337A-5C2D7C505104}"/>
              </a:ext>
            </a:extLst>
          </p:cNvPr>
          <p:cNvSpPr>
            <a:spLocks noGrp="1"/>
          </p:cNvSpPr>
          <p:nvPr>
            <p:ph type="dt" idx="10"/>
          </p:nvPr>
        </p:nvSpPr>
        <p:spPr/>
        <p:txBody>
          <a:bodyPr/>
          <a:lstStyle/>
          <a:p>
            <a:endParaRPr lang="en-US" dirty="0"/>
          </a:p>
        </p:txBody>
      </p:sp>
      <p:sp>
        <p:nvSpPr>
          <p:cNvPr id="5" name="Slide Number Placeholder 4">
            <a:extLst>
              <a:ext uri="{FF2B5EF4-FFF2-40B4-BE49-F238E27FC236}">
                <a16:creationId xmlns:a16="http://schemas.microsoft.com/office/drawing/2014/main" id="{4435A13E-01BB-AFAA-D39F-674AE81CBCCD}"/>
              </a:ext>
            </a:extLst>
          </p:cNvPr>
          <p:cNvSpPr>
            <a:spLocks noGrp="1"/>
          </p:cNvSpPr>
          <p:nvPr>
            <p:ph type="sldNum" idx="12"/>
          </p:nvPr>
        </p:nvSpPr>
        <p:spPr/>
        <p:txBody>
          <a:bodyPr/>
          <a:lstStyle/>
          <a:p>
            <a:pPr marL="0" lvl="0" indent="0" algn="r" rtl="0">
              <a:spcBef>
                <a:spcPts val="0"/>
              </a:spcBef>
              <a:spcAft>
                <a:spcPts val="0"/>
              </a:spcAft>
              <a:buNone/>
            </a:pPr>
            <a:endParaRPr lang="en-US" dirty="0"/>
          </a:p>
        </p:txBody>
      </p:sp>
    </p:spTree>
    <p:extLst>
      <p:ext uri="{BB962C8B-B14F-4D97-AF65-F5344CB8AC3E}">
        <p14:creationId xmlns:p14="http://schemas.microsoft.com/office/powerpoint/2010/main" val="135720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4696D-9801-D4E1-F25F-7477330F2742}"/>
              </a:ext>
            </a:extLst>
          </p:cNvPr>
          <p:cNvSpPr>
            <a:spLocks noGrp="1"/>
          </p:cNvSpPr>
          <p:nvPr>
            <p:ph type="title"/>
          </p:nvPr>
        </p:nvSpPr>
        <p:spPr/>
        <p:txBody>
          <a:bodyPr/>
          <a:lstStyle/>
          <a:p>
            <a:r>
              <a:rPr lang="en-US" sz="4800" i="1" u="sng" dirty="0">
                <a:latin typeface="Algerian" panose="04020705040A02060702" pitchFamily="82" charset="0"/>
              </a:rPr>
              <a:t>Snapshots</a:t>
            </a:r>
            <a:endParaRPr lang="en-IN" sz="4800" i="1" u="sng" dirty="0">
              <a:latin typeface="Algerian" panose="04020705040A02060702" pitchFamily="82" charset="0"/>
            </a:endParaRPr>
          </a:p>
        </p:txBody>
      </p:sp>
      <p:sp>
        <p:nvSpPr>
          <p:cNvPr id="3" name="Text Placeholder 2">
            <a:extLst>
              <a:ext uri="{FF2B5EF4-FFF2-40B4-BE49-F238E27FC236}">
                <a16:creationId xmlns:a16="http://schemas.microsoft.com/office/drawing/2014/main" id="{E3EA9134-77A8-1950-435D-B46526DCF32F}"/>
              </a:ext>
            </a:extLst>
          </p:cNvPr>
          <p:cNvSpPr>
            <a:spLocks noGrp="1"/>
          </p:cNvSpPr>
          <p:nvPr>
            <p:ph type="body" idx="1"/>
          </p:nvPr>
        </p:nvSpPr>
        <p:spPr>
          <a:xfrm>
            <a:off x="0" y="838200"/>
            <a:ext cx="9144000" cy="5883275"/>
          </a:xfrm>
        </p:spPr>
        <p:txBody>
          <a:bodyPr/>
          <a:lstStyle/>
          <a:p>
            <a:pPr marL="114300" indent="0" algn="ctr">
              <a:buNone/>
            </a:pPr>
            <a:r>
              <a:rPr lang="en-US" dirty="0">
                <a:solidFill>
                  <a:srgbClr val="92D050"/>
                </a:solidFill>
                <a:latin typeface="Arial Black" panose="020B0A04020102020204" pitchFamily="34" charset="0"/>
              </a:rPr>
              <a:t>Home Interface</a:t>
            </a:r>
            <a:endParaRPr lang="en-IN" dirty="0">
              <a:solidFill>
                <a:srgbClr val="92D050"/>
              </a:solidFill>
              <a:latin typeface="Arial Black" panose="020B0A04020102020204" pitchFamily="34" charset="0"/>
            </a:endParaRPr>
          </a:p>
          <a:p>
            <a:pPr algn="ctr"/>
            <a:endParaRPr lang="en-IN" dirty="0"/>
          </a:p>
        </p:txBody>
      </p:sp>
      <p:sp>
        <p:nvSpPr>
          <p:cNvPr id="4" name="Date Placeholder 3">
            <a:extLst>
              <a:ext uri="{FF2B5EF4-FFF2-40B4-BE49-F238E27FC236}">
                <a16:creationId xmlns:a16="http://schemas.microsoft.com/office/drawing/2014/main" id="{9CECCC0E-9914-DF78-15D4-5BAE0E82DD82}"/>
              </a:ext>
            </a:extLst>
          </p:cNvPr>
          <p:cNvSpPr>
            <a:spLocks noGrp="1"/>
          </p:cNvSpPr>
          <p:nvPr>
            <p:ph type="dt" idx="10"/>
          </p:nvPr>
        </p:nvSpPr>
        <p:spPr/>
        <p:txBody>
          <a:bodyPr/>
          <a:lstStyle/>
          <a:p>
            <a:endParaRPr lang="en-US" dirty="0"/>
          </a:p>
        </p:txBody>
      </p:sp>
      <p:sp>
        <p:nvSpPr>
          <p:cNvPr id="5" name="Slide Number Placeholder 4">
            <a:extLst>
              <a:ext uri="{FF2B5EF4-FFF2-40B4-BE49-F238E27FC236}">
                <a16:creationId xmlns:a16="http://schemas.microsoft.com/office/drawing/2014/main" id="{76BA7E23-F96F-6BEB-E8A8-93303C611B0B}"/>
              </a:ext>
            </a:extLst>
          </p:cNvPr>
          <p:cNvSpPr>
            <a:spLocks noGrp="1"/>
          </p:cNvSpPr>
          <p:nvPr>
            <p:ph type="sldNum" idx="12"/>
          </p:nvPr>
        </p:nvSpPr>
        <p:spPr/>
        <p:txBody>
          <a:bodyPr/>
          <a:lstStyle/>
          <a:p>
            <a:pPr marL="0" lvl="0" indent="0" algn="r" rtl="0">
              <a:spcBef>
                <a:spcPts val="0"/>
              </a:spcBef>
              <a:spcAft>
                <a:spcPts val="0"/>
              </a:spcAft>
              <a:buNone/>
            </a:pPr>
            <a:endParaRPr lang="en-US" dirty="0"/>
          </a:p>
        </p:txBody>
      </p:sp>
      <p:pic>
        <p:nvPicPr>
          <p:cNvPr id="6" name="Picture 5">
            <a:extLst>
              <a:ext uri="{FF2B5EF4-FFF2-40B4-BE49-F238E27FC236}">
                <a16:creationId xmlns:a16="http://schemas.microsoft.com/office/drawing/2014/main" id="{4B716C55-BDD0-F1A9-D576-66FE31362DB4}"/>
              </a:ext>
            </a:extLst>
          </p:cNvPr>
          <p:cNvPicPr>
            <a:picLocks noChangeAspect="1"/>
          </p:cNvPicPr>
          <p:nvPr/>
        </p:nvPicPr>
        <p:blipFill>
          <a:blip r:embed="rId2"/>
          <a:stretch>
            <a:fillRect/>
          </a:stretch>
        </p:blipFill>
        <p:spPr>
          <a:xfrm>
            <a:off x="550506" y="1676400"/>
            <a:ext cx="8061649" cy="452534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45480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4696D-9801-D4E1-F25F-7477330F2742}"/>
              </a:ext>
            </a:extLst>
          </p:cNvPr>
          <p:cNvSpPr>
            <a:spLocks noGrp="1"/>
          </p:cNvSpPr>
          <p:nvPr>
            <p:ph type="title"/>
          </p:nvPr>
        </p:nvSpPr>
        <p:spPr/>
        <p:txBody>
          <a:bodyPr/>
          <a:lstStyle/>
          <a:p>
            <a:r>
              <a:rPr lang="en-US" sz="4800" i="1" u="sng" dirty="0">
                <a:latin typeface="Algerian" panose="04020705040A02060702" pitchFamily="82" charset="0"/>
              </a:rPr>
              <a:t>Snapshots</a:t>
            </a:r>
            <a:endParaRPr lang="en-IN" sz="4800" i="1" u="sng" dirty="0">
              <a:latin typeface="Algerian" panose="04020705040A02060702" pitchFamily="82" charset="0"/>
            </a:endParaRPr>
          </a:p>
        </p:txBody>
      </p:sp>
      <p:sp>
        <p:nvSpPr>
          <p:cNvPr id="3" name="Text Placeholder 2">
            <a:extLst>
              <a:ext uri="{FF2B5EF4-FFF2-40B4-BE49-F238E27FC236}">
                <a16:creationId xmlns:a16="http://schemas.microsoft.com/office/drawing/2014/main" id="{E3EA9134-77A8-1950-435D-B46526DCF32F}"/>
              </a:ext>
            </a:extLst>
          </p:cNvPr>
          <p:cNvSpPr>
            <a:spLocks noGrp="1"/>
          </p:cNvSpPr>
          <p:nvPr>
            <p:ph type="body" idx="1"/>
          </p:nvPr>
        </p:nvSpPr>
        <p:spPr>
          <a:xfrm>
            <a:off x="0" y="838200"/>
            <a:ext cx="9144000" cy="5883275"/>
          </a:xfrm>
        </p:spPr>
        <p:txBody>
          <a:bodyPr/>
          <a:lstStyle/>
          <a:p>
            <a:pPr marL="114300" indent="0" algn="ctr">
              <a:buNone/>
            </a:pPr>
            <a:r>
              <a:rPr lang="en-US" dirty="0">
                <a:solidFill>
                  <a:srgbClr val="92D050"/>
                </a:solidFill>
                <a:latin typeface="Arial Black" panose="020B0A04020102020204" pitchFamily="34" charset="0"/>
              </a:rPr>
              <a:t>Add to Cart Functionality</a:t>
            </a:r>
          </a:p>
          <a:p>
            <a:pPr marL="114300" indent="0" algn="ctr">
              <a:buNone/>
            </a:pPr>
            <a:endParaRPr lang="en-US" dirty="0">
              <a:solidFill>
                <a:srgbClr val="92D050"/>
              </a:solidFill>
              <a:latin typeface="Arial Black" panose="020B0A04020102020204" pitchFamily="34" charset="0"/>
            </a:endParaRPr>
          </a:p>
          <a:p>
            <a:pPr marL="114300" indent="0" algn="ctr">
              <a:buNone/>
            </a:pPr>
            <a:endParaRPr lang="en-IN" dirty="0"/>
          </a:p>
        </p:txBody>
      </p:sp>
      <p:sp>
        <p:nvSpPr>
          <p:cNvPr id="4" name="Date Placeholder 3">
            <a:extLst>
              <a:ext uri="{FF2B5EF4-FFF2-40B4-BE49-F238E27FC236}">
                <a16:creationId xmlns:a16="http://schemas.microsoft.com/office/drawing/2014/main" id="{9CECCC0E-9914-DF78-15D4-5BAE0E82DD82}"/>
              </a:ext>
            </a:extLst>
          </p:cNvPr>
          <p:cNvSpPr>
            <a:spLocks noGrp="1"/>
          </p:cNvSpPr>
          <p:nvPr>
            <p:ph type="dt" idx="10"/>
          </p:nvPr>
        </p:nvSpPr>
        <p:spPr/>
        <p:txBody>
          <a:bodyPr/>
          <a:lstStyle/>
          <a:p>
            <a:endParaRPr lang="en-US" dirty="0"/>
          </a:p>
        </p:txBody>
      </p:sp>
      <p:sp>
        <p:nvSpPr>
          <p:cNvPr id="5" name="Slide Number Placeholder 4">
            <a:extLst>
              <a:ext uri="{FF2B5EF4-FFF2-40B4-BE49-F238E27FC236}">
                <a16:creationId xmlns:a16="http://schemas.microsoft.com/office/drawing/2014/main" id="{76BA7E23-F96F-6BEB-E8A8-93303C611B0B}"/>
              </a:ext>
            </a:extLst>
          </p:cNvPr>
          <p:cNvSpPr>
            <a:spLocks noGrp="1"/>
          </p:cNvSpPr>
          <p:nvPr>
            <p:ph type="sldNum" idx="12"/>
          </p:nvPr>
        </p:nvSpPr>
        <p:spPr/>
        <p:txBody>
          <a:bodyPr/>
          <a:lstStyle/>
          <a:p>
            <a:pPr marL="0" lvl="0" indent="0" algn="r" rtl="0">
              <a:spcBef>
                <a:spcPts val="0"/>
              </a:spcBef>
              <a:spcAft>
                <a:spcPts val="0"/>
              </a:spcAft>
              <a:buNone/>
            </a:pPr>
            <a:endParaRPr lang="en-US" dirty="0"/>
          </a:p>
        </p:txBody>
      </p:sp>
      <p:pic>
        <p:nvPicPr>
          <p:cNvPr id="7" name="Picture 6">
            <a:extLst>
              <a:ext uri="{FF2B5EF4-FFF2-40B4-BE49-F238E27FC236}">
                <a16:creationId xmlns:a16="http://schemas.microsoft.com/office/drawing/2014/main" id="{8DC82FFE-64D5-F806-B8D2-6C11FA172C18}"/>
              </a:ext>
            </a:extLst>
          </p:cNvPr>
          <p:cNvPicPr>
            <a:picLocks noChangeAspect="1"/>
          </p:cNvPicPr>
          <p:nvPr/>
        </p:nvPicPr>
        <p:blipFill>
          <a:blip r:embed="rId2"/>
          <a:stretch>
            <a:fillRect/>
          </a:stretch>
        </p:blipFill>
        <p:spPr>
          <a:xfrm>
            <a:off x="489857" y="2065047"/>
            <a:ext cx="8164286" cy="387220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064994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4696D-9801-D4E1-F25F-7477330F2742}"/>
              </a:ext>
            </a:extLst>
          </p:cNvPr>
          <p:cNvSpPr>
            <a:spLocks noGrp="1"/>
          </p:cNvSpPr>
          <p:nvPr>
            <p:ph type="title"/>
          </p:nvPr>
        </p:nvSpPr>
        <p:spPr/>
        <p:txBody>
          <a:bodyPr/>
          <a:lstStyle/>
          <a:p>
            <a:r>
              <a:rPr lang="en-US" sz="4800" i="1" u="sng" dirty="0">
                <a:latin typeface="Algerian" panose="04020705040A02060702" pitchFamily="82" charset="0"/>
              </a:rPr>
              <a:t>Snapshots</a:t>
            </a:r>
            <a:endParaRPr lang="en-IN" sz="4800" i="1" u="sng" dirty="0">
              <a:latin typeface="Algerian" panose="04020705040A02060702" pitchFamily="82" charset="0"/>
            </a:endParaRPr>
          </a:p>
        </p:txBody>
      </p:sp>
      <p:sp>
        <p:nvSpPr>
          <p:cNvPr id="3" name="Text Placeholder 2">
            <a:extLst>
              <a:ext uri="{FF2B5EF4-FFF2-40B4-BE49-F238E27FC236}">
                <a16:creationId xmlns:a16="http://schemas.microsoft.com/office/drawing/2014/main" id="{E3EA9134-77A8-1950-435D-B46526DCF32F}"/>
              </a:ext>
            </a:extLst>
          </p:cNvPr>
          <p:cNvSpPr>
            <a:spLocks noGrp="1"/>
          </p:cNvSpPr>
          <p:nvPr>
            <p:ph type="body" idx="1"/>
          </p:nvPr>
        </p:nvSpPr>
        <p:spPr>
          <a:xfrm>
            <a:off x="0" y="838200"/>
            <a:ext cx="9144000" cy="5883275"/>
          </a:xfrm>
        </p:spPr>
        <p:txBody>
          <a:bodyPr/>
          <a:lstStyle/>
          <a:p>
            <a:pPr marL="114300" indent="0" algn="ctr">
              <a:buNone/>
            </a:pPr>
            <a:r>
              <a:rPr lang="en-US" dirty="0">
                <a:solidFill>
                  <a:srgbClr val="92D050"/>
                </a:solidFill>
                <a:latin typeface="Arial Black" panose="020B0A04020102020204" pitchFamily="34" charset="0"/>
              </a:rPr>
              <a:t>Product Description</a:t>
            </a:r>
          </a:p>
          <a:p>
            <a:pPr marL="114300" indent="0" algn="ctr">
              <a:buNone/>
            </a:pPr>
            <a:endParaRPr lang="en-IN" dirty="0"/>
          </a:p>
        </p:txBody>
      </p:sp>
      <p:sp>
        <p:nvSpPr>
          <p:cNvPr id="4" name="Date Placeholder 3">
            <a:extLst>
              <a:ext uri="{FF2B5EF4-FFF2-40B4-BE49-F238E27FC236}">
                <a16:creationId xmlns:a16="http://schemas.microsoft.com/office/drawing/2014/main" id="{9CECCC0E-9914-DF78-15D4-5BAE0E82DD82}"/>
              </a:ext>
            </a:extLst>
          </p:cNvPr>
          <p:cNvSpPr>
            <a:spLocks noGrp="1"/>
          </p:cNvSpPr>
          <p:nvPr>
            <p:ph type="dt" idx="10"/>
          </p:nvPr>
        </p:nvSpPr>
        <p:spPr/>
        <p:txBody>
          <a:bodyPr/>
          <a:lstStyle/>
          <a:p>
            <a:endParaRPr lang="en-US" dirty="0"/>
          </a:p>
        </p:txBody>
      </p:sp>
      <p:pic>
        <p:nvPicPr>
          <p:cNvPr id="7" name="Picture 6">
            <a:extLst>
              <a:ext uri="{FF2B5EF4-FFF2-40B4-BE49-F238E27FC236}">
                <a16:creationId xmlns:a16="http://schemas.microsoft.com/office/drawing/2014/main" id="{4E833968-7B53-C709-EC42-416247FC61D9}"/>
              </a:ext>
            </a:extLst>
          </p:cNvPr>
          <p:cNvPicPr>
            <a:picLocks noChangeAspect="1"/>
          </p:cNvPicPr>
          <p:nvPr/>
        </p:nvPicPr>
        <p:blipFill>
          <a:blip r:embed="rId2"/>
          <a:stretch>
            <a:fillRect/>
          </a:stretch>
        </p:blipFill>
        <p:spPr>
          <a:xfrm>
            <a:off x="457201" y="1516697"/>
            <a:ext cx="8229599" cy="483965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51285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1114</TotalTime>
  <Words>614</Words>
  <Application>Microsoft Office PowerPoint</Application>
  <PresentationFormat>On-screen Show (4:3)</PresentationFormat>
  <Paragraphs>53</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Algerian</vt:lpstr>
      <vt:lpstr>Arial Black</vt:lpstr>
      <vt:lpstr>Candara</vt:lpstr>
      <vt:lpstr>Baskerville Old Face</vt:lpstr>
      <vt:lpstr>Book Antiqua</vt:lpstr>
      <vt:lpstr>Times New Roman</vt:lpstr>
      <vt:lpstr>Office Theme</vt:lpstr>
      <vt:lpstr>PowerPoint Presentation</vt:lpstr>
      <vt:lpstr>Team</vt:lpstr>
      <vt:lpstr>Index</vt:lpstr>
      <vt:lpstr>Introduction</vt:lpstr>
      <vt:lpstr>Objective</vt:lpstr>
      <vt:lpstr>fUnctionalities used</vt:lpstr>
      <vt:lpstr>Snapshots</vt:lpstr>
      <vt:lpstr>Snapshots</vt:lpstr>
      <vt:lpstr>Snapshots</vt:lpstr>
      <vt:lpstr>Snapshots</vt:lpstr>
      <vt:lpstr>Result</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Avinash Kumar Jha</cp:lastModifiedBy>
  <cp:revision>66</cp:revision>
  <dcterms:created xsi:type="dcterms:W3CDTF">2010-04-09T07:36:15Z</dcterms:created>
  <dcterms:modified xsi:type="dcterms:W3CDTF">2024-05-05T07:04:14Z</dcterms:modified>
</cp:coreProperties>
</file>