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1.xml" ContentType="application/vnd.openxmlformats-officedocument.presentationml.notesSlide+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30"/>
  </p:notesMasterIdLst>
  <p:sldIdLst>
    <p:sldId id="257" r:id="rId2"/>
    <p:sldId id="259" r:id="rId3"/>
    <p:sldId id="258" r:id="rId4"/>
    <p:sldId id="260" r:id="rId5"/>
    <p:sldId id="261" r:id="rId6"/>
    <p:sldId id="256" r:id="rId7"/>
    <p:sldId id="262" r:id="rId8"/>
    <p:sldId id="265" r:id="rId9"/>
    <p:sldId id="263" r:id="rId10"/>
    <p:sldId id="264" r:id="rId11"/>
    <p:sldId id="266" r:id="rId12"/>
    <p:sldId id="267" r:id="rId13"/>
    <p:sldId id="268" r:id="rId14"/>
    <p:sldId id="269" r:id="rId15"/>
    <p:sldId id="270" r:id="rId16"/>
    <p:sldId id="278" r:id="rId17"/>
    <p:sldId id="271" r:id="rId18"/>
    <p:sldId id="272" r:id="rId19"/>
    <p:sldId id="273" r:id="rId20"/>
    <p:sldId id="274" r:id="rId21"/>
    <p:sldId id="275" r:id="rId22"/>
    <p:sldId id="276" r:id="rId23"/>
    <p:sldId id="277" r:id="rId24"/>
    <p:sldId id="279" r:id="rId25"/>
    <p:sldId id="280" r:id="rId26"/>
    <p:sldId id="281" r:id="rId27"/>
    <p:sldId id="283" r:id="rId28"/>
    <p:sldId id="282"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94662" autoAdjust="0"/>
  </p:normalViewPr>
  <p:slideViewPr>
    <p:cSldViewPr>
      <p:cViewPr>
        <p:scale>
          <a:sx n="66" d="100"/>
          <a:sy n="66" d="100"/>
        </p:scale>
        <p:origin x="-1512" y="-18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3177047446600543"/>
          <c:y val="8.0179565120601398E-2"/>
          <c:w val="0.60419870481562277"/>
          <c:h val="0.84908071176408717"/>
        </c:manualLayout>
      </c:layout>
      <c:lineChart>
        <c:grouping val="standard"/>
        <c:varyColors val="0"/>
        <c:ser>
          <c:idx val="0"/>
          <c:order val="0"/>
          <c:tx>
            <c:strRef>
              <c:f>Sheet1!$B$1</c:f>
              <c:strCache>
                <c:ptCount val="1"/>
                <c:pt idx="0">
                  <c:v>Series 1</c:v>
                </c:pt>
              </c:strCache>
            </c:strRef>
          </c:tx>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ser>
        <c:ser>
          <c:idx val="1"/>
          <c:order val="1"/>
          <c:tx>
            <c:strRef>
              <c:f>Sheet1!$C$1</c:f>
              <c:strCache>
                <c:ptCount val="1"/>
                <c:pt idx="0">
                  <c:v>Series 2</c:v>
                </c:pt>
              </c:strCache>
            </c:strRef>
          </c:tx>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ser>
        <c:ser>
          <c:idx val="2"/>
          <c:order val="2"/>
          <c:tx>
            <c:strRef>
              <c:f>Sheet1!$D$1</c:f>
              <c:strCache>
                <c:ptCount val="1"/>
                <c:pt idx="0">
                  <c:v>Series 3</c:v>
                </c:pt>
              </c:strCache>
            </c:strRef>
          </c:tx>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ser>
        <c:dLbls>
          <c:showLegendKey val="0"/>
          <c:showVal val="0"/>
          <c:showCatName val="0"/>
          <c:showSerName val="0"/>
          <c:showPercent val="0"/>
          <c:showBubbleSize val="0"/>
        </c:dLbls>
        <c:marker val="1"/>
        <c:smooth val="0"/>
        <c:axId val="131906176"/>
        <c:axId val="147634432"/>
      </c:lineChart>
      <c:catAx>
        <c:axId val="131906176"/>
        <c:scaling>
          <c:orientation val="minMax"/>
        </c:scaling>
        <c:delete val="1"/>
        <c:axPos val="b"/>
        <c:majorTickMark val="out"/>
        <c:minorTickMark val="none"/>
        <c:tickLblPos val="nextTo"/>
        <c:crossAx val="147634432"/>
        <c:crosses val="autoZero"/>
        <c:auto val="1"/>
        <c:lblAlgn val="ctr"/>
        <c:lblOffset val="100"/>
        <c:noMultiLvlLbl val="0"/>
      </c:catAx>
      <c:valAx>
        <c:axId val="147634432"/>
        <c:scaling>
          <c:orientation val="minMax"/>
        </c:scaling>
        <c:delete val="1"/>
        <c:axPos val="l"/>
        <c:numFmt formatCode="General" sourceLinked="1"/>
        <c:majorTickMark val="out"/>
        <c:minorTickMark val="none"/>
        <c:tickLblPos val="nextTo"/>
        <c:crossAx val="13190617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150"/>
        <c:shape val="box"/>
        <c:axId val="173613824"/>
        <c:axId val="173615360"/>
        <c:axId val="0"/>
      </c:bar3DChart>
      <c:catAx>
        <c:axId val="173613824"/>
        <c:scaling>
          <c:orientation val="minMax"/>
        </c:scaling>
        <c:delete val="1"/>
        <c:axPos val="b"/>
        <c:majorTickMark val="out"/>
        <c:minorTickMark val="none"/>
        <c:tickLblPos val="nextTo"/>
        <c:crossAx val="173615360"/>
        <c:crosses val="autoZero"/>
        <c:auto val="1"/>
        <c:lblAlgn val="ctr"/>
        <c:lblOffset val="100"/>
        <c:noMultiLvlLbl val="0"/>
      </c:catAx>
      <c:valAx>
        <c:axId val="173615360"/>
        <c:scaling>
          <c:orientation val="minMax"/>
        </c:scaling>
        <c:delete val="1"/>
        <c:axPos val="l"/>
        <c:numFmt formatCode="General" sourceLinked="1"/>
        <c:majorTickMark val="out"/>
        <c:minorTickMark val="none"/>
        <c:tickLblPos val="nextTo"/>
        <c:crossAx val="17361382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8-27T16:03:17.290"/>
    </inkml:context>
    <inkml:brush xml:id="br0">
      <inkml:brushProperty name="width" value="0.04667" units="cm"/>
      <inkml:brushProperty name="height" value="0.04667" units="cm"/>
      <inkml:brushProperty name="color" value="#ED1C24"/>
      <inkml:brushProperty name="fitToCurve" value="1"/>
    </inkml:brush>
    <inkml:brush xml:id="br1">
      <inkml:brushProperty name="width" value="0.06667" units="cm"/>
      <inkml:brushProperty name="height" value="0.06667" units="cm"/>
      <inkml:brushProperty name="color" value="#3165BB"/>
      <inkml:brushProperty name="fitToCurve" value="1"/>
    </inkml:brush>
    <inkml:brush xml:id="br2">
      <inkml:brushProperty name="width" value="0.04667" units="cm"/>
      <inkml:brushProperty name="height" value="0.04667" units="cm"/>
      <inkml:brushProperty name="color" value="#3165BB"/>
      <inkml:brushProperty name="fitToCurve" value="1"/>
    </inkml:brush>
  </inkml:definitions>
  <inkml:traceGroup>
    <inkml:annotationXML>
      <emma:emma xmlns:emma="http://www.w3.org/2003/04/emma" version="1.0">
        <emma:interpretation id="{198A6AA5-F167-4AA9-AB10-3C8B93D1BE2F}" emma:medium="tactile" emma:mode="ink">
          <msink:context xmlns:msink="http://schemas.microsoft.com/ink/2010/main" type="writingRegion" rotatedBoundingBox="17611,4329 24996,4308 25032,16901 17647,16922"/>
        </emma:interpretation>
      </emma:emma>
    </inkml:annotationXML>
    <inkml:traceGroup>
      <inkml:annotationXML>
        <emma:emma xmlns:emma="http://www.w3.org/2003/04/emma" version="1.0">
          <emma:interpretation id="{F47D4924-B7C7-4B2A-A5E1-81E11EB222AE}" emma:medium="tactile" emma:mode="ink">
            <msink:context xmlns:msink="http://schemas.microsoft.com/ink/2010/main" type="paragraph" rotatedBoundingBox="17536,4469 24956,4058 25036,5496 17616,5908" alignmentLevel="1"/>
          </emma:interpretation>
        </emma:emma>
      </inkml:annotationXML>
      <inkml:traceGroup>
        <inkml:annotationXML>
          <emma:emma xmlns:emma="http://www.w3.org/2003/04/emma" version="1.0">
            <emma:interpretation id="{DBE53A3A-F131-4B9A-B4DA-2BC6E7022305}" emma:medium="tactile" emma:mode="ink">
              <msink:context xmlns:msink="http://schemas.microsoft.com/ink/2010/main" type="inkBullet" rotatedBoundingBox="17561,4925 19572,4814 19626,5796 17616,5908"/>
            </emma:interpretation>
            <emma:one-of disjunction-type="recognition" id="oneOf0">
              <emma:interpretation id="interp0" emma:lang="en-US" emma:confidence="0">
                <emma:literal>.</emma:literal>
              </emma:interpretation>
              <emma:interpretation id="interp1" emma:lang="en-US" emma:confidence="0">
                <emma:literal>-</emma:literal>
              </emma:interpretation>
              <emma:interpretation id="interp2" emma:lang="en-US" emma:confidence="0">
                <emma:literal>s</emma:literal>
              </emma:interpretation>
              <emma:interpretation id="interp3" emma:lang="en-US" emma:confidence="0">
                <emma:literal>,</emma:literal>
              </emma:interpretation>
              <emma:interpretation id="interp4" emma:lang="en-US" emma:confidence="0">
                <emma:literal>~</emma:literal>
              </emma:interpretation>
            </emma:one-of>
          </emma:emma>
        </inkml:annotationXML>
        <inkml:trace contextRef="#ctx0" brushRef="#br0">-2354 1586 1908,'0'0'99,"0"0"-89,0 0-2,0 0-2,0 0 0,0 0-4,0 0-1,-5 0 0,5 0 0,0 0 0,0 0-1,0 0 0,0 0 1,0 0-1,0 0 0,0 0 0,0 0 0,0 0 1,0 0-1,0-6 0,0-9 0,0-5 0,0-7 0,18-1 0,4-9 0,4-2 0,7 2 0,2-4 0,6 1 0,2 5 0,8-4 0,3 5 0,5-1 0,6 3 0,-1-4 0,5 4 0,0-2 0,-4 5 0,-2 3 0,-6 3 0,-2 0 0,2 4 0,5 1 0,-1-2 0,8 0 0,0 8 0,0-7 0,0 7 0,3 1 0,-3-1 0,0 3 0,-7-2 0,-12 2-1,-9 2 1,-6 3 0,-1-2 0,-6 4 0,1-5 0,-1-1 1,-6 6-1,-7-1 0,-5 3 0,-1 0 0,-6 0 0,-3 0 0,0 0 0,0 0 0,0 0 0,0 0 0,0 0 0,0 0 0,0 0 0,0 0 0,0-3 0,-18-1 0,-8-4 0,1-4 0,-7 0 0,5-1 0,6-1 0,4 2 0,2-5 0,5 2 0,1 4 0,2 2 0,1-2 0,2 2 0,-4 2 0,5 0 0,-1 2 2,4 2-2,-3-6 0,-1 6 0,4 1 0,0-1 0,0 3 0,-5-3 0,5-1 0,-3 4 0,0 0 0,3-3 0,0 3 0,0 0 0,0 0 0,0 0 0,0 0 0,0 0 0,0 0 0,0 0 0,0 0 0,0 0 0,0 0 0,18 0 0,14 13 0,5 4 0,-2 0 0,-4 1 0,1 1 0,-1 1 0,-4 3 0,-5-6 0,-8-1 0,-3-7 0,-7 6 0,-1-3 0,-3 11 0,0 5 0,-3 21 0,-38 16 0,-16 14 0,-2-14-5,12-16-129</inkml:trace>
      </inkml:traceGroup>
      <inkml:traceGroup>
        <inkml:annotationXML>
          <emma:emma xmlns:emma="http://www.w3.org/2003/04/emma" version="1.0">
            <emma:interpretation id="{E89B8566-E912-4B82-8725-6AD29AF280DE}" emma:medium="tactile" emma:mode="ink">
              <msink:context xmlns:msink="http://schemas.microsoft.com/ink/2010/main" type="line" rotatedBoundingBox="19958,4335 24956,4058 25030,5396 20032,5673"/>
            </emma:interpretation>
          </emma:emma>
        </inkml:annotationXML>
        <inkml:traceGroup>
          <inkml:annotationXML>
            <emma:emma xmlns:emma="http://www.w3.org/2003/04/emma" version="1.0">
              <emma:interpretation id="{26990F7C-8749-4A44-A13E-B1BCBCBD18CF}" emma:medium="tactile" emma:mode="ink">
                <msink:context xmlns:msink="http://schemas.microsoft.com/ink/2010/main" type="inkWord" rotatedBoundingBox="19958,4335 21391,4256 21451,5333 20018,5412"/>
              </emma:interpretation>
              <emma:one-of disjunction-type="recognition" id="oneOf1">
                <emma:interpretation id="interp5" emma:lang="en-US" emma:confidence="1">
                  <emma:literal>Page</emma:literal>
                </emma:interpretation>
                <emma:interpretation id="interp6" emma:lang="en-US" emma:confidence="0">
                  <emma:literal>Pag</emma:literal>
                </emma:interpretation>
                <emma:interpretation id="interp7" emma:lang="en-US" emma:confidence="0">
                  <emma:literal>page</emma:literal>
                </emma:interpretation>
                <emma:interpretation id="interp8" emma:lang="en-US" emma:confidence="0">
                  <emma:literal>Paige</emma:literal>
                </emma:interpretation>
                <emma:interpretation id="interp9" emma:lang="en-US" emma:confidence="0">
                  <emma:literal>Rage</emma:literal>
                </emma:interpretation>
              </emma:one-of>
            </emma:emma>
          </inkml:annotationXML>
          <inkml:trace contextRef="#ctx0" brushRef="#br0" timeOffset="1400.7398">95 388 1996,'0'0'14,"0"0"-2,0 0-6,0 0-1,0 0-4,0 0-1,-3 1-1,3 36 1,0 6 0,0-1 0,0-7 0,0-4 0,0-10 0,0-4 0,0-3 0,0-5 0,0-9 0,0 3 0,0-3 0,0 0 1,0 0 0,-5-6 0,-16-26-1,3-8 1,-1-12 0,1-7-1,11-9 1,4 6-1,3 3 1,0 10 0,0 7-1,3 7 0,16 1 1,6 6-1,3 1 0,13 7 0,-6 3 0,9 9 0,-11 5 0,-4 3 0,-7 0 0,-9 0 0,-1 3 0,-5 19 0,-7 8-1,0 3 1,-4 4 0,-36-4 0,-7 8-1,0-6 1,0 3-2,15 4-6,13-2 0,13 3-8,6-7-192</inkml:trace>
          <inkml:trace contextRef="#ctx0" brushRef="#br0" timeOffset="1874.0825">681 423 2006,'0'0'8,"0"0"3,0 0-7,0 0 1,0 0-2,0 0-2,-68-57 0,49 57-1,1 2 0,-11 24 0,4 13-1,0 3 1,3 1 0,8-1 0,6-5 0,8-16-1,0-4 0,0-11-1,0-3 2,0-3 0,12 0 0,10 0 3,-1-12-1,8-17-1,-4-1 0,-6-3 0,-6 4-1,-1 1 1,-9 5-1,1 6 1,-1 7-1,-3 3 0,3 4 0,-3 3 0,0 0 0,0 0 0,5 0 0,2 13-1,0 26 0,0 7 0,1 3-5,-5-1-1,7-8-5,12-11-88</inkml:trace>
          <inkml:trace contextRef="#ctx0" brushRef="#br0" timeOffset="2391.6993">976 491 2002,'0'0'12,"0"0"-1,0 0-7,0 0 4,0 0-7,0 0 0,-47-68 0,35 68-1,-7 6 0,-6 25 0,0 7-1,6-1 1,9-9 0,10-5 0,0-6-1,0-8-1,0-6 1,4-3 1,24 0 0,9 0 1,-1-12 1,-3-13-2,-8 4 1,-6-1-1,-12-5 1,-1 7-1,-2 3 1,-4 9 0,0 5-1,0 3 1,0 0-1,0 0 1,0 0-1,0 3-1,0 37 1,0 14 0,0 18 0,0 6 0,0-6 0,8-4 0,-5-11 0,-3-10 0,0-12 0,0-15 0,0-7 1,0-2-1,0-8 0,-3 0 0,-19-3 0,0 0-1,-3 0 1,7-6-1,3-26 0,15-11-4,0-3-5,11-1-16,30 6-485</inkml:trace>
          <inkml:trace contextRef="#ctx0" brushRef="#br0" timeOffset="2745.1446">1312 570 1938,'0'0'65,"0"0"-54,0 0-3,0 0-3,0 0-3,0 0 0,12-10-1,-2 10 1,1-3 0,6 1-1,-5-7 0,6 1-1,-4-7 0,1 0 1,-2-5-1,-4 3 1,-9-2-1,0 3 0,0 3 0,0 10 0,0-4 0,0 7 1,0 0-1,0 0 0,-3 0 0,-16 13-1,-6 27 1,0 5 0,6 1 0,12-5 0,7-4 0,0 0-1,7-5-1,28-9-4,9-11-20</inkml:trace>
        </inkml:traceGroup>
        <inkml:traceGroup>
          <inkml:annotationXML>
            <emma:emma xmlns:emma="http://www.w3.org/2003/04/emma" version="1.0">
              <emma:interpretation id="{82332333-14C4-44FD-880F-31E6479ABD40}" emma:medium="tactile" emma:mode="ink">
                <msink:context xmlns:msink="http://schemas.microsoft.com/ink/2010/main" type="inkWord" rotatedBoundingBox="21997,4478 23645,4386 23678,4967 22030,5059"/>
              </emma:interpretation>
              <emma:one-of disjunction-type="recognition" id="oneOf2">
                <emma:interpretation id="interp10" emma:lang="en-US" emma:confidence="1">
                  <emma:literal>rank</emma:literal>
                </emma:interpretation>
                <emma:interpretation id="interp11" emma:lang="en-US" emma:confidence="0">
                  <emma:literal>reink</emma:literal>
                </emma:interpretation>
                <emma:interpretation id="interp12" emma:lang="en-US" emma:confidence="0">
                  <emma:literal>ranl&lt;</emma:literal>
                </emma:interpretation>
                <emma:interpretation id="interp13" emma:lang="en-US" emma:confidence="0">
                  <emma:literal>nank</emma:literal>
                </emma:interpretation>
                <emma:interpretation id="interp14" emma:lang="en-US" emma:confidence="0">
                  <emma:literal>tank</emma:literal>
                </emma:interpretation>
              </emma:one-of>
            </emma:emma>
          </inkml:annotationXML>
          <inkml:trace contextRef="#ctx0" brushRef="#br0" timeOffset="3269.1374">2040 463 1740,'0'0'262,"0"0"-246,0 0-4,0 0-9,0 0 3,0 0-4,33-74-1,-29 74 0,6 0-1,11 0 0,5 24 0,4 9 0,-13 5 0,-5 4 0,-12-2-1,0-8 0,0-12 0,0-6 1,-4-14 0,4 0 0,-3 0 0,-2 0 0,1-17 1,4-20 0,0-3-1,0-3 0,9 0 0,16 8 0,4 7 0,8 20-2,1 8-8,3 0-15</inkml:trace>
          <inkml:trace contextRef="#ctx0" brushRef="#br0" timeOffset="3742.9451">2703 488 1985,'0'0'8,"0"0"14,0 0-16,0 0-1,0 0-1,0 0-4,-43-48 1,24 48-1,-3 0 0,-6 20 0,6 11 0,0 4 0,15-4 0,4-5-1,3-6 1,0-8 0,0-6 0,0-2 0,10-4 1,12 0 0,3 0 0,0 0 0,-3-19 0,0-9 0,0 5 0,-7-11 0,4 4-1,-13 5 1,1 8 0,-4 1-1,-3 9 1,0 4 0,4 3-1,-4 0 1,0 0-1,0 0 0,0 0-1,8 29 1,-4 10 0,2 8 0,-6-7-2,4 3-1,-4-6-4,8-15-9,2-5-663</inkml:trace>
          <inkml:trace contextRef="#ctx0" brushRef="#br0" timeOffset="4201.1905">2885 466 2000,'0'0'7,"0"0"13,0 0-13,0 0-3,0 0-2,0 0-1,10-43 0,2 43-1,1 20-1,2 15 1,-5 2 0,-1 5 0,-2-7 1,-7-2-1,0-14 0,0-5-1,0-12 1,0-2 0,0 0 0,0 0 0,0 0 0,3 0 0,-3-16 0,0-10 0,0-9 0,7-5 0,1 0 0,2-3 0,2 6 0,1 8 0,-1 6 1,7 6-1,-6 9 0,-1 0 1,-2 4-1,-7 4 0,12 0 1,7 0-1,0 24 0,7 12 0,-11-1 0,-8 7-1,-1-2 1,-9 4 0,0-9-1,0-4-2,0-8-6,0-9-14</inkml:trace>
          <inkml:trace contextRef="#ctx0" brushRef="#br0" timeOffset="4514.6999">3453 140 2008,'0'0'16,"0"0"-10,0 0 1,0 0-4,0 0 0,0 0-3,0-63 1,0 63-1,0 0 0,0 0 0,0 0 0,0 11 0,0 27 0,0 14 0,0 10 0,0-3 0,0 0 0,0 0 0,0-5-1,0-4-2,0-14-8,0-10-17</inkml:trace>
          <inkml:trace contextRef="#ctx0" brushRef="#br0" timeOffset="4834.1997">3663 244 2007,'0'0'6,"0"0"9,0 0-10,0 0 0,0 0-5,0 0 0,-47 13 0,3 29 0,-3 5 0,15-9-1,11-9-1,5-13 0,13-9 1,3-3 0,0-4 1,0 0 0,0 0 2,0 0 1,3 0-1,16 0-1,-1 0-1,8 6 1,-1 8-1,7 9 0,1 5 0,-1 1-3,-3-3-7,1-2-152</inkml:trace>
        </inkml:traceGroup>
        <inkml:traceGroup>
          <inkml:annotationXML>
            <emma:emma xmlns:emma="http://www.w3.org/2003/04/emma" version="1.0">
              <emma:interpretation id="{FC335732-A9EA-418E-B25F-C70E8A0CD1DE}" emma:medium="tactile" emma:mode="ink">
                <msink:context xmlns:msink="http://schemas.microsoft.com/ink/2010/main" type="inkWord" rotatedBoundingBox="24187,4466 24976,4422 25030,5396 24241,5439"/>
              </emma:interpretation>
              <emma:one-of disjunction-type="recognition" id="oneOf3">
                <emma:interpretation id="interp15" emma:lang="en-US" emma:confidence="1">
                  <emma:literal>of</emma:literal>
                </emma:interpretation>
                <emma:interpretation id="interp16" emma:lang="en-US" emma:confidence="0">
                  <emma:literal>uf</emma:literal>
                </emma:interpretation>
                <emma:interpretation id="interp17" emma:lang="en-US" emma:confidence="0">
                  <emma:literal>Vf</emma:literal>
                </emma:interpretation>
                <emma:interpretation id="interp18" emma:lang="en-US" emma:confidence="0">
                  <emma:literal>Of</emma:literal>
                </emma:interpretation>
                <emma:interpretation id="interp19" emma:lang="en-US" emma:confidence="0">
                  <emma:literal>Uf</emma:literal>
                </emma:interpretation>
              </emma:one-of>
            </emma:emma>
          </inkml:annotationXML>
          <inkml:trace contextRef="#ctx0" brushRef="#br0" timeOffset="6309.0972">4233 294 1969,'0'0'36,"0"0"-22,0 0-7,0 0-2,0 0-2,0 0-2,0-5-1,0 5 0,0 0 0,0 13 0,0 14 0,0 12 0,0-4 0,0 2 0,0-8 0,0-7-1,0-5 1,3-7 0,7-5 0,6-5 0,2 0 1,7 0 0,0 0 1,-3-19-1,-3-7 0,-9-3 0,-3-3-1,1-4 1,-8 2-1,0 5 0,0 5 1,0 7-1,0 6-1,-8 5 1,-14 6-2,0 0-7,5 0-5,9 11-32</inkml:trace>
          <inkml:trace contextRef="#ctx0" brushRef="#br0" timeOffset="6856.2376">4551 618 1754,'0'0'269,"0"0"-258,0 0-7,0 0-2,0 0-1,272-110-1,-166 100-3,-12-4-13</inkml:trace>
          <inkml:trace contextRef="#ctx0" brushRef="#br0" timeOffset="6689.5016">4845 177 1939,'0'0'69,"0"0"-53,0 0-11,0 0 0,0 0 0,0 0-4,0-67-1,0 67 1,0 0-1,-4 0 0,-7 0 0,-3 15 0,-4 17 0,-1 6 0,1 11 0,8 16 0,3 10 0,2 12 1,5 8 0,0-3 0,0-11-1,0-10 0,0-8 0,0-12 0,0-5 0,0-13 0,5-6 0,-2-7 0,-3-8 0,0 1 0,0-7 0,0 1 0,-15-3-1,-13-4-2,-1 0-9,4-20-27</inkml:trace>
        </inkml:traceGroup>
      </inkml:traceGroup>
    </inkml:traceGroup>
    <inkml:traceGroup>
      <inkml:annotationXML>
        <emma:emma xmlns:emma="http://www.w3.org/2003/04/emma" version="1.0">
          <emma:interpretation id="{747C9C29-BC4E-4385-9AB4-F7D730D4883A}" emma:medium="tactile" emma:mode="ink">
            <msink:context xmlns:msink="http://schemas.microsoft.com/ink/2010/main" type="paragraph" rotatedBoundingBox="20018,5706 23815,5695 23818,6948 20022,6959" alignmentLevel="2"/>
          </emma:interpretation>
        </emma:emma>
      </inkml:annotationXML>
      <inkml:traceGroup>
        <inkml:annotationXML>
          <emma:emma xmlns:emma="http://www.w3.org/2003/04/emma" version="1.0">
            <emma:interpretation id="{DC90D095-2B45-4C65-BCA5-B5DE39F602A3}" emma:medium="tactile" emma:mode="ink">
              <msink:context xmlns:msink="http://schemas.microsoft.com/ink/2010/main" type="line" rotatedBoundingBox="20018,5706 23815,5695 23818,6948 20022,6959"/>
            </emma:interpretation>
          </emma:emma>
        </inkml:annotationXML>
        <inkml:traceGroup>
          <inkml:annotationXML>
            <emma:emma xmlns:emma="http://www.w3.org/2003/04/emma" version="1.0">
              <emma:interpretation id="{ACBBD25B-5767-43B7-82D4-0423DBF21959}" emma:medium="tactile" emma:mode="ink">
                <msink:context xmlns:msink="http://schemas.microsoft.com/ink/2010/main" type="inkWord" rotatedBoundingBox="20018,5706 21644,5701 21647,6955 20022,6959"/>
              </emma:interpretation>
              <emma:one-of disjunction-type="recognition" id="oneOf4">
                <emma:interpretation id="interp20" emma:lang="en-US" emma:confidence="0">
                  <emma:literal>pages</emma:literal>
                </emma:interpretation>
                <emma:interpretation id="interp21" emma:lang="en-US" emma:confidence="0">
                  <emma:literal>Pages</emma:literal>
                </emma:interpretation>
                <emma:interpretation id="interp22" emma:lang="en-US" emma:confidence="0">
                  <emma:literal>Rages</emma:literal>
                </emma:interpretation>
                <emma:interpretation id="interp23" emma:lang="en-US" emma:confidence="0">
                  <emma:literal>Page</emma:literal>
                </emma:interpretation>
                <emma:interpretation id="interp24" emma:lang="en-US" emma:confidence="0">
                  <emma:literal>Tages</emma:literal>
                </emma:interpretation>
              </emma:one-of>
            </emma:emma>
          </inkml:annotationXML>
          <inkml:trace contextRef="#ctx0" brushRef="#br0" timeOffset="8099.2566">48 1565 1796,'0'0'205,"0"0"-187,0 0-11,0 0-3,0 0 0,0 0-2,-4-141 0,26 128 0,4-1-2,-5 5 1,0 5-1,-6 4 0,-4 0 0,3 0 0,1 7 0,-5 16 0,-10 10-1,0 3 1,0-5 0,0 3-1,-10-5-1,-5 1 0,-4 2-2,3-6-2,0-1-17</inkml:trace>
          <inkml:trace contextRef="#ctx0" brushRef="#br0" timeOffset="7778.2791">73 1590 2003,'0'0'13,"0"0"-2,0 0-4,0 0-3,0 0-1,0 0-2,-3-25-1,3 25 0,0 5 0,0 32 0,0 18 0,0 9 0,0 6 0,0-3 0,0-7-2,0-9-2,0-8-5,0-14-14,0-12-402</inkml:trace>
          <inkml:trace contextRef="#ctx0" brushRef="#br0" timeOffset="8588.4891">450 1816 1962,'0'0'30,"0"0"-16,0 0-4,0 0-5,0 0-4,0 0 0,-120 18 0,92 11-1,2 0 0,8 5 0,6-2 1,9-4-1,3-3 0,0-10 0,0-4-1,25-11 1,0 0 1,9 0 0,-6 0 0,4-17 1,-6-9 1,-5 3-2,-2-2-1,-4-5 3,-5 5-2,2-3 1,-5 2-1,-4 14-1,-3-2 1,0 12 0,0-2 0,0 4-1,0 0 0,0 0 0,0 0 0,0 0 0,0 11 0,0 14 0,0 11-1,0 3 0,0-4-2,0 0-1,22-7-4,11-13-9,3-4-56</inkml:trace>
          <inkml:trace contextRef="#ctx0" brushRef="#br0" timeOffset="9089.7018">920 1883 1934,'0'0'71,"0"0"-53,0 0-13,0 0 0,0 0-3,0 0 0,-25-61 0,12 61-2,-6 0 0,-6 12 0,0 17 0,-1 7 0,8-1 0,3 2-1,5-8 1,5-6-1,5-9 0,0-8 0,0-6 0,5 0 1,20 0 0,7-10 2,8-12-1,-11-4 1,-1-1-1,-6 3 0,-3 6-1,-8 8 1,-7 3-1,-4 4 1,0 3-1,0 0 0,0 0 0,0 0 0,0 7 0,0 33 0,0 15 0,0 15 0,0 16 0,10 9 0,8-4 1,-3-4-1,-1-13 0,-7-20 0,-7-14 0,0-19 0,0-7 0,0-9 0,0-5 0,0 0 1,0 0-1,-14-12-1,-4-28 1,-1-8-1,13-7-2,6 1-12,0 0-38</inkml:trace>
          <inkml:trace contextRef="#ctx0" brushRef="#br0" timeOffset="9489.0724">1290 1891 2002,'0'0'7,"0"0"3,0 0-5,0 0-1,0 0-1,0 0-1,0-14 0,7 8-1,11-5 0,1-1 0,-4-5 0,-5 2-1,-3-4 0,-7 1 1,0 4-1,0 6 0,0-3 0,0 11 0,-7 0 0,-3 0 0,-9 0 0,-3 0 0,1 13 0,-1 17 0,3 3 0,9 2-1,7 0 1,3-1-1,0-12 0,0-2-1,32-7 0,11-9-2,11-4-1,8 0-21,1-4-154</inkml:trace>
          <inkml:trace contextRef="#ctx0" brushRef="#br0" timeOffset="9727.3485">1653 1857 1843,'0'0'123,"0"0"-90,0 0-20,0 0-5,0 0-5,0 0 0,-3-40-2,-13 40-1,10 0 0,-3 0 0,-1 20 0,7 6 0,3-3 0,0-3 0,0 0 1,0 0 1,13-3 1,6-6 0,-1 1 0,-8 0-2,-5-10 1,-5 4-2,0 2 0,0 11 0,-48 11 0,-16 2-1,-13-7-14</inkml:trace>
        </inkml:traceGroup>
        <inkml:traceGroup>
          <inkml:annotationXML>
            <emma:emma xmlns:emma="http://www.w3.org/2003/04/emma" version="1.0">
              <emma:interpretation id="{C1A81467-BCD0-4D8E-8B9C-A932569A151C}" emma:medium="tactile" emma:mode="ink">
                <msink:context xmlns:msink="http://schemas.microsoft.com/ink/2010/main" type="inkWord" rotatedBoundingBox="22115,5831 23815,5826 23817,6459 22117,6464"/>
              </emma:interpretation>
              <emma:one-of disjunction-type="recognition" id="oneOf5">
                <emma:interpretation id="interp25" emma:lang="en-US" emma:confidence="0">
                  <emma:literal>that</emma:literal>
                </emma:interpretation>
                <emma:interpretation id="interp26" emma:lang="en-US" emma:confidence="0">
                  <emma:literal>That</emma:literal>
                </emma:interpretation>
                <emma:interpretation id="interp27" emma:lang="en-US" emma:confidence="0">
                  <emma:literal>hat</emma:literal>
                </emma:interpretation>
                <emma:interpretation id="interp28" emma:lang="en-US" emma:confidence="0">
                  <emma:literal>what</emma:literal>
                </emma:interpretation>
                <emma:interpretation id="interp29" emma:lang="en-US" emma:confidence="0">
                  <emma:literal>What</emma:literal>
                </emma:interpretation>
              </emma:one-of>
            </emma:emma>
          </inkml:annotationXML>
          <inkml:trace contextRef="#ctx0" brushRef="#br0" timeOffset="11465.4287">2142 1971 1933,'0'0'62,"0"0"-45,0 0-12,0 0 0,0 0-2,0 0-2,177-75 0,-115 65-1,-3-2 0,-12 1 0,-9 2 0,-7-1 0,-15 0-1,-1-2-1,-11-1 1,-4-7-1,0 5 1,0-9 1,0 4 0,0 4 7,0-4-7,0 11 2,0 3 4,0 1-5,0 5 2,0 0-2,0 0-1,0 0 0,0 20 0,0 23-1,0 9 1,0 3 0,0-3 0,0-5 0,0-12 0,0-7 0,0-11 0,0-11-1,0-2-1,0-4 2,0 0 0,0 0 1,0-4 0,0-19-1,0-9 0,0 4 0,0 1 0,0 4 1,12 4-1,4 2 0,3 5 0,6 1 0,4 5 0,4 6 0,3 0 0,-3 0 0,-4 6 0,-4 17 0,-10 9 0,-8 2 0,-7 3-4,0-9-1,0-2-6,7-14-20</inkml:trace>
          <inkml:trace contextRef="#ctx0" brushRef="#br0" timeOffset="10883.5849">2344 1714 1998,'0'0'16,"0"0"-3,0 0-9,0 0 2,0 0-4,0 0-1,0 0 0,-4-29 0,4 29-1,0 0 0,0 5-1,0 39 1,0 7 0,0 12 0,0 0-1,0 0 0,-3-8-4,0-3-5,-1-15-14,-2-13-681</inkml:trace>
          <inkml:trace contextRef="#ctx0" brushRef="#br0" timeOffset="11894.759">3228 1809 2006,'0'0'12,"0"0"-3,0 0-6,0 0 3,0 0-3,0 0-3,-61-72 1,46 72-1,-13 5 0,-1 27-1,4 10 1,6-4 0,8-1 0,11-5 0,0-9 0,0-11-2,0-5 1,5-4 1,8-3 0,9 0 1,0 0 0,3 0-1,-3-20 0,0-2 1,-12-5-1,2 5 0,-6 5 1,-6 5-1,4 5 1,1 3 0,-5 1-1,0 3 0,0 0 0,0 0 0,0 0 0,6 0 0,1 14 0,12 15-1,-4 5 1,-12 1 0,7 0 0,-1-5-2,1-1-3,8-9-8,4-14-15</inkml:trace>
          <inkml:trace contextRef="#ctx0" brushRef="#br0" timeOffset="12427.7205">3456 1834 1593,'0'0'415,"0"0"-394,0 0-12,0 0-8,0 0 1,0 0-1,91-127-1,-15 108 0,5 5-1,-9 5-9,-7 3-64</inkml:trace>
          <inkml:trace contextRef="#ctx0" brushRef="#br0" timeOffset="12253.9927">3554 1636 2003,'0'0'14,"0"0"-4,0 0-2,0 0-3,0 0-3,0 0 0,0-131-2,0 131 0,0 0 0,0 0 1,0 0-1,0 3-1,0 30 1,0 12 0,0 1 0,8 7 0,-8-4 0,0-1 0,0-5 0,0-8 0,0-3 0,0-12 0,4-3 0,2-7 0,3-3 0,4-2-1,2-2 1,-1-3 0,4 0-1,1 0-1,3 0 1,-4 0-8,-8-8-5,-6-9-82</inkml:trace>
        </inkml:traceGroup>
      </inkml:traceGroup>
    </inkml:traceGroup>
    <inkml:traceGroup>
      <inkml:annotationXML>
        <emma:emma xmlns:emma="http://www.w3.org/2003/04/emma" version="1.0">
          <emma:interpretation id="{3F587324-AB25-4D3A-8B5E-01FBCDAF4A3D}" emma:medium="tactile" emma:mode="ink">
            <msink:context xmlns:msink="http://schemas.microsoft.com/ink/2010/main" type="paragraph" rotatedBoundingBox="20320,7207 24917,7311 24896,8228 20299,8125" alignmentLevel="2"/>
          </emma:interpretation>
        </emma:emma>
      </inkml:annotationXML>
      <inkml:traceGroup>
        <inkml:annotationXML>
          <emma:emma xmlns:emma="http://www.w3.org/2003/04/emma" version="1.0">
            <emma:interpretation id="{D9685A95-E4D6-4C7E-8AF3-F5C6520C9936}" emma:medium="tactile" emma:mode="ink">
              <msink:context xmlns:msink="http://schemas.microsoft.com/ink/2010/main" type="inkBullet" rotatedBoundingBox="20316,7398 20662,7406 20655,7715 20309,7707"/>
            </emma:interpretation>
            <emma:one-of disjunction-type="recognition" id="oneOf6">
              <emma:interpretation id="interp30" emma:lang="en-US" emma:confidence="1">
                <emma:literal>a</emma:literal>
              </emma:interpretation>
              <emma:interpretation id="interp31" emma:lang="en-US" emma:confidence="0">
                <emma:literal>d</emma:literal>
              </emma:interpretation>
              <emma:interpretation id="interp32" emma:lang="en-US" emma:confidence="0">
                <emma:literal>A</emma:literal>
              </emma:interpretation>
              <emma:interpretation id="interp33" emma:lang="en-US" emma:confidence="0">
                <emma:literal>U</emma:literal>
              </emma:interpretation>
              <emma:interpretation id="interp34" emma:lang="en-US" emma:confidence="0">
                <emma:literal>u</emma:literal>
              </emma:interpretation>
            </emma:one-of>
          </emma:emma>
        </inkml:annotationXML>
        <inkml:trace contextRef="#ctx0" brushRef="#br0" timeOffset="13387.1838">439 3210 1999,'0'0'10,"0"0"2,0 0-6,0 0-1,0 0 0,0 0-3,42-120-1,-42 112 1,0 6-2,0 2 1,0 0-1,0 0 0,-10 0 0,-5 0 0,-10 0 0,3 30 0,-3 5 0,3 4 0,9 2 0,1-4-1,12 0 1,0-12-1,0-7 0,15-6 1,7-12-1,3 0 1,0 0 0,4-3 0,-1-24 0,-1-6 0,-10-2 0,-2-4 0,-8 4 0,1 1 1,-8 11-1,4 8 2,-4 3-2,0 10 0,0 2 1,0 0-1,0 0 0,0 0 0,0 2 0,7 35-1,-1 12 1,6 6 0,-2-7-1,2-4-1,6-13-5,-1-11-5,5-9-8,-4-11-257</inkml:trace>
      </inkml:traceGroup>
      <inkml:traceGroup>
        <inkml:annotationXML>
          <emma:emma xmlns:emma="http://www.w3.org/2003/04/emma" version="1.0">
            <emma:interpretation id="{53AD405C-5FE8-4A6A-9F00-DE083861710F}" emma:medium="tactile" emma:mode="ink">
              <msink:context xmlns:msink="http://schemas.microsoft.com/ink/2010/main" type="line" rotatedBoundingBox="20736,7217 24917,7311 24896,8228 20715,8134"/>
            </emma:interpretation>
          </emma:emma>
        </inkml:annotationXML>
        <inkml:traceGroup>
          <inkml:annotationXML>
            <emma:emma xmlns:emma="http://www.w3.org/2003/04/emma" version="1.0">
              <emma:interpretation id="{DFED0C06-DD63-4D26-A531-E9AB87AF5ECC}" emma:medium="tactile" emma:mode="ink">
                <msink:context xmlns:msink="http://schemas.microsoft.com/ink/2010/main" type="inkWord" rotatedBoundingBox="20732,7379 21503,7397 21496,7693 20725,7675"/>
              </emma:interpretation>
              <emma:one-of disjunction-type="recognition" id="oneOf7">
                <emma:interpretation id="interp35" emma:lang="en-US" emma:confidence="1">
                  <emma:literal>re</emma:literal>
                </emma:interpretation>
                <emma:interpretation id="interp36" emma:lang="en-US" emma:confidence="0">
                  <emma:literal>r</emma:literal>
                </emma:interpretation>
                <emma:interpretation id="interp37" emma:lang="en-US" emma:confidence="0">
                  <emma:literal>rt</emma:literal>
                </emma:interpretation>
                <emma:interpretation id="interp38" emma:lang="en-US" emma:confidence="0">
                  <emma:literal>rye</emma:literal>
                </emma:interpretation>
                <emma:interpretation id="interp39" emma:lang="en-US" emma:confidence="0">
                  <emma:literal>rue</emma:literal>
                </emma:interpretation>
              </emma:one-of>
            </emma:emma>
          </inkml:annotationXML>
          <inkml:trace contextRef="#ctx0" brushRef="#br0" timeOffset="13724.4081">757 3145 2003,'0'0'13,"0"0"-2,0 0-6,0 0 2,0 0-4,0 0-3,0-65 0,3 65 0,16 2 0,6 27 0,-3 8 0,-7 5 0,-11 4 0,-4 0 0,0-9 0,0-17-1,0-5 1,0-13 0,0-2 0,0 0 0,0 0 1,-4-9 0,-3-18 0,7-8-1,0-1 0,0 0 0,0 0 0,29 4 0,11 9-1,2 3-1,2 14-6,0 3-5,-11 3-14,-4 0-138</inkml:trace>
          <inkml:trace contextRef="#ctx0" brushRef="#br0" timeOffset="14069.3607">1127 3205 1837,'0'0'45,"0"0"23,0 0-33,0 0-23,0 0-2,0 0-4,15 25-1,10-25 2,11 0-4,4-17-1,-7 1-1,-7-4-1,-9 5 1,-6-2-1,-4 3 0,-7 1 1,0 0 0,0 4 1,0 0 0,-3-2-2,-12 8 0,-2 0 0,-5 3 0,-3 0 0,-6 6 0,6 23 0,-3 8 0,2-2 0,8 5-1,4-8 1,14 1 0,0-8-1,4-5 1,43 0-1,13-11 1,28-3-3,9-6-12,16 0-160</inkml:trace>
        </inkml:traceGroup>
        <inkml:traceGroup>
          <inkml:annotationXML>
            <emma:emma xmlns:emma="http://www.w3.org/2003/04/emma" version="1.0">
              <emma:interpretation id="{1AA07BEC-BE1C-4F33-812E-06EB67D4B32F}" emma:medium="tactile" emma:mode="ink">
                <msink:context xmlns:msink="http://schemas.microsoft.com/ink/2010/main" type="inkWord" rotatedBoundingBox="22041,7246 24917,7311 24896,8228 22020,8163"/>
              </emma:interpretation>
              <emma:one-of disjunction-type="recognition" id="oneOf8">
                <emma:interpretation id="interp40" emma:lang="en-US" emma:confidence="1">
                  <emma:literal>pointing</emma:literal>
                </emma:interpretation>
                <emma:interpretation id="interp41" emma:lang="en-US" emma:confidence="0">
                  <emma:literal>Pointing</emma:literal>
                </emma:interpretation>
                <emma:interpretation id="interp42" emma:lang="en-US" emma:confidence="0">
                  <emma:literal>painting</emma:literal>
                </emma:interpretation>
                <emma:interpretation id="interp43" emma:lang="en-US" emma:confidence="0">
                  <emma:literal>pointing's</emma:literal>
                </emma:interpretation>
                <emma:interpretation id="interp44" emma:lang="en-US" emma:confidence="0">
                  <emma:literal>paintings</emma:literal>
                </emma:interpretation>
              </emma:one-of>
            </emma:emma>
          </inkml:annotationXML>
          <inkml:trace contextRef="#ctx0" brushRef="#br0" timeOffset="14723.3868">2058 3282 2008,'0'0'6,"0"0"5,0 0-6,0 0-1,0 0 0,0 0-3,81-151-1,-49 150 0,0-4 1,-11 5-1,1 0 0,-3 0 0,-7 13 0,-9 14 0,-3 9 0,0 2-1,-34 2 0,-13-5 1,-3-2-3,6-7 0,16-10 0,12-6-3,16-10-11,0 0-46</inkml:trace>
          <inkml:trace contextRef="#ctx0" brushRef="#br0" timeOffset="14429.8464">2095 3182 1993,'0'0'10,"0"0"9,0 0-12,0 0-1,0 0-1,0 0-3,-12-92-1,12 92 0,0 0-1,0 0 0,0 6 0,0 36 0,0 21 0,0 15 0,0 5 0,0 9 0,0-1 0,0-10 0,0-10-1,0-17 0,0-14-2,0-12-6,-13-12-8,1-9-214</inkml:trace>
          <inkml:trace contextRef="#ctx0" brushRef="#br0" timeOffset="15059.8583">2413 3259 2003,'0'0'12,"0"0"0,0 0-7,0 0 2,0 0-6,0 0-1,0-14 0,0 25 0,-7 18-1,4 5 1,3-6 0,0-2 0,0-6 0,0-11 0,0-5 0,0-4 0,25 0 1,7 0-1,5-17 1,0-10 0,-15 2 0,-12 2-1,-4-4 0,-6 5 1,0-1-1,0 5 0,0-1 0,-13 7-1,-9 6 0,-3 6-2,-5 0-10,8 6-19,5 18-302</inkml:trace>
          <inkml:trace contextRef="#ctx0" brushRef="#br0" timeOffset="15345.4176">2766 3197 1991,'0'0'12,"0"0"0,0 0-2,0 0-4,0 0 1,0 0-4,25-59-1,-25 59-1,0 0 0,0 0-1,0 0 0,0 0 0,0 0 0,3 16 0,1 23 0,2 7 0,-6 0-1,4-4 0,-4-7-2,8-4-5,2-18-14,5-5-275</inkml:trace>
          <inkml:trace contextRef="#ctx0" brushRef="#br0" timeOffset="15801.6472">3001 3236 2014,'0'0'14,"0"0"-7,0 0-3,0 0-3,0 0-1,0 0 0,7 13 0,-1 20 0,3 4 0,1-5 0,-7-4 0,1-1 0,1-11 0,-5-7-1,0-3-1,0-6 0,0 0-1,0 0-1,0 0 3,0 0 0,0-15 1,0-13 0,0 0 0,0-4 2,3-2 0,19 2-1,0 6 0,6 3 0,-6 5 2,0 4-1,-5 4-1,-5 3 0,-2 7 0,8 0-1,1 0 1,-1 0-1,4 7 0,-9 21-1,-1 9 1,-12 6 0,0 3 0,0-4-1,0-2-1,0-5-4,0-15-2,0-8-13</inkml:trace>
          <inkml:trace contextRef="#ctx0" brushRef="#br0" timeOffset="16319.2318">3391 3279 1979,'0'0'38,"0"0"-26,0 0-5,0 0-3,0 0-2,0 0-1,99-40-1,-42 26 0,2 6 0,-5-5 0,-4 6-2,-6 0-10,-15 1-15,-8 4-545</inkml:trace>
          <inkml:trace contextRef="#ctx0" brushRef="#br0" timeOffset="16116.5492">3598 3011 2019,'0'0'10,"0"0"-2,0 0-4,0 0-2,0 0-1,0 0-1,0 0 0,0-52 0,0 52 0,0 14 0,0 24 0,0 14 0,0 7 0,0 1 0,0-3 0,0-5 0,-4-6 0,1-10-1,3-10-1,-7-3 0,4-8-7,-6-11-6,3-4-79</inkml:trace>
          <inkml:trace contextRef="#ctx0" brushRef="#br0" timeOffset="16515.9227">3860 3070 1968,'0'0'40,"0"0"-23,0 0-11,0 0 1,0 0-6,0 0 0,7-10-1,-1 37-1,3 11 1,1 7 0,-7 2 0,4-5 0,-2-2-3,-2-5-5,4-15-6,0-8-86</inkml:trace>
          <inkml:trace contextRef="#ctx0" brushRef="#br0" timeOffset="16934.2669">4083 3150 2013,'0'0'11,"0"0"-3,0 0-1,0 0-5,0 0-1,0 0-1,4-5 0,1 25 0,1 8 0,-2 4 0,-1-1 0,-3-8 0,0-7 0,0-7-1,0-6 1,0-3 0,0 0-1,0 0 1,0 0 0,0-12 0,0-18 0,0-2 0,7 0 0,1 1 0,6 6 0,-2 5 0,1 5 0,2-2 1,0 6 0,-5 2-1,2 6 0,-5 3 1,3 0-1,5 0 0,0 0 0,-1 10 0,1 12 0,-5 6 0,-2 0-2,2 1-1,2-6-9,5-8-17</inkml:trace>
          <inkml:trace contextRef="#ctx0" brushRef="#br0" timeOffset="17495.3869">4682 3080 2003,'0'0'11,"0"0"-2,0 0-3,0 0-3,0 0-2,0 0-1,-41-27 0,16 56-1,-3 7 1,6 11 0,3 1 0,6-2 0,4-5-1,6-14-1,3-12 1,0-6-1,0-9 2,7 0 1,23 0 1,5-24 0,-1-4 0,-5-3 0,-8 2-2,-2 0 1,-9 6 0,-3 3 0,-7 11 0,3 5 0,-3 4 1,0 0-2,0 0 1,0 0-1,0 0 0,0 11 0,8 25 0,-1 19 0,0 13 0,5 1 1,-2-2-1,-5-4 0,-2-8 0,-3-7 1,0-9-1,0-6 0,-12-11 0,-6-3 0,-7-7-1,3-6 0,0-6 1,5 0 0,-1-12 0,-1-31 0,12-13 0,7-8 0,0 2 0,0-1 0,19 14 0,13 12 0,12 3 0,6 4-1,12 14 1,2 7-6,-8 9-13</inkml:trace>
        </inkml:traceGroup>
      </inkml:traceGroup>
    </inkml:traceGroup>
    <inkml:traceGroup>
      <inkml:annotationXML>
        <emma:emma xmlns:emma="http://www.w3.org/2003/04/emma" version="1.0">
          <emma:interpretation id="{16C36A12-136A-4D98-BD11-FE4A3383E22E}" emma:medium="tactile" emma:mode="ink">
            <msink:context xmlns:msink="http://schemas.microsoft.com/ink/2010/main" type="paragraph" rotatedBoundingBox="20084,8564 24996,8503 25009,9589 20097,9649" alignmentLevel="2"/>
          </emma:interpretation>
        </emma:emma>
      </inkml:annotationXML>
      <inkml:traceGroup>
        <inkml:annotationXML>
          <emma:emma xmlns:emma="http://www.w3.org/2003/04/emma" version="1.0">
            <emma:interpretation id="{D17B3745-F652-4F56-856B-265A2F6CF107}" emma:medium="tactile" emma:mode="ink">
              <msink:context xmlns:msink="http://schemas.microsoft.com/ink/2010/main" type="line" rotatedBoundingBox="20084,8564 24996,8503 25009,9589 20097,9649"/>
            </emma:interpretation>
          </emma:emma>
        </inkml:annotationXML>
        <inkml:traceGroup>
          <inkml:annotationXML>
            <emma:emma xmlns:emma="http://www.w3.org/2003/04/emma" version="1.0">
              <emma:interpretation id="{B7118D7C-82D7-4665-9567-06AC931A4622}" emma:medium="tactile" emma:mode="ink">
                <msink:context xmlns:msink="http://schemas.microsoft.com/ink/2010/main" type="inkWord" rotatedBoundingBox="20084,8584 20774,8575 20781,9173 20091,9182">
                  <msink:destinationLink direction="from" ref="{EC9BF3FC-3820-4EC3-98B8-414E13DF24F0}"/>
                  <msink:destinationLink direction="with" ref="{FBF8380A-DAF1-470C-94BC-59B8FA6469FF}"/>
                </msink:context>
              </emma:interpretation>
              <emma:one-of disjunction-type="recognition" id="oneOf9">
                <emma:interpretation id="interp45" emma:lang="en-US" emma:confidence="1">
                  <emma:literal>to</emma:literal>
                </emma:interpretation>
                <emma:interpretation id="interp46" emma:lang="en-US" emma:confidence="0">
                  <emma:literal>tv</emma:literal>
                </emma:interpretation>
                <emma:interpretation id="interp47" emma:lang="en-US" emma:confidence="0">
                  <emma:literal>t,</emma:literal>
                </emma:interpretation>
                <emma:interpretation id="interp48" emma:lang="en-US" emma:confidence="0">
                  <emma:literal>tu</emma:literal>
                </emma:interpretation>
                <emma:interpretation id="interp49" emma:lang="en-US" emma:confidence="0">
                  <emma:literal>%</emma:literal>
                </emma:interpretation>
              </emma:one-of>
            </emma:emma>
          </inkml:annotationXML>
          <inkml:trace contextRef="#ctx0" brushRef="#br0" timeOffset="18305.2304">139 4573 1987,'0'0'15,"0"0"-2,0 0-8,0 0 1,0 0-3,0 0 1,-26-11 0,26 11-2,0 0-1,0 0 1,0-4-2,0 2 1,26-4-1,21-6 0,13 0 0,9 5 0,-10 6 0,-12 1-1,-3 0 0,-12 0-2,-7 0-6,-13 0-3,-12 0-47</inkml:trace>
          <inkml:trace contextRef="#ctx0" brushRef="#br0" timeOffset="18571.81">387 4349 1968,'0'0'34,"0"0"-14,0 0-11,0 0-3,0 0-3,0 0 0,-6-86-2,6 82-1,0 4 0,0 0 0,0 7 0,0 34 0,3 19 0,9 2 0,-6-1 0,-6 2 0,4-7-1,-1-8 0,6-10-3,-3-11-4,1-10-1,8-9-23</inkml:trace>
          <inkml:trace contextRef="#ctx0" brushRef="#br0" timeOffset="18915.2724">638 4590 2005,'0'0'11,"0"0"-1,0 0-8,0 0 1,0 0-3,0 0 0,0 60 1,0-17-1,0-1 0,0 2 0,0-13 1,0-5-1,0-13 0,15-9 0,-2-4 1,13 0 2,0 0 0,3-26-2,-7-4 0,0-3-1,-12 1 1,-7-1-1,-3 4 0,0 9 0,0 3 0,0 17-1,-17 0-1,-13 0-9,2 20-1,12 11-42</inkml:trace>
        </inkml:traceGroup>
        <inkml:traceGroup>
          <inkml:annotationXML>
            <emma:emma xmlns:emma="http://www.w3.org/2003/04/emma" version="1.0">
              <emma:interpretation id="{66A65AD2-3764-4F29-AE1C-7DE0EDC49844}" emma:medium="tactile" emma:mode="ink">
                <msink:context xmlns:msink="http://schemas.microsoft.com/ink/2010/main" type="inkWord" rotatedBoundingBox="21713,8544 24996,8503 25009,9589 21726,9629"/>
              </emma:interpretation>
              <emma:one-of disjunction-type="recognition" id="oneOf10">
                <emma:interpretation id="interp50" emma:lang="en-US" emma:confidence="0">
                  <emma:literal>pages:)</emma:literal>
                </emma:interpretation>
                <emma:interpretation id="interp51" emma:lang="en-US" emma:confidence="0">
                  <emma:literal>page:)</emma:literal>
                </emma:interpretation>
                <emma:interpretation id="interp52" emma:lang="en-US" emma:confidence="0">
                  <emma:literal>page;)</emma:literal>
                </emma:interpretation>
                <emma:interpretation id="interp53" emma:lang="en-US" emma:confidence="0">
                  <emma:literal>pagelet:)</emma:literal>
                </emma:interpretation>
                <emma:interpretation id="interp54" emma:lang="en-US" emma:confidence="0">
                  <emma:literal>pagelet;)</emma:literal>
                </emma:interpretation>
              </emma:one-of>
            </emma:emma>
          </inkml:annotationXML>
          <inkml:trace contextRef="#ctx0" brushRef="#br0" timeOffset="20873.3558">3051 4802 2001,'0'0'15,"0"0"-7,0 0-5,0 0 1,0 0-2,0 0-1,101-23-1,-72 11 2,-2 4-1,-7-4-1,-5 0 1,-3-4-1,-2 0 0,-10 0 0,0-1 0,0 4 1,0 3-1,0 4 0,0 6 0,0 0 0,0 0 1,0 0-1,-7 0 0,-15 16-1,-3 20 1,-12 13 0,12-1 0,6 1 0,13-6 0,6-14 0,0-9 0,32-3 0,23-14 0,11-3 0,1 0-6,-5-15-23</inkml:trace>
          <inkml:trace contextRef="#ctx0" brushRef="#br0" timeOffset="22912.4464">3786 4255 1988,'0'0'19,"0"0"-10,0 0 1,0 0-4,0 0-1,0 0-3,-20-35 0,20 35-1,0 0 0,0 0-1,-12 4 0,-3 38 0,-10 22-1,-4 22 1,7 13 0,4-2 0,11 10 0,7-4 0,0-4-3,22-17-8,25-27-11</inkml:trace>
          <inkml:trace contextRef="#ctx0" brushRef="#br0" timeOffset="21696.0654">4048 4488 1999,'0'0'14,"0"0"0,0 0-7,0 0 0,0 0-5,0 0-1,0-52 0,0 52-1,0 0 0,0 2 0,0 35 0,3 11 0,4 10 0,-3 5 0,4 0 0,-5-8 0,1-7 0,2-5 0,-2-12 0,1-11-1,-5-7 1,3-6 0,-3-7-2,0 0 1,0 0-1,0 0 2,0 0-3,0-28-2,0-15-1,0-9 5,-8-4 0,4 1 1,1-2 0,0 9 0,3 2 2,0 5 1,0 4 0,3 0 1,19 9-1,0 1-2,-4 8 0,-1 6 0,-2 5 0,0 3-1,4 5 0,1 0 1,2 0-1,3 0 0,-7 0 0,-2 13 0,-10 4 0,-6-2-1,0 5 1,0 3 0,-3 3 0,-29 4 0,-5 3 0,-10-1-1,3 8-3,-3-4-7,7-4-18</inkml:trace>
          <inkml:trace contextRef="#ctx0" brushRef="#br0" timeOffset="22089.7371">4418 4876 1851,'0'0'151,"0"0"-130,0 0-13,0 0-5,0 0 3,0 0-4,0-40-1,0 40 0,0 0-1,0 0 0,0 0 0,0 0 0,0 17 0,0 18 0,0 1 0,0-1 0,0-1 0,0-11 0,0-5-1,0 2-2,0-9-7,0-8-12</inkml:trace>
          <inkml:trace contextRef="#ctx0" brushRef="#br0" timeOffset="22356.3214">4490 4605 1811,'0'0'201,"0"0"-188,0 0-6,0 0 0,0 0-4,0 0-3,10-43 0,-10 43 0,0 0 0,0 4-1,0 11 1,-3-4 0,-4-5 0,7-3 0,0-3 0,0 0 0,0 0 0,0 0 0,0 0 0,0 0-2,0 4-10,0 3-46</inkml:trace>
          <inkml:trace contextRef="#ctx0" brushRef="#br0" timeOffset="23547.8041">4848 4240 1979,'0'0'12,"0"0"7,0 0-10,0 0-2,0 0-1,0 0-3,-3-52 1,3 48-2,0 4 0,0 0-1,0 0-1,0 0 0,0 0 1,0 0-1,0 0 0,0 0 0,10 9 0,23 25 0,3 14 0,4 11 0,-8 9 0,-10 8 0,-14 4 0,-8 9-1,-8 6 0,-53 8-1,-19 3-7,-6-19-34</inkml:trace>
          <inkml:trace contextRef="#ctx0" brushRef="#br0" timeOffset="19312.0714">1744 4625 1808,'0'0'199,"0"0"-183,0 0-9,0 0 1,0 0-4,0 0-3,0-59 0,0 59 0,0 0-1,0 0 0,0 15 0,0 25 0,0 18 0,17 13 0,-6 9 0,-4-2 0,0-3-1,-7-17 1,0-9-2,0-12 0,0-11-3,0-4-3,0-9-6,-4-13-125</inkml:trace>
          <inkml:trace contextRef="#ctx0" brushRef="#br0" timeOffset="19567.6381">1754 4673 1983,'0'0'21,"0"0"-5,0 0-9,0 0-2,97-169 1,-71 149-5,-1 7 0,-7 3 0,-3 10 0,0 0 0,-4 0-1,-5 0 0,6 14 0,-12 12 0,0 6 0,0 8 0,-22 5 0,-15-6-1,-1-1-2,7-5-4,15-6-3,10-12-11,6-1-169</inkml:trace>
          <inkml:trace contextRef="#ctx0" brushRef="#br0" timeOffset="20010.7131">2287 4638 1945,'0'0'61,"0"0"-43,0 0-13,0 0-1,0 0 1,0 0-5,-7-37 0,-8 37 0,-4 20 0,-3 12 0,6 5-1,4 0 0,9-2 0,-1-10 1,4-2 0,0-11 0,0-4-1,0-5 1,10-3 0,5 0 1,-1 0-1,8 0 2,-4-6-1,-3-20 0,-1-1-1,-3-2 1,-7-1-1,-1 2 0,6 8 1,-9 6 0,3 8-1,-3 3 1,0 3-1,0 0 0,0 0 0,3 0 0,-3 0 0,0 0 0,0 9 0,0 33-1,0 10 1,0 3-2,0 2 0,4-12-4,14-13-7,7-17-42</inkml:trace>
          <inkml:trace contextRef="#ctx0" brushRef="#br0" timeOffset="20495.9486">2719 4641 2004,'0'0'12,"0"0"-1,0 0-9,0 0 4,0 0-3,0 0-3,-34-29 0,12 35 0,4 23-1,1 3 0,5 1 1,9-6 0,3-4 0,0-11 0,0-5 0,0-4-1,3-3 1,22 0 1,0 0 1,6-17-2,1-5 1,-10 4-1,-7-6 0,-5 11 0,-10 7 1,0 6-1,0-5 1,0 5 0,0 0-1,0 0 0,0 0 0,0 14-1,0 25 1,0 13 0,0 9 1,0 11 0,0 10-1,0-4 0,0-7 0,0-14 1,0-20-1,-10-9 0,-9-13 0,1-6 0,-4-7 0,0-2-1,3 0 1,6-22-1,10-22-1,3-7-3,3-15-4,36 1-12</inkml:trace>
        </inkml:traceGroup>
      </inkml:traceGroup>
    </inkml:traceGroup>
    <inkml:traceGroup>
      <inkml:annotationXML>
        <emma:emma xmlns:emma="http://www.w3.org/2003/04/emma" version="1.0">
          <emma:interpretation id="{6AB81C09-E223-4DB9-9631-2C20FE7A9840}" emma:medium="tactile" emma:mode="ink">
            <msink:context xmlns:msink="http://schemas.microsoft.com/ink/2010/main" type="paragraph" rotatedBoundingBox="19371,11672 23803,11719 23790,12914 19359,12867" alignmentLevel="2"/>
          </emma:interpretation>
        </emma:emma>
      </inkml:annotationXML>
      <inkml:traceGroup>
        <inkml:annotationXML>
          <emma:emma xmlns:emma="http://www.w3.org/2003/04/emma" version="1.0">
            <emma:interpretation id="{742BFEA4-3460-4D05-B75F-964A80DA76FE}" emma:medium="tactile" emma:mode="ink">
              <msink:context xmlns:msink="http://schemas.microsoft.com/ink/2010/main" type="line" rotatedBoundingBox="19371,11672 23803,11719 23790,12914 19359,12867"/>
            </emma:interpretation>
          </emma:emma>
        </inkml:annotationXML>
        <inkml:traceGroup>
          <inkml:annotationXML>
            <emma:emma xmlns:emma="http://www.w3.org/2003/04/emma" version="1.0">
              <emma:interpretation id="{69E35068-F177-4F02-AE64-3D6F15EDD663}" emma:medium="tactile" emma:mode="ink">
                <msink:context xmlns:msink="http://schemas.microsoft.com/ink/2010/main" type="inkWord" rotatedBoundingBox="19371,11679 22649,11713 22640,12517 19363,12482">
                  <msink:destinationLink direction="to" ref="{EC9BF3FC-3820-4EC3-98B8-414E13DF24F0}"/>
                  <msink:destinationLink direction="with" ref="{FBF8380A-DAF1-470C-94BC-59B8FA6469FF}"/>
                </msink:context>
              </emma:interpretation>
              <emma:one-of disjunction-type="recognition" id="oneOf11">
                <emma:interpretation id="interp55" emma:lang="en-US" emma:confidence="0.5">
                  <emma:literal>number</emma:literal>
                </emma:interpretation>
                <emma:interpretation id="interp56" emma:lang="en-US" emma:confidence="0">
                  <emma:literal>Number</emma:literal>
                </emma:interpretation>
                <emma:interpretation id="interp57" emma:lang="en-US" emma:confidence="0">
                  <emma:literal>numbers</emma:literal>
                </emma:interpretation>
                <emma:interpretation id="interp58" emma:lang="en-US" emma:confidence="0">
                  <emma:literal>Numbers</emma:literal>
                </emma:interpretation>
                <emma:interpretation id="interp59" emma:lang="en-US" emma:confidence="0">
                  <emma:literal>mumbler</emma:literal>
                </emma:interpretation>
              </emma:one-of>
            </emma:emma>
          </inkml:annotationXML>
          <inkml:trace contextRef="#ctx0" brushRef="#br1" timeOffset="49800.6765">-604 8026 1896,'0'0'45,"0"0"-16,0 0-7,0 0-14,0 0-3,0 0-1,0 0 1,0 0-2,0-31 4,0 24-3,0 3 0,0 1 0,0-3-1,0 3-2,0 0 0,0-3 0,0 1 0,-4 3-1,4 2 1,0 0-1,0 0 1,0 0-1,0 0 0,0 0 0,0 0 0,0 0 0,0 0 0,0 0 0,0 0 0,0 0 0,0 0 0,0 0 0,0 0 0,0 0 0,0 0 0,0 0 0,0 0 0,0-7 0,0-10 0,0-9 0,0-6 0,0 4 0,0 1 0,10 3 0,1 4 0,4 5 0,0 2 0,-2-1 0,-4 5 0,1 2 0,-7 7 0,0 0 0,6 0 0,4 0 0,2 23 0,7 12 0,-3 16 0,-6 0 0,-1 1 0,-5 0 0,-7-7 0,0-8 0,0-7 0,0-11 0,0-6 0,0-9 0,0-1 0,0-3 0,0 0 0,0 0 0,0 0 0,0 0 0,0-20 0,0-14 0,0-6 0,0 0 0,0 0 0,6 4 0,3 1 0,4 2 0,2 0 0,4 4 0,3 0 0,3 3 0,0 1 0,-3 5 0,-4 0 0,-4 13 0,-6 0 0,-4 7 0,-1 0 0,11 0 0,4 17 0,7 16 0,-6 6 0,-4 6 0,-2 1 0,-1 3 0,-5-7 0,-1-2 0,3-8 0,-9-9 0,7-1 0,-4-2 0,0-4 0,9 7-1,-2-3 0,12-10-10,-3-10-52</inkml:trace>
          <inkml:trace contextRef="#ctx0" brushRef="#br1" timeOffset="50347.4881">224 7769 2005,'0'0'9,"0"0"4,0 0-5,0 0-4,0 0-3,0 0 1,-16-25-2,16 25 0,0 0 0,-9 0 0,6 30-1,-1 11 1,4 5 0,0-1 0,0-7 0,0-1 0,16-14 0,0-3 0,10-9 0,0-11 0,3 0 0,0 0 0,-4 0 0,3-25-1,-6-1 1,-3-9 0,-8-1 0,-4-7 0,-3-1 0,-4 7 0,0 8 0,0 6 0,0 10 0,0 6 1,0 5-1,0 2 1,0 0-1,0 0 0,0 0 0,0 2 0,0 36-1,0 16 1,0 11 0,0-7 0,0 1 0,3-4-1,9-8 0,10-8-8,-6-13-4,10-11-38</inkml:trace>
          <inkml:trace contextRef="#ctx0" brushRef="#br1" timeOffset="51044.3931">688 7864 2005,'0'0'7,"0"0"8,0 0-8,0 0-1,0 0-5,0 0-1,-3-18 0,3 41-1,0 17 1,0 7 0,0-5 0,0-2 0,0-15 0,0-10 0,0-3 0,0-12 0,0 0 0,0 0 1,0 0-1,0 0 0,0 0 1,0-20-1,0-9 0,0-8 0,0 2 0,3-2 0,9 6 0,-2 0 1,2 7-1,1 4 0,2 6 0,1 1 0,-3 6 0,-1 4 0,1 3 0,6 0 0,3 0 0,-1 17 0,1 15 0,-7 7-1,-8 0 1,-7 1 0,0-8 0,0-5 0,0-16 0,0-2 0,0-9-1,0 0 1,0 0 0,0 0 0,0 0 1,7-20-1,-4-17 0,9-1 0,1-1 0,6-8 0,3 8 0,0-1 0,3 9 0,-3 7 0,-4 8 0,-4 7 0,-3 6 0,-4 3 1,8 0-1,-1 0 0,13 3 0,-2 26 0,-3 7 0,-6 3 0,-4 0 0,-2 0 0,-6-3 0,1-5-1,-5 3-1,3-8-4,7-9-13</inkml:trace>
          <inkml:trace contextRef="#ctx0" brushRef="#br1" timeOffset="51630.7205">1355 7466 1794,'0'0'200,"0"0"-184,0 0-5,0 0-6,0 0 2,0 0-3,0-88-2,0 88-1,0 0 1,0 0-2,0 0 0,0 11 0,0 34 0,11 21 0,10 14 0,-2 9 0,-1-6 0,-2-3 0,-10-8 0,4-13 0,-1-15 0,-6-10 0,0-16 0,-3-7 0,4-8 0,-4 0 0,0-3-1,0 0 0,3 0 1,1 0 0,4-23 0,-5-12 0,7-2 0,2 5 0,2 4 0,4 0 0,1 5 0,-1 7 0,1 0 0,-3 5 0,-4 5 0,-2 4 1,2 2-1,1 0 0,6 0 0,-1 8 0,1 15 0,-12 8 0,-7-3 0,0 7 0,-7-1 0,-30-2 0,-10-1 0,0-9-1,3-7-5,12-3-4,17-12-26</inkml:trace>
          <inkml:trace contextRef="#ctx0" brushRef="#br1" timeOffset="52026.7431">2026 7864 1715,'0'0'292,"0"0"-285,0 0 4,0 0-5,0 0-1,0 0-3,39-14-2,-24-1 1,-3-5-1,-2-6 0,-4 0 0,0-4 1,-6 1-1,0 6 1,0 7-1,0 3 1,0 10-1,-6 0 0,-4 0 0,-1 3 0,-11 0 0,2 18 0,-14 25-1,2 8 1,10 3 0,0-2 0,16-7 0,6-11 0,0-5 0,0-3 0,13-6-1,27 0 0,11-14-4,8-6-14</inkml:trace>
          <inkml:trace contextRef="#ctx0" brushRef="#br1" timeOffset="52345.4677">2349 7799 2010,'0'0'9,"0"0"5,0 0-8,0 0-5,0 0 0,0 0-1,17-4 0,-6 36 0,5 11 0,-10 0 0,-6 2 0,0-8 0,0-11 0,0-4 0,0-12 0,0-10 0,0 0 1,0 0-1,-3-3 1,3-32 0,0-8-1,0-3 0,0 1 0,22 2 0,10 11 0,11 9-1,8 23-2,8 0-13,8 0-1026</inkml:trace>
        </inkml:traceGroup>
        <inkml:traceGroup>
          <inkml:annotationXML>
            <emma:emma xmlns:emma="http://www.w3.org/2003/04/emma" version="1.0">
              <emma:interpretation id="{CAEB8C8B-4F7A-447A-8BEB-71156F8D104C}" emma:medium="tactile" emma:mode="ink">
                <msink:context xmlns:msink="http://schemas.microsoft.com/ink/2010/main" type="inkWord" rotatedBoundingBox="23144,11712 23803,11719 23790,12914 23131,12907"/>
              </emma:interpretation>
              <emma:one-of disjunction-type="recognition" id="oneOf12">
                <emma:interpretation id="interp60" emma:lang="en-US" emma:confidence="1">
                  <emma:literal>of</emma:literal>
                </emma:interpretation>
                <emma:interpretation id="interp61" emma:lang="en-US" emma:confidence="0">
                  <emma:literal>off</emma:literal>
                </emma:interpretation>
                <emma:interpretation id="interp62" emma:lang="en-US" emma:confidence="0">
                  <emma:literal>oof</emma:literal>
                </emma:interpretation>
                <emma:interpretation id="interp63" emma:lang="en-US" emma:confidence="0">
                  <emma:literal>oaf</emma:literal>
                </emma:interpretation>
                <emma:interpretation id="interp64" emma:lang="en-US" emma:confidence="0">
                  <emma:literal>oft</emma:literal>
                </emma:interpretation>
              </emma:one-of>
            </emma:emma>
          </inkml:annotationXML>
          <inkml:trace contextRef="#ctx0" brushRef="#br1" timeOffset="52795.762">3283 7733 1816,'0'0'195,"0"0"-181,0 0-6,0 0-3,0 0-3,0 0-1,-43-29-1,31 29 0,-5 28 0,-1 9 0,-1 9 0,12-7 0,4-4 0,3-3 0,0-13 0,0-7 0,22-6 0,6-1 0,8-5 0,4 0 1,0 0-1,-8-23 1,-6-11-1,-8 2 0,-6-4 0,-9-3 0,-3 9 0,0 5 0,0 13 0,-8 0 0,-9 12-2,-8 0-8,3 0-3,13 4-16</inkml:trace>
          <inkml:trace contextRef="#ctx0" brushRef="#br1" timeOffset="53275.0106">3581 8007 2016,'0'0'0,"0"0"-1,0 0-8,242-91-230</inkml:trace>
          <inkml:trace contextRef="#ctx0" brushRef="#br1" timeOffset="53131.2353">3823 7428 1998,'0'0'12,"0"0"-4,0 0-1,0 0-3,0 0-1,0 0-2,-44-31-1,34 71 0,-5 15 0,0 11 1,5 6 2,6 13-1,4 9-1,0 3 1,0 7-1,0 1 0,0-5-1,0-5 0,4-13 0,-1-15 1,-3-16-1,0-16 0,0-12-1,0-10 1,0-6 0,0-4-3,-3-3-4,-22 0-12</inkml:trace>
        </inkml:traceGroup>
      </inkml:traceGroup>
    </inkml:traceGroup>
    <inkml:traceGroup>
      <inkml:annotationXML>
        <emma:emma xmlns:emma="http://www.w3.org/2003/04/emma" version="1.0">
          <emma:interpretation id="{429B6F30-0357-406B-BE4C-F0B0F00D5360}" emma:medium="tactile" emma:mode="ink">
            <msink:context xmlns:msink="http://schemas.microsoft.com/ink/2010/main" type="paragraph" rotatedBoundingBox="19465,13012 23226,13274 23153,14325 19392,14063" alignmentLevel="2"/>
          </emma:interpretation>
        </emma:emma>
      </inkml:annotationXML>
      <inkml:traceGroup>
        <inkml:annotationXML>
          <emma:emma xmlns:emma="http://www.w3.org/2003/04/emma" version="1.0">
            <emma:interpretation id="{CB2224A3-74F9-4AB8-BEFF-488075E33098}" emma:medium="tactile" emma:mode="ink">
              <msink:context xmlns:msink="http://schemas.microsoft.com/ink/2010/main" type="line" rotatedBoundingBox="19465,13012 23226,13274 23153,14325 19392,14063"/>
            </emma:interpretation>
          </emma:emma>
        </inkml:annotationXML>
        <inkml:traceGroup>
          <inkml:annotationXML>
            <emma:emma xmlns:emma="http://www.w3.org/2003/04/emma" version="1.0">
              <emma:interpretation id="{74C8E3D8-CEA4-467F-984A-287921F1C57B}" emma:medium="tactile" emma:mode="ink">
                <msink:context xmlns:msink="http://schemas.microsoft.com/ink/2010/main" type="inkWord" rotatedBoundingBox="19465,13012 23226,13274 23153,14325 19392,14063"/>
              </emma:interpretation>
              <emma:one-of disjunction-type="recognition" id="oneOf13">
                <emma:interpretation id="interp65" emma:lang="en-US" emma:confidence="1">
                  <emma:literal>outgoing</emma:literal>
                </emma:interpretation>
                <emma:interpretation id="interp66" emma:lang="en-US" emma:confidence="1">
                  <emma:literal>out going</emma:literal>
                </emma:interpretation>
                <emma:interpretation id="interp67" emma:lang="en-US" emma:confidence="0">
                  <emma:literal>Out going</emma:literal>
                </emma:interpretation>
                <emma:interpretation id="interp68" emma:lang="en-US" emma:confidence="0">
                  <emma:literal>outa going</emma:literal>
                </emma:interpretation>
                <emma:interpretation id="interp69" emma:lang="en-US" emma:confidence="0">
                  <emma:literal>outs going</emma:literal>
                </emma:interpretation>
              </emma:one-of>
            </emma:emma>
          </inkml:annotationXML>
          <inkml:trace contextRef="#ctx0" brushRef="#br1" timeOffset="54427.4199">-441 8951 1938,'0'0'75,"0"0"-62,0 0-5,0 0-4,0 0-2,0 0-2,-19-17 0,13 19 0,-13 28 0,1 15 0,-1 10 0,6 4 0,4 4 0,9-8 0,0-3 0,0-13 0,15-13 0,11-9 0,-1-11 0,-3-6 0,3 0 0,-7 0 0,4-19 1,0-16 0,-3-9 0,-9-12-1,-10-2 1,0-10-1,0 3 0,0 10 1,-7 15-1,-5 14 0,5 13 0,4 9 0,3 4 0,-3 0-1,-1 0-1,4 34-5,0 6 2,0-3-11,0-8-133</inkml:trace>
          <inkml:trace contextRef="#ctx0" brushRef="#br1" timeOffset="54975.5601">-124 8988 1965,'0'0'32,"0"0"-14,0 0-9,0 0-2,0 0-1,0 0-3,9-100-1,-6 89-1,-3 5 0,4 3 0,-4 0-1,0 3 0,0 0 0,0 0 0,0 0 0,0 0 0,0 0 0,0 23 0,0 16 0,0 8 0,0 0 0,3-2 0,15-5 0,1-5 0,3-5 0,-5-10-1,1-4 1,1-9 0,-4-4 0,1-3 0,11 0 0,5 0 0,0-29 0,2-4 0,-9-6 0,-3 0 0,-12 2 0,-7 5 0,-3 7 0,0 1 0,0 11 0,0 3 0,0 5 0,0 1 0,0 4 0,0 0 0,0 0 0,0 0 0,0 0 0,0 29 0,0 14 0,5 12 0,-5 3 0,0-2 0,4-1-1,-1-9-1,11-6-4,7-20-6,5-18-26</inkml:trace>
          <inkml:trace contextRef="#ctx0" brushRef="#br1" timeOffset="55472.7805">475 9175 1964,'0'0'33,"0"0"-14,0 0-8,0 0-3,0 0-4,0 0-3,109-55-1,-15 41 0,15-12-10,11-14-504</inkml:trace>
          <inkml:trace contextRef="#ctx0" brushRef="#br1" timeOffset="55334.9954">537 8877 2013,'0'0'8,"0"0"3,0 0-3,0 0-6,0 0 0,0 0-2,-3-114 1,3 114-1,0 0 0,0 0 0,0 27 0,0 22 0,0 9 0,0 8 0,0-4 0,0 1 0,0-6 0,0-11 0,0-8 0,0-5 0,0-10 0,0-7 0,0-5 0,6-2 0,9-6-1,11 4 1,2-7 0,4 0 0,8 0 0,1 0-1,-13-7-1,-9-8-3,-19-2-6,0 2-15</inkml:trace>
          <inkml:trace contextRef="#ctx0" brushRef="#br1" timeOffset="57395.8412">1265 9177 1996,'0'0'13,"0"0"2,0 0-11,0 0 2,0 0-2,0 0-3,0 0 0,0 0 0,0-77 0,0 77 0,0 0-1,0 0 0,0 0 0,0 0 0,0 0 0,-22 0 0,-7 0 0,-8 6 0,5 16 0,4 5 0,3 1 0,-1 6-1,8-2 1,3 1 0,11-6 0,4-2-1,0-5 1,0-8-1,7-1 1,12-8 0,9-3 0,6 0 0,-2 0 0,0 0 0,-5-23 0,-2-10 1,-3 1-1,-9-3 0,-1 5 0,-2 3 0,-7 10 0,1 9 1,-4 8-1,0 0 1,0 0-1,0 0 0,0 0 0,8 32-1,6 23 1,1 12 0,-4 7 0,3 7 0,-7-4 0,-2 0 0,-5-12 0,0-18 0,0-5 0,-9-14 0,-16-4 0,-7-12 0,-2-4 0,-1-8 0,2 0 0,4 0-2,10-35-4,13-17-1,6-10-7,6-3-196</inkml:trace>
          <inkml:trace contextRef="#ctx0" brushRef="#br1" timeOffset="57809.4463">1675 9120 2014,'0'0'8,"0"0"0,0 0-4,0 0 0,0 0-4,0 0 0,-15 3-1,11 33 0,-2 12 1,1 2 0,5-2 0,0-2 0,0-11 0,0-6 0,0-6 0,11-10 0,4-6 0,2-4 0,5-3 0,0 0 0,3 0 2,0-27-1,-6-1-1,-4-14 1,-12-1-1,-3-6 1,0 0-1,0 8 0,-11 4 1,-11 15-1,-3 7 0,-1 10-1,1 5 0,3 0-1,0 0-6,12 25-1,10 2-11,0-7-557</inkml:trace>
          <inkml:trace contextRef="#ctx0" brushRef="#br1" timeOffset="58085.0106">2087 9106 2011,'0'0'12,"0"0"-3,0 0-3,0 0-3,0 0-2,0 0-1,0-26 1,0 26-1,0 0 0,0 9 0,0 27 0,0 14 0,0 2 0,0-1-1,0 2 1,0-4 0,0-6-2,-4-8-5,4-9-2,0-12-13,0-11-704</inkml:trace>
          <inkml:trace contextRef="#ctx0" brushRef="#br1" timeOffset="58549.2833">2290 9171 2001,'0'0'15,"0"0"-4,0 0-6,0 0 2,0 0-6,0 0 0,18-30-1,-7 30-1,4 27 1,0 5 0,-2 8 0,-1-2 0,-9 1 0,-3-2 0,0-8 0,0-6 1,0-6-1,0-8 0,0-3 0,0-6-1,0 0 1,0 0 0,0 0 0,0 0 0,0-9 1,0-28-1,0-7 0,0-3 0,16 0 0,0 3 0,10 11 0,-5 4 1,-2 13-1,-4 4 0,-5 0 0,2 10 0,-5-1 1,3 3-1,5 0 0,0 9-1,7 27 1,-5 4 0,-2-1 0,-5 6 0,2-5-2,3 2-3,10-10-3,10-12-7,9-11-162</inkml:trace>
          <inkml:trace contextRef="#ctx0" brushRef="#br1" timeOffset="59022.5395">3130 9100 2002,'0'0'0,"0"0"13,0 0-9,0 0 0,0 0-1,0 0-3,-82-54 0,57 59 0,-12 27 0,-4 10 1,6 8 0,10-2-1,6-6 0,4-10 0,15-12 0,0-6 1,0-14-1,0 0 0,0 0 0,31 0 2,11 0 1,5-19-1,-4-8 0,-6 0-2,-8-2 1,-4 0 0,-10 0-1,4 6 0,-12 3 0,-4 15 0,0 2 0,-3 3 1,0 0-1,0 0 0,0 0 0,9 21-1,1 26 1,5 8 0,-5 3 0,2 1 0,-12 4 0,0-8 0,0 0 0,0-7 0,-27-8 0,-15-1 0,-14-9 0,-4-2 0,1-2-2,2-9-7,10-8-12</inkml:trace>
        </inkml:traceGroup>
      </inkml:traceGroup>
    </inkml:traceGroup>
    <inkml:traceGroup>
      <inkml:annotationXML>
        <emma:emma xmlns:emma="http://www.w3.org/2003/04/emma" version="1.0">
          <emma:interpretation id="{B79DA44A-DF29-4A69-8863-B34506D8498C}" emma:medium="tactile" emma:mode="ink">
            <msink:context xmlns:msink="http://schemas.microsoft.com/ink/2010/main" type="paragraph" rotatedBoundingBox="19607,14513 24119,14376 24149,15382 19637,15519" alignmentLevel="2"/>
          </emma:interpretation>
        </emma:emma>
      </inkml:annotationXML>
      <inkml:traceGroup>
        <inkml:annotationXML>
          <emma:emma xmlns:emma="http://www.w3.org/2003/04/emma" version="1.0">
            <emma:interpretation id="{90E5C5E2-DD5D-47A0-A50E-92F99E9B0D4D}" emma:medium="tactile" emma:mode="ink">
              <msink:context xmlns:msink="http://schemas.microsoft.com/ink/2010/main" type="line" rotatedBoundingBox="19607,14513 24119,14376 24149,15382 19637,15519"/>
            </emma:interpretation>
          </emma:emma>
        </inkml:annotationXML>
        <inkml:traceGroup>
          <inkml:annotationXML>
            <emma:emma xmlns:emma="http://www.w3.org/2003/04/emma" version="1.0">
              <emma:interpretation id="{5265BC06-2902-4E1F-B120-98A75B299ECC}" emma:medium="tactile" emma:mode="ink">
                <msink:context xmlns:msink="http://schemas.microsoft.com/ink/2010/main" type="inkWord" rotatedBoundingBox="19607,14513 21478,14456 21506,15380 19635,15437"/>
              </emma:interpretation>
              <emma:one-of disjunction-type="recognition" id="oneOf14">
                <emma:interpretation id="interp70" emma:lang="en-US" emma:confidence="0">
                  <emma:literal>links</emma:literal>
                </emma:interpretation>
                <emma:interpretation id="interp71" emma:lang="en-US" emma:confidence="0">
                  <emma:literal>finks</emma:literal>
                </emma:interpretation>
                <emma:interpretation id="interp72" emma:lang="en-US" emma:confidence="0">
                  <emma:literal>Links</emma:literal>
                </emma:interpretation>
                <emma:interpretation id="interp73" emma:lang="en-US" emma:confidence="0">
                  <emma:literal>link</emma:literal>
                </emma:interpretation>
                <emma:interpretation id="interp74" emma:lang="en-US" emma:confidence="0">
                  <emma:literal>Hinks</emma:literal>
                </emma:interpretation>
              </emma:one-of>
            </emma:emma>
          </inkml:annotationXML>
          <inkml:trace contextRef="#ctx0" brushRef="#br1" timeOffset="60088.8784">-58 10462 2005,'0'0'17,"0"0"-10,0 0-3,0 0 1,0 0-5,0 0 0,8-9-1,-1 29 1,-4 21 0,1 5 0,3-1 0,-7 1 0,0-7-1,0-4-2,0-8-3,0-14-10,0-6-29</inkml:trace>
          <inkml:trace contextRef="#ctx0" brushRef="#br1" timeOffset="60259.6108">-29 10233 1986,'0'0'17,"0"0"0,0 0-13,0 0-2,0 0-2,0 0-1,0-11-6,0 62 4,18-2-20</inkml:trace>
          <inkml:trace contextRef="#ctx0" brushRef="#br1" timeOffset="60800.7618">268 10491 2007,'0'0'13,"0"0"-5,0 0-3,0 0-3,0 0-2,0 0 0,-3-3 0,3 29 0,0 8 0,0-3 0,0 5 0,3-8 0,-3 2 0,0-6 0,0-8 0,0-4 0,0-4 0,3-8 0,-3 0 0,0 0 0,0 0 1,0-4-1,0-25 1,5-6 0,2-5-1,0 0 0,0 4 0,1 3 0,2 5 0,-2 5 0,3 0 0,0 7 0,3 3 1,-7 2-1,1 8 0,-1 3 1,-7 0-1,11 0 0,6 0 0,5 23 0,8 14 0,-4 0 0,-13 3 0,2 0 0,-5 2 0,-6-7 0,-4-2 0,0-2-1,0-6-2,0-5 0,0-3-4,8-11-14</inkml:trace>
          <inkml:trace contextRef="#ctx0" brushRef="#br1" timeOffset="61095.2997">692 10292 2009,'0'0'11,"0"0"-2,0 0-3,0 0-2,0 0-1,0 0-2,0-52-1,0 52 1,0 0-1,0 25 0,15 22-1,0 15 1,-5 0 1,-3-1-1,-2-2-1,-5-7 1,3-3 0,-3-6-3,7-10-3,5-10-2,1-11-25</inkml:trace>
          <inkml:trace contextRef="#ctx0" brushRef="#br1" timeOffset="61399.0415">1092 10426 1994,'0'0'19,"0"0"-7,0 0-7,0 0-1,0 0-4,0 0 0,-66 28 0,29 6 0,9-6 0,9-4 0,6-4 0,4-7 0,6-7 0,3-6-1,0 4 1,0-4 0,0 2 0,0 12 0,7 2 0,19 4 1,0 2-1,-1 6 0,3-4 0,1 6 0,8-4 0,2 3-1,1-12-13,0-5-150</inkml:trace>
          <inkml:trace contextRef="#ctx0" brushRef="#br1" timeOffset="65075.1785">-315 10222 1982,'0'0'17,"0"0"3,0 0-14,0 0 0,0 0-2,0 0-1,-7-32-1,7 32-1,0 0 0,0 0 0,0 0-1,0 0 1,0 0-1,0 0 0,0 0 0,0 8 0,0-4 0,0 1 0,0 10 0,0 7 0,0 7 0,0 10 0,0 3 0,0 0 0,3 4 0,4-7 0,-7 4 0,4-4 0,-4 0 0,0-4 0,0-2 0,0-3 0,0-1 0,0-2 0,0-3 0,0 0 0,0-5 0,0-2 0,0 0 0,0-5 0,0 1 0,0-1 0,-4 3 0,1-7 0,-1 1 0,4-1 0,0 6 0,0-1 0,-3 0 0,3 1 0,-3-2 0,-1 0 0,-1 5 0,2 0 0,0-5 0,3 1 0,0-9 0,0-1 0,0-3 0,0 0 0,0 4 0,0 5 0,0 3 0,15-1 0,17-11-9</inkml:trace>
          <inkml:trace contextRef="#ctx0" brushRef="#br1" timeOffset="61776.0241">1515 10520 1997,'0'0'13,"0"0"-3,0 0-4,0 0-4,0 0-2,0 0 0,-75-6 0,56 28 0,4 5 0,8-5 0,4 1 0,3-6 0,0 0 0,0-6 1,3 4 0,19-6 1,0 0-1,0 2 0,-5-5 1,-6 0-1,-7 2-1,-4-8 0,0 3 1,0 2-1,0 3 0,-10 1 1,-21 1-1,-1-3 0,-5-7 0,5 0-2,11 0-4,-1 0 0,15 0-12,7 0-124</inkml:trace>
        </inkml:traceGroup>
        <inkml:traceGroup>
          <inkml:annotationXML>
            <emma:emma xmlns:emma="http://www.w3.org/2003/04/emma" version="1.0">
              <emma:interpretation id="{B2A9CA88-C2EF-48FC-B697-3D797A6B11E0}" emma:medium="tactile" emma:mode="ink">
                <msink:context xmlns:msink="http://schemas.microsoft.com/ink/2010/main" type="inkWord" rotatedBoundingBox="22059,14498 24121,14435 24149,15382 22088,15445"/>
              </emma:interpretation>
              <emma:one-of disjunction-type="recognition" id="oneOf15">
                <emma:interpretation id="interp75" emma:lang="en-US" emma:confidence="1">
                  <emma:literal>from</emma:literal>
                </emma:interpretation>
                <emma:interpretation id="interp76" emma:lang="en-US" emma:confidence="0">
                  <emma:literal>frim</emma:literal>
                </emma:interpretation>
                <emma:interpretation id="interp77" emma:lang="en-US" emma:confidence="0">
                  <emma:literal>From</emma:literal>
                </emma:interpretation>
                <emma:interpretation id="interp78" emma:lang="en-US" emma:confidence="0">
                  <emma:literal>frame</emma:literal>
                </emma:interpretation>
                <emma:interpretation id="interp79" emma:lang="en-US" emma:confidence="0">
                  <emma:literal>forum</emma:literal>
                </emma:interpretation>
              </emma:one-of>
            </emma:emma>
          </inkml:annotationXML>
          <inkml:trace contextRef="#ctx0" brushRef="#br1" timeOffset="62565.1228">2098 10625 2025,'0'0'3,"0"0"4,0 0-3,0 0-3,0 0 0,0 0-1,174-46 0,-119 46-3,-11 0-5,-9 12-5,-10 8-140</inkml:trace>
          <inkml:trace contextRef="#ctx0" brushRef="#br1" timeOffset="62367.432">2406 10222 1888,'0'0'95,"0"0"-75,0 0-12,0 0-3,0 0 3,0 0-7,-76-52 1,70 52-1,-6 0 0,-10 0-1,0 24 1,4 12-1,1 10 0,5 3 1,5 0 0,7 10-1,0-4 1,0 6 0,0 5-1,0 4 1,14 1 0,-2 0 2,-6-4-3,-6-10 1,0-12-1,0-10 0,0-8 0,0-7 0,0-3 0,-3-9 0,-7 0-1,-9 1-2,-2-9-2,-5 0-1,1 0-20</inkml:trace>
          <inkml:trace contextRef="#ctx0" brushRef="#br1" timeOffset="62914.5714">2540 10516 2002,'0'0'9,"0"0"6,0 0-11,0 0 2,0 0-4,0 0-1,58-35-1,-43 35 0,7 0 0,-1 23 0,-2 6 1,-6 6-1,-9-1 0,-4-1 0,0-3 0,0-15-1,0-2 1,0-9 0,0-4 0,0 0 0,0 0 1,0 0 0,0-17 1,0-20-1,0-7-1,5-2 0,8 9 0,2 12 0,7 11-1,7 14-1,3 0-10,5 0-9,-9 0-257</inkml:trace>
          <inkml:trace contextRef="#ctx0" brushRef="#br1" timeOffset="63838.1204">3061 10485 1945,'0'0'57,"0"0"-42,0 0-9,0 0-2,0 0-3,0 0-1,-35-8 0,13 35 0,7 5 0,2 5 0,4-5 0,6 5 0,0-11 0,3-8 0,0-1 0,0-7 0,0-3 0,21-5 0,8-2 0,5 0-1,-6 0 0,4 0-2,-7-17-12,1-3 13,-5-14 2,-12 5 0,1-3 0,-7 2 2,1 10 2,4 8 4,-5 0-6,1 10 1,-4 2 0,3 0-2,0 0 2,1 0-3,8 0 0,9 0 1,1 14-1,-3 11 0,3 7 0,-12 1 0,-4 0 1,-2-4-1,-4-4 0,0-8 0,0-2 0,0-10-1,0-2 1,0-3 0,0 0 0,0 0 1,0-8-1,5-26 1,8-4-1,2-5 0,4 4 0,3 4 0,0 1 1,-2 11 0,7 6-1,-10 5 1,4-2 0,1 8 1,-7 3-1,4 3-1,-6 0 0,2 0 0,-1 23 0,1 3 0,-8 0 0,-2 0 0,-5-3 0,0-3 0,0-12 0,0 3 0,0-8 0,0-3 0,0 0 0,0 0 0,3 0 0,4 0 0,8-29 1,-2-11-1,6 1 0,-1-4 1,1 8-1,-2 7 0,1 1 0,-3 10 0,-5 5 0,2 4 0,-5 6 1,-4 2-1,1 0 0,4 0 0,2 14 0,5 18 0,-1 7 0,-9 4 0,-5 1 0,0-1 0,0-15 0,0-6 0,0-16 0,0-3 0,3-3 0,26 0-1,21 0 1,16 0 0,6-26-6,-15-11-27</inkml:trace>
        </inkml:traceGroup>
      </inkml:traceGroup>
    </inkml:traceGroup>
    <inkml:traceGroup>
      <inkml:annotationXML>
        <emma:emma xmlns:emma="http://www.w3.org/2003/04/emma" version="1.0">
          <emma:interpretation id="{910C090E-2228-4F9D-8CB3-E8DFBC91A448}" emma:medium="tactile" emma:mode="ink">
            <msink:context xmlns:msink="http://schemas.microsoft.com/ink/2010/main" type="paragraph" rotatedBoundingBox="19850,15804 22925,15888 22897,16915 19822,16831" alignmentLevel="2"/>
          </emma:interpretation>
        </emma:emma>
      </inkml:annotationXML>
      <inkml:traceGroup>
        <inkml:annotationXML>
          <emma:emma xmlns:emma="http://www.w3.org/2003/04/emma" version="1.0">
            <emma:interpretation id="{7E0E2C71-2832-42E5-BB7C-2ACC6D1D2691}" emma:medium="tactile" emma:mode="ink">
              <msink:context xmlns:msink="http://schemas.microsoft.com/ink/2010/main" type="line" rotatedBoundingBox="19850,15804 22925,15888 22897,16915 19822,16831"/>
            </emma:interpretation>
          </emma:emma>
        </inkml:annotationXML>
        <inkml:traceGroup>
          <inkml:annotationXML>
            <emma:emma xmlns:emma="http://www.w3.org/2003/04/emma" version="1.0">
              <emma:interpretation id="{803F8107-1379-40AB-A0E6-C2D7FC72BFC2}" emma:medium="tactile" emma:mode="ink">
                <msink:context xmlns:msink="http://schemas.microsoft.com/ink/2010/main" type="inkWord" rotatedBoundingBox="19846,15955 21733,16006 21712,16770 19825,16718"/>
              </emma:interpretation>
              <emma:one-of disjunction-type="recognition" id="oneOf16">
                <emma:interpretation id="interp80" emma:lang="en-US" emma:confidence="1">
                  <emma:literal>page</emma:literal>
                </emma:interpretation>
                <emma:interpretation id="interp81" emma:lang="en-US" emma:confidence="0">
                  <emma:literal>phage</emma:literal>
                </emma:interpretation>
                <emma:interpretation id="interp82" emma:lang="en-US" emma:confidence="0">
                  <emma:literal>Page</emma:literal>
                </emma:interpretation>
                <emma:interpretation id="interp83" emma:lang="en-US" emma:confidence="0">
                  <emma:literal>pages</emma:literal>
                </emma:interpretation>
                <emma:interpretation id="interp84" emma:lang="en-US" emma:confidence="0">
                  <emma:literal>purge</emma:literal>
                </emma:interpretation>
              </emma:one-of>
            </emma:emma>
          </inkml:annotationXML>
          <inkml:trace contextRef="#ctx0" brushRef="#br1" timeOffset="66974.1977">631 11681 1999,'0'0'3,"0"0"11,0 0-11,0 0 2,0 0-4,0 0-1,-87-16 0,58 44 0,4 3 1,-4 7-1,2 2 0,14-1 0,5-4 0,4-6 0,4-6 0,0-12 0,0-2 0,15-9 0,14 0 0,-4 0 1,0-7 1,6-12-1,-10-7 1,0-3-1,-3-4-1,1-6 3,-4 6-2,-5 1-1,2 6 0,-6 15 2,-6-1-2,4 9 1,-4 3 0,0 0 0,0 0-1,0 0 0,0 0 0,0 0 0,3 26-1,5 13 1,-1 5 0,0 3 0,0-5-1,1 1-1,2-14-3,12-9-4,3-13-12,12-7-259</inkml:trace>
          <inkml:trace contextRef="#ctx0" brushRef="#br1" timeOffset="67453.4465">1070 11720 2004,'0'0'7,"0"0"1,0 0-1,0 0-4,0 0-2,0 0 0,-88-10-1,56 39 1,6 4-1,9 5 0,-2-1 0,7-3 0,9-10 1,0-7-1,3-11 0,0 2 0,0-8 0,33 0 0,9 0 1,5-17 0,1-13 0,-8-5-1,-7 5 1,-12-7-1,-6 17-1,-9 3 1,-6 6 1,0 7 0,0 2-1,0 2 1,0 0-1,0 0 0,0 0 0,0 26 0,0 14 0,0 15 0,0 0 0,0 7 1,0 3-1,0-3 0,-3-4 1,0-6-1,-7-10 1,-2-9-1,2-2 0,-9-9 0,8-9 0,0-10 0,5-3 0,-3 0-1,-4 0 0,1-33-8,12-19-15</inkml:trace>
          <inkml:trace contextRef="#ctx0" brushRef="#br1" timeOffset="67866.7974">1428 11759 1991,'0'0'20,"0"0"-16,0 0-2,0 0 3,0 0-4,0 0 1,94 0-1,-66 3 0,-2-3 1,-4 0-1,-4 0-1,-11 0 0,1 0 1,-1 0-1,0 0 0,1-3-1,-1-13 0,-7 6 0,0 1 1,0 1 0,0 2-1,-4 6 1,-18 0-1,-6 0 1,3 0 0,-6 6 0,-4 17 0,7 10 1,-6 2-1,5 12 1,8-2-1,5-3 1,13-5 0,3-11-1,0-7 1,19-9-1,31-10 1,16 0-1,13 0 0,1-17-9,-8-15-792</inkml:trace>
          <inkml:trace contextRef="#ctx0" brushRef="#br1" timeOffset="66140.9274">-119 11752 2010,'0'0'9,"0"0"-3,0 0-5,0 0-1,0 0 1,0 0-1,-5 144 1,5-76 0,0 1-1,0-1 1,0-5-1,0-8 1,0-7-1,-3-13 0,0-1 0,-4-11 0,4-6 0,-6-5 0,9-3-6,0-9-9,0 0-87</inkml:trace>
          <inkml:trace contextRef="#ctx0" brushRef="#br1" timeOffset="66492.9551">-112 11743 1996,'0'0'10,"0"0"6,0 0-11,0 0 0,0 0-2,0 0-2,15-88 0,11 78 0,2 3-1,-6 7 0,-4 0 0,8 0 0,-1 0 0,7 27 0,1 4 0,-12 3 0,-10 4 0,-7-2 0,-4 1 0,0-5-1,-26 0 1,-10-5 0,-3-3-1,-1-9 0,3-2-1,11-6 0,4-7-1,9 0-2,10 0-10,3 0-73</inkml:trace>
        </inkml:traceGroup>
        <inkml:traceGroup>
          <inkml:annotationXML>
            <emma:emma xmlns:emma="http://www.w3.org/2003/04/emma" version="1.0">
              <emma:interpretation id="{BC9B2E6C-AA6D-4A92-ABB8-A15D301F554B}" emma:medium="tactile" emma:mode="ink">
                <msink:context xmlns:msink="http://schemas.microsoft.com/ink/2010/main" type="inkWord" rotatedBoundingBox="22502,15876 22925,15888 22897,16915 22474,16904"/>
              </emma:interpretation>
              <emma:one-of disjunction-type="recognition" id="oneOf17">
                <emma:interpretation id="interp85" emma:lang="en-US" emma:confidence="0">
                  <emma:literal>P;</emma:literal>
                </emma:interpretation>
                <emma:interpretation id="interp86" emma:lang="en-US" emma:confidence="0">
                  <emma:literal>i,</emma:literal>
                </emma:interpretation>
                <emma:interpretation id="interp87" emma:lang="en-US" emma:confidence="0">
                  <emma:literal>I';</emma:literal>
                </emma:interpretation>
                <emma:interpretation id="interp88" emma:lang="en-US" emma:confidence="0">
                  <emma:literal>I";</emma:literal>
                </emma:interpretation>
                <emma:interpretation id="interp89" emma:lang="en-US" emma:confidence="0">
                  <emma:literal>P,</emma:literal>
                </emma:interpretation>
              </emma:one-of>
            </emma:emma>
          </inkml:annotationXML>
          <inkml:trace contextRef="#ctx0" brushRef="#br1" timeOffset="68729.4434">2525 11652 1694,'0'0'316,"0"0"-302,0 0-7,0 0-3,0 0-2,0 0-2,0 6 0,0 29 0,0 19 0,0 3 0,0 1 0,0 4 0,0-2 0,4-8 0,1-7 0,-5-9 0,0-8 0,0-13 0,0-2-1,0-4-1,0-3-4,0-6-6,0 0-29</inkml:trace>
          <inkml:trace contextRef="#ctx0" brushRef="#br2" timeOffset="99929.9264">2645 11743 1919,'0'0'79,"0"0"-70,0 0 1,0 0-5,0 0-2,0 0-2,0 0 1,0 0 0,0 0 2,0 0 0,0 0-2,0 0-1,0 0 0,0 0 0,0 0-1,0 0 1,0 0-1,0 0 0,0 0 1,0 0-1,0 0 0,0 0 0,0 0 0,0 0 0,0 0 0,0 0 0,0 0 0,-7 0 0,0 0 0,-5 0 0,6 0 0,2-10 0,-2-3 0,-3 6 0,6-2 0,3-2 0,0 2 0,0-3 2,0-2-2,0 1 0,0 3 0,0-4 0,0 3 0,0-1 0,7 7 0,1-2 0,-1 4 0,-1-1 0,3 3 0,8-4 0,1-2 0,11 7 0,-2-3 0,-2 3 0,-8 0 0,-2 0 0,3 0 0,-8 0 0,5 0 0,-4 0 0,-3 3 0,-1 10 0,-4 1 0,4 3-2,1-6 2,-8 3 0,0-1 0,0 4 0,0-1 0,0-1 0,0 2 0,-8 0 0,-12-4 0,-7 3 0,-5 0 0,0-1 0,-2 2 0,6 0 0,2-4 0,8 4 0,-1-10 0,6-1 0,5 0 0,4-3 0,4 2 0,0-5 0,0 1 0,0-1-2,0 0-15</inkml:trace>
          <inkml:trace contextRef="#ctx0" brushRef="#br2" timeOffset="100806.6283">2910 12225 2017,'0'0'5,"0"0"7,0 0-6,0 0-5,0 0 1,0 0-2,0-38 1,0 38 0,0 0-1,0 0 0,0 0 0,0 0 0,0 0 2,0 0-2,0 0 0,0 0 0,0 0 0,0 0-2,0 25 2,0 11 0,0 3 0,0-1 0,7 6 0,-4-13 0,1 3 0,-4-5 0,0-6 0,0-6 0,0-9 0,0 3 0,0-2 0,-4 5 0,-18-1 2,-3-5-2,-7 0 0,-1-2 0,1 0-2,-5-6 2,5 0 0,7 0-1,-1 0 0,8 0-1,11 0-2,7 0-14,0-20-589</inkml:trace>
          <inkml:trace contextRef="#ctx0" brushRef="#br2" timeOffset="102501.9675">2877 11978 1919,'0'0'34,"0"0"-7,0 0-12,0 0-7,0 0-3,0 0 0,0 0 0,0 0 1,0 0-4,0 0-1,0 0 0,0 0 0,0 6-1,0-3 0,0 3 0,0 8 0,0-2 0,0-1 0,0 9 0,0-9 0,0 6 0,-11-1 0,0-2 0,1-9 0,3-1-1,7-4 1,-3 0 0,3 0 0,0 0 1,0 0 4,0-9-5,0-6 1,0 0 2,3 2-2,10-1 0,-1 6-1,2-2 0,1 7 1,-9-1-1,3 4 0,-2 0 0,-7 0 0,0 0 0,0 0 0,0 0 0,0 0 0,0 0 0,0 0 0,0 7 0,0-1 0,0 5 0,0-11 0,0 0 0,0 0 0,0 0 0,0 0 1,0 0-1,0 0 0,0 0 0,0 0 1,0 0-1,0 0 0,0 0-1,15 1-3,-9 13-25</inkml:trace>
          <inkml:trace contextRef="#ctx0" brushRef="#br2" timeOffset="101153.0859">2851 12061 1732,'0'0'292,"0"0"-286,0 0 3,0 0-6,0 0-2,0 0 0,0-38-1,0 38 0,0 0 0,0 0 0,0 0 0,0 0 0,0 0 0,0 0 0,0 0 0,0 0 0,0 0 0,0 0 1,0 0-1,0 0 0,0-7 0,-3 4 2,3-3-2,0 6-2,0 0 2,0 0-2,0 0-24</inkml:trace>
        </inkml:traceGroup>
      </inkml:traceGroup>
    </inkml:traceGroup>
  </inkml:traceGroup>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8-27T17:50:51.792"/>
    </inkml:context>
    <inkml:brush xml:id="br0">
      <inkml:brushProperty name="width" value="0.04667" units="cm"/>
      <inkml:brushProperty name="height" value="0.04667" units="cm"/>
      <inkml:brushProperty name="color" value="#ED1C24"/>
      <inkml:brushProperty name="fitToCurve" value="1"/>
    </inkml:brush>
  </inkml:definitions>
  <inkml:traceGroup>
    <inkml:annotationXML>
      <emma:emma xmlns:emma="http://www.w3.org/2003/04/emma" version="1.0">
        <emma:interpretation id="{544C51BD-D6C5-4EA0-9BAD-1AE8A9F0FB29}" emma:medium="tactile" emma:mode="ink">
          <msink:context xmlns:msink="http://schemas.microsoft.com/ink/2010/main" type="inkDrawing" rotatedBoundingBox="16393,13081 16650,16609 15967,16659 15709,13130" semanticType="verticalRange" shapeName="Other">
            <msink:sourceLink direction="with" ref="{4760DAEF-48BB-40D3-8A9D-01CAC56E028B}"/>
          </msink:context>
        </emma:interpretation>
      </emma:emma>
    </inkml:annotationXML>
    <inkml:trace contextRef="#ctx0" brushRef="#br0">22 93 1614,'0'0'395,"0"0"-384,0 0-4,0 0-1,0 0-1,0 0-2,0 0-2,-22-38 0,22 35 0,0 3-1,0 0 0,0 0 1,0 0-1,0-3 0,0-5 0,19-1 0,9-2 0,1 5 0,3 1 0,-2 5 0,-5 0 0,0 0 0,-3 0 0,3 0 0,1 0 0,-1 8 0,-3 15 0,0 9 0,-1 5 0,-5 3 0,-6 9 0,-4-4 0,-2 4 0,-4-1 0,0-2 0,0 0 0,0-5 0,0 6 0,0-4 0,0-2 0,0 2 0,0-1 0,-4 7 0,-2-3 0,-4 0 0,1-5 0,-1-2 2,2 4-2,-2-8 0,3 2 0,-2-3 0,3-6 0,2-5 0,1 0 0,3-10 0,0 0 0,0-4 0,0-1 0,0 4 0,0-3 0,17 5 0,13-5 0,9-1 0,1-5 0,7-3 0,-10 0 0,2 0 0,-6 0 0,-7-3 0,-1-9 0,-3 7 0,-12 2 0,1-1 0,-11 4 0,0-3 0,0 3 0,0 0 0,0 0 0,0 0 0,0 0 0,0 0 0,0 0 0,0 0 0,-3 0 0,-19 0 0,0 0 0,1 13 0,-5 6 0,8 4 0,-1 0 0,6 6 0,-2-3 0,8 5 0,-1-3 0,4-1 0,1 1 0,0 3 0,3-7 0,0 0 0,0 3 0,0 1 0,0 7 0,0 2 0,0-2 0,0 2 0,3 0 0,0-2 0,6-3 0,-3 1 0,1-1 0,-3-3 0,4 1 0,-8-4 0,3 0 0,1-6 0,-1 3 0,-3-3 0,3 1 0,-3 2 0,0-4 0,0 5 0,0-4 0,0-1 0,0 1 0,0 0 0,0-1 0,0 0 0,0 5 0,0-3 0,0 2 0,0 1 0,0-2 0,0 1 0,0 0 0,0-4 0,0 4 0,0-3 0,0 0 0,0-1 0,0-3 0,0-4 0,0 7 0,0-4 0,0 1 0,0 4 0,0-8 0,0 5 0,0-3 0,0-2 0,0 5 0,0-2 0,0-4 0,0 1 0,0 2 0,0 0 0,0-3 0,0 1 0,0-4 0,0 4 0,0 0 0,0-4 0,0 6 0,0-1 0,0-3 0,0 2 0,0 5 0,-3-5 0,3 2 0,-3 6 0,-1-7 0,4 3 0,-3-3 0,3 2 0,0 2 0,-3-3 0,3 2 0,0 4 0,0-7 0,-5 2 0,5-1 0,-4 2 0,4 0 0,0-3 0,0 3 0,0 2 0,0-6 0,0 0 0,0 5 0,0-3 0,0 6 0,0-11 0,0 2 0,0 4 0,0-2 0,0 2 0,0-7 0,0 4 0,0 0 0,0-4 0,0 3 0,0-2 0,0 5 0,0-2 0,0 1 0,0 0 0,0 1 0,0-8 0,0-1 0,0 12 0,0-10 0,0-4 0,0 3 0,0-2 0,0 3 0,-3-4 0,-1 2 0,-2-5 0,-13 4 0,1 4 0,-14-5 0,-9-3 0,-2 0 0,-14 0 0,-12-27 0,-5-9-6</inkml:trace>
  </inkml:traceGroup>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8-27T18:02:16.364"/>
    </inkml:context>
    <inkml:brush xml:id="br0">
      <inkml:brushProperty name="width" value="0.04667" units="cm"/>
      <inkml:brushProperty name="height" value="0.04667" units="cm"/>
      <inkml:brushProperty name="color" value="#ED1C24"/>
      <inkml:brushProperty name="fitToCurve" value="1"/>
    </inkml:brush>
  </inkml:definitions>
  <inkml:traceGroup>
    <inkml:annotationXML>
      <emma:emma xmlns:emma="http://www.w3.org/2003/04/emma" version="1.0">
        <emma:interpretation id="{FC481E2A-5013-43F8-9102-02E42F43733B}" emma:medium="tactile" emma:mode="ink">
          <msink:context xmlns:msink="http://schemas.microsoft.com/ink/2010/main" type="writingRegion" rotatedBoundingBox="18690,4054 19124,4054 19124,4668 18690,4668"/>
        </emma:interpretation>
      </emma:emma>
    </inkml:annotationXML>
    <inkml:traceGroup>
      <inkml:annotationXML>
        <emma:emma xmlns:emma="http://www.w3.org/2003/04/emma" version="1.0">
          <emma:interpretation id="{CEF9F2BD-A4B6-40B7-9CC5-1E5D715FAC89}" emma:medium="tactile" emma:mode="ink">
            <msink:context xmlns:msink="http://schemas.microsoft.com/ink/2010/main" type="paragraph" rotatedBoundingBox="18690,4054 19124,4054 19124,4668 18690,4668" alignmentLevel="1"/>
          </emma:interpretation>
        </emma:emma>
      </inkml:annotationXML>
      <inkml:traceGroup>
        <inkml:annotationXML>
          <emma:emma xmlns:emma="http://www.w3.org/2003/04/emma" version="1.0">
            <emma:interpretation id="{249493A5-6ABE-4395-A61F-5C1279BB0AB9}" emma:medium="tactile" emma:mode="ink">
              <msink:context xmlns:msink="http://schemas.microsoft.com/ink/2010/main" type="line" rotatedBoundingBox="18690,4054 19124,4054 19124,4668 18690,4668"/>
            </emma:interpretation>
          </emma:emma>
        </inkml:annotationXML>
        <inkml:traceGroup>
          <inkml:annotationXML>
            <emma:emma xmlns:emma="http://www.w3.org/2003/04/emma" version="1.0">
              <emma:interpretation id="{16D64CC5-C62C-4C37-875A-5931E904A1B0}" emma:medium="tactile" emma:mode="ink">
                <msink:context xmlns:msink="http://schemas.microsoft.com/ink/2010/main" type="inkWord" rotatedBoundingBox="18690,4054 19124,4054 19124,4668 18690,4668"/>
              </emma:interpretation>
              <emma:one-of disjunction-type="recognition" id="oneOf0">
                <emma:interpretation id="interp0" emma:lang="en-US" emma:confidence="1">
                  <emma:literal>A</emma:literal>
                </emma:interpretation>
                <emma:interpretation id="interp1" emma:lang="en-US" emma:confidence="0">
                  <emma:literal>J</emma:literal>
                </emma:interpretation>
                <emma:interpretation id="interp2" emma:lang="en-US" emma:confidence="0">
                  <emma:literal>a</emma:literal>
                </emma:interpretation>
                <emma:interpretation id="interp3" emma:lang="en-US" emma:confidence="0">
                  <emma:literal>F</emma:literal>
                </emma:interpretation>
                <emma:interpretation id="interp4" emma:lang="en-US" emma:confidence="0">
                  <emma:literal>T</emma:literal>
                </emma:interpretation>
              </emma:one-of>
            </emma:emma>
          </inkml:annotationXML>
          <inkml:trace contextRef="#ctx0" brushRef="#br0">63 310 2007,'0'0'9,"0"0"1,0 0-6,0 0 3,0 0-3,0 0-2,0 0-2,0-34 1,0 29 0,0 2-1,0-4 2,0 3-2,0 4 0,0 0 0,0 0 0,0 0 0,0 0 0,0 0 0,0 11 0,0 20 0,-7 20 0,-3 0 0,-2 1 0,2-6 0,2-6 0,1-9 0,4-7 0,3-12 0,-4-4 0,4-8 0,0 0 0,0 0 0,0 0 0,0 0 0,0-31 0,0-13 0,0-8 0,0-10 0,0-7 0,0 4 0,0 10 0,4 8 0,-1 8 0,4 8 0,-2 2 0,2 7 0,-4 9 0,4 0 0,1 1 0,2 1 0,5 2 0,-5 3 0,5 2 0,-1 4 0,1 0 0,7 0 0,0 16 0,0 20 0,-1 14 0,1 2 0,-5 7 0,-2-4 0,-3-4 0,-2-5 0,-3-6 0,1-12 0,-4-4-2,-4-1 2,0-7-1,0 0 0,0-3-1,0-4-4,0 2-9,0-6-83</inkml:trace>
          <inkml:trace contextRef="#ctx0" brushRef="#br0" timeOffset="201.6834">125 437 1995,'0'0'9,"0"0"6,0 0-9,0 0-2,0 0-3,0 0 0,29-43 0,21 27-1,16-3-1,14-9-5,6 4-119</inkml:trace>
        </inkml:traceGroup>
        <inkml:traceGroup>
          <inkml:annotationXML>
            <emma:emma xmlns:emma="http://www.w3.org/2003/04/emma" version="1.0">
              <emma:interpretation id="{61A1F07A-5A4E-4D86-9098-BEEF7E31BFA8}" emma:medium="tactile" emma:mode="ink">
                <msink:context xmlns:msink="http://schemas.microsoft.com/ink/2010/main" type="inkWord" rotatedBoundingBox="22706,3724 22847,4127 22482,4255 22341,3851"/>
              </emma:interpretation>
            </emma:emma>
          </inkml:annotationXML>
          <inkml:trace contextRef="#ctx0" brushRef="#br0">63 310 2007,'0'0'9,"0"0"1,0 0-6,0 0 3,0 0-3,0 0-2,0 0-2,0-34 1,0 29 0,0 2-1,0-4 2,0 3-2,0 4 0,0 0 0,0 0 0,0 0 0,0 0 0,0 0 0,0 11 0,0 20 0,-7 20 0,-3 0 0,-2 1 0,2-6 0,2-6 0,1-9 0,4-7 0,3-12 0,-4-4 0,4-8 0,0 0 0,0 0 0,0 0 0,0 0 0,0-31 0,0-13 0,0-8 0,0-10 0,0-7 0,0 4 0,0 10 0,4 8 0,-1 8 0,4 8 0,-2 2 0,2 7 0,-4 9 0,4 0 0,1 1 0,2 1 0,5 2 0,-5 3 0,5 2 0,-1 4 0,1 0 0,7 0 0,0 16 0,0 20 0,-1 14 0,1 2 0,-5 7 0,-2-4 0,-3-4 0,-2-5 0,-3-6 0,1-12 0,-4-4-2,-4-1 2,0-7-1,0 0 0,0-3-1,0-4-4,0 2-9,0-6-83</inkml:trace>
        </inkml:traceGroup>
      </inkml:traceGroup>
    </inkml:traceGroup>
  </inkml:traceGroup>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8-27T18:02:19.078"/>
    </inkml:context>
    <inkml:brush xml:id="br0">
      <inkml:brushProperty name="width" value="0.04667" units="cm"/>
      <inkml:brushProperty name="height" value="0.04667" units="cm"/>
      <inkml:brushProperty name="color" value="#ED1C24"/>
      <inkml:brushProperty name="fitToCurve" value="1"/>
    </inkml:brush>
  </inkml:definitions>
  <inkml:traceGroup>
    <inkml:annotationXML>
      <emma:emma xmlns:emma="http://www.w3.org/2003/04/emma" version="1.0">
        <emma:interpretation id="{C30E89EF-7AF9-4584-9DF5-BEDB6F3D99F0}" emma:medium="tactile" emma:mode="ink">
          <msink:context xmlns:msink="http://schemas.microsoft.com/ink/2010/main" type="writingRegion" rotatedBoundingBox="22706,3724 24714,9472 24297,9617 22289,3869"/>
        </emma:interpretation>
      </emma:emma>
    </inkml:annotationXML>
    <inkml:traceGroup>
      <inkml:annotationXML>
        <emma:emma xmlns:emma="http://www.w3.org/2003/04/emma" version="1.0">
          <emma:interpretation id="{55392C58-BA0B-4837-92A6-C5E7F90D052A}" emma:medium="tactile" emma:mode="ink">
            <msink:context xmlns:msink="http://schemas.microsoft.com/ink/2010/main" type="paragraph" rotatedBoundingBox="22706,3724 24714,9472 24297,9617 22289,3869" alignmentLevel="1"/>
          </emma:interpretation>
        </emma:emma>
      </inkml:annotationXML>
      <inkml:traceGroup>
        <inkml:annotationXML>
          <emma:emma xmlns:emma="http://www.w3.org/2003/04/emma" version="1.0">
            <emma:interpretation id="{31A4FDC3-7823-4F21-9903-2D0DB65A4335}" emma:medium="tactile" emma:mode="ink">
              <msink:context xmlns:msink="http://schemas.microsoft.com/ink/2010/main" type="line" rotatedBoundingBox="22706,3724 24714,9472 24297,9617 22289,3869"/>
            </emma:interpretation>
          </emma:emma>
        </inkml:annotationXML>
        <inkml:traceGroup>
          <inkml:annotationXML>
            <emma:emma xmlns:emma="http://www.w3.org/2003/04/emma" version="1.0">
              <emma:interpretation id="{E4AC76DF-9B89-4522-8058-8E997F9D96ED}" emma:medium="tactile" emma:mode="ink">
                <msink:context xmlns:msink="http://schemas.microsoft.com/ink/2010/main" type="inkWord" rotatedBoundingBox="24532,9147 24653,9493 24297,9617 24176,9271"/>
              </emma:interpretation>
            </emma:emma>
          </inkml:annotationXML>
          <inkml:trace contextRef="#ctx0" brushRef="#br0">3743 6643 2011,'0'0'7,"0"0"4,0 0-4,0 0-3,0 0-2,0 0-1,71-125 0,-71 78 0,21-15-1,-21 62 0,36-47 0,-36-15 0,0 46 0,0-108 2,0 15-2,0-32 0,0 17 0,0-1 0,0 62 0,-36 1 0,-35 62 0,-7-47 0,-21 1 0,-29 46 0,-6 0 0,-22 0 0,0 0 0,-22 155 0,22 157 0,7 62 0,-35-62 0,70 47 0,1 15 0,6 47 0,36-47 0,22 109 0,13-93 0,36 15 0,0-31 0,0-31 0,0-31 0,0 0 0,85-47 0,50-141 0,64-77 0,7-47 0,28 0 0,21 0 0,-28 0 0,-14 0 0,-57-109 0,0-31 0,-64 0-2,15-32 0,-79-15-15</inkml:trace>
        </inkml:traceGroup>
      </inkml:traceGroup>
    </inkml:traceGroup>
  </inkml:traceGroup>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8-27T18:03:33.391"/>
    </inkml:context>
    <inkml:brush xml:id="br0">
      <inkml:brushProperty name="width" value="0.04667" units="cm"/>
      <inkml:brushProperty name="height" value="0.04667" units="cm"/>
      <inkml:brushProperty name="color" value="#ED1C24"/>
      <inkml:brushProperty name="fitToCurve" value="1"/>
    </inkml:brush>
  </inkml:definitions>
  <inkml:traceGroup>
    <inkml:annotationXML>
      <emma:emma xmlns:emma="http://www.w3.org/2003/04/emma" version="1.0">
        <emma:interpretation id="{ADF3A521-1C86-42CD-9A07-890A980994CF}" emma:medium="tactile" emma:mode="ink">
          <msink:context xmlns:msink="http://schemas.microsoft.com/ink/2010/main" type="inkDrawing"/>
        </emma:interpretation>
      </emma:emma>
    </inkml:annotationXML>
    <inkml:trace contextRef="#ctx0" brushRef="#br0">76 910 1951,'0'0'38,"0"0"-27,0 0 0,0 0-6,0 0-2,0 0-2,0-2 0,0 2 1,0 0-1,0 0 1,0-5-1,0 2 1,0-1 1,0 4-1,0 0-1,0 0 2,0 0-3,0 0 1,0 0-1,0 0 0,0 0 1,0 0-1,0 0 0,0 0 0,0 0 0,-7 0 0,-1 0 1,-2 0-1,3 0 0,2 0 0,-2 0 0,-3 0 0,2 4 0,1 4 0,0-3 0,7 1 0,0-6 0,0 4-1,0-4 2,0 0-2,0 0 2,0 0-1,0 0 0,0 0 0,0 0 0,0 0 1,0 0 0,0 0 0,0 0-1,0-10 0,0-15 1,0-6-1,0-2 0,0-2 0,4 2 0,6 1 0,5-5 0,3 2 0,4-7 0,3-1 0,1 1 0,-1 7 0,0 1 0,4 6 0,4-5 0,3-1 0,1 2 0,1 4 0,3-2 0,-1 6 0,0-1 0,2 2 2,7-4-2,1 7 0,8 0 0,0-2 0,3 7 0,4-2 0,-2 5 0,-6 1 0,-2 2 0,2 0 0,-6 2 0,-1 0 0,-6 0 0,0 1 0,-4 3 0,0-1 0,-1 1 0,1 3 0,1 0 0,2 0 0,-4 0 0,1 0 0,1 0 0,-6 0 0,2 10 0,-2 3 0,2 1 0,0-1 0,-2 3 0,6-4 0,-6 8 0,2-3 0,-2 0 0,-1 3 0,-2-2 0,-2 4 0,2 5 0,0 0 0,5 1 0,-2 2 0,6 2 0,2 1 0,-2-1 0,-6 2 0,-5-10 0,-10-1 0,-4-3 0,-5-7 0,-4-3 0,-4-4 0,1-2 0,-4-1 0,3-3 0,-3 0 0,0 0 0,0 0 0,0 0 0,0 0 0,0 0 0,0 0 0,0 0 0,0 0 0,0 0 0,0 0 0,0-13 0,0-19 0,-13-8 0,-6 2 0,7 1 0,2 4 0,0 4 0,2 3 0,-2 0 0,1 3 0,3 1 0,-4 2 0,1 5 0,2-2 0,1 3 0,2 5 0,-1-2 0,2 5 0,0-1 0,3 5 0,0 2 0,-4-3 0,4 3 0,0 0 0,0-5 0,0 5 0,0 0 0,0 0 0,0 0 0,0 0 0,0 0 0,0 0 0,0 0 0,0 0 0,0 10 0,7 23 0,18 10 0,-3-4 0,0 0 0,0-4 0,-4-2 0,-3 1 0,-1-9 0,-6-2 0,-1 0 0,3-7 0,-7 0 0,2-5 0,2-5 0,-7 0 0,0-3 0,0-3 0,0 0 0,0 0 0,0 0 0,0 0 0,0 0 0,0 0 0,0 5 0,-15 7 0,-24 8 0,-20 3 0,-9-1 0,2 1 0,-3 3 0,19-14-2,21-12-19</inkml:trace>
  </inkml:traceGroup>
</inkml:ink>
</file>

<file path=ppt/ink/ink14.xml><?xml version="1.0" encoding="utf-8"?>
<inkml:ink xmlns:inkml="http://www.w3.org/2003/InkML">
  <inkml:definitions/>
  <inkml:traceGroup>
    <inkml:annotationXML>
      <emma:emma xmlns:emma="http://www.w3.org/2003/04/emma" version="1.0">
        <emma:interpretation id="{B8CD284C-F669-4E95-BEFF-6881A8DACECC}" emma:medium="tactile" emma:mode="ink">
          <msink:context xmlns:msink="http://schemas.microsoft.com/ink/2010/main" type="writingRegion" rotatedBoundingBox="16502,9064 16900,9064 16900,9556 16502,9556"/>
        </emma:interpretation>
      </emma:emma>
    </inkml:annotationXML>
  </inkml:traceGroup>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8-27T16:03:55.218"/>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EC9BF3FC-3820-4EC3-98B8-414E13DF24F0}" emma:medium="tactile" emma:mode="ink">
          <msink:context xmlns:msink="http://schemas.microsoft.com/ink/2010/main" type="inkDrawing" rotatedBoundingBox="17163,10213 18555,11877 18061,12290 16670,10627" semanticType="callout" shapeName="Other">
            <msink:sourceLink direction="from" ref="{B7118D7C-82D7-4665-9567-06AC931A4622}"/>
            <msink:sourceLink direction="to" ref="{69E35068-F177-4F02-AE64-3D6F15EDD663}"/>
          </msink:context>
        </emma:interpretation>
      </emma:emma>
    </inkml:annotationXML>
    <inkml:trace contextRef="#ctx0" brushRef="#br0">0 26 1980,'0'0'14,"0"0"3,0 0-10,0 0-1,0 0-1,0 0 1,0 0-3,0-26-1,0 26-1,0 0 0,0 0-1,0 0 1,0 0-1,0 0 0,0 0 0,0 0 0,0 0-1,0 0 1,0 0 0,0 6 0,0 19 0,0 6 0,0 4 0,0 9 0,3 1 0,9 7 0,-2 0 0,-3 4 0,8-2 0,-5 1 0,5 2 1,4-8-1,-9-4 0,5-2 0,-5-4 0,5 3 0,4-2 0,-6 0 0,9-9 0,-7-2 0,3-3 0,-1 1 1,2-2-1,3-3 0,-1 3 0,1-3 0,0-3 0,0 1 0,0 3 0,0-3 0,3 0 0,-3 2 0,3 4 0,0-3 0,-3-3 0,-3 0 0,2 0 0,1-5 0,-5 1 0,2 4 0,2-4 0,-2-3 0,-1 1 0,-4-2 0,4 0 0,-3-1 0,-1 2 0,1-3 0,0 2 0,2-1 0,1-6 0,1 8 0,-1-2 0,-1 2 0,-2-3 0,-3-1 0,-2-5 0,0 0 0,2 1 0,-9 1 0,4-2 0,-2 3 0,-1-4 0,2 0 0,1 0 0,-4 1 0,-3 0 0,5-1 0,2 0 0,-4 0 0,1 0 0,4 1 0,-1 3 0,-4-1 0,4 3 0,1-3 0,-1 5 0,0-5 0,1 3 0,-1-1 0,-4-2 0,-3-4 0,0 6 0,0 1-2,4 11 0,-4-5-5,0-3-11,0-12-106</inkml:trace>
    <inkml:trace contextRef="#ctx0" brushRef="#br0" timeOffset="772.063">1144 1434 1986,'0'0'13,"0"0"-4,0 0-8,0 0 6,0 0 1,0 0-5,0-32 1,0 32 1,0 0-2,0 0-2,0-3 0,0-1 0,0 1 0,0-1-1,0 1 0,-3-3 1,0-5-1,-6 5 0,6 0 0,3 3 0,-3-2 0,3 5 1,0 0-1,0 0 0,0 0 0,0 0 0,0 0 0,0 0 0,0 0 0,0 0 0,0 0 0,0 0 0,0 0 0,0 0 0,0 0 0,0 28 0,0 8 0,6-1 0,6 4 0,-2 0 0,-1-2 0,1-5 0,-4 1 0,3-1 0,-2-3 0,-1 1 0,-1-3 0,-1-7 0,-4-2 0,0-5 0,3-6 0,-3-2 0,3-5 0,-3 0 0,0 4 0,0-4 0,0 0 0,0 0 0,0 0 0,0 0 0,0 0 0,0 0 0,0 0 0,0 0 2,0 0-2,-21 0 0,-33-4 0,-30-8 0,-10 4 0,6 0 0,16 8 0,11 0 0,18 0-2,9 3-1,24-3-20</inkml:trace>
  </inkml:traceGroup>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8-27T16:03:58.973"/>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FBF8380A-DAF1-470C-94BC-59B8FA6469FF}" emma:medium="tactile" emma:mode="ink">
          <msink:context xmlns:msink="http://schemas.microsoft.com/ink/2010/main" type="inkDrawing" rotatedBoundingBox="17063,9535 17250,10545 17219,10550 17032,9541" semanticType="callout" shapeName="Other">
            <msink:sourceLink direction="with" ref="{69E35068-F177-4F02-AE64-3D6F15EDD663}"/>
            <msink:sourceLink direction="with" ref="{B7118D7C-82D7-4665-9567-06AC931A4622}"/>
          </msink:context>
        </emma:interpretation>
      </emma:emma>
    </inkml:annotationXML>
    <inkml:trace contextRef="#ctx0" brushRef="#br0">1 7 1979,'0'0'18,"0"0"-7,0 0-2,0 0-3,0 0-3,0 0-1,0 0 1,0-8 0,0 8-1,0 0 0,0 0-1,0 0-1,0 0 1,0 0-1,0 0 0,0 0 1,0 0-1,0 0 0,0 0 1,0 0-1,0 0 0,0 5 0,0 10 0,0 5 0,0 0 0,0 2 0,0-1 1,0 7-1,0-5 0,7 3 0,-1-1 0,1 5 0,-2-5 0,2 2 1,-4-2-1,4-2 0,-2 0 0,2-3 0,-4 0 0,1 0 0,-1-1 0,0 1 0,-3-1 0,0-2 0,5-4 0,-1-4 0,-4 4 0,0 2 0,0-3 0,0 0 0,3 1 0,0 2 0,-3-4 0,4 6 0,-4-3 0,3 1 0,2-2 0,2 0 0,-4 1 0,1-6 0,-4 5 0,0 1 0,0-4 0,0 3 0,3 1 0,5-6 0,-8 6 0,4-5 0,-4 3 0,0 0 0,6-4 0,-2 3 0,-4 1 0,3 5 0,2-6 0,-5-2 0,7 1 0,0-1 0,-7-2 0,8 2 0,-5-2 0,-3 0 0,4-4 0,-4-1 0,0 1 0,0 6 0,3-1 0,4 12 0,-4 0 0,-3-11-17</inkml:trace>
  </inkml:traceGroup>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8-27T16:04:17.123"/>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-1 108 1489,'0'0'510,"0"0"-495,0 0-4,0 0-7,0 0 1,0 0-2,0-91-1,0 84 0,0 3-1,0-2 0,0 6-1,0 0 1,0 0-1,0 0 0,0 0 0,0 23 0,0 29 0,0 17 0,0 8 0,0-5 0,0-7 0,0-7-1,0-8 1,0-4-1,0-5-2,0-7-4,0-8-7,0-9-32</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8-27T17:50:22.803"/>
    </inkml:context>
    <inkml:brush xml:id="br0">
      <inkml:brushProperty name="width" value="0.04667" units="cm"/>
      <inkml:brushProperty name="height" value="0.04667" units="cm"/>
      <inkml:brushProperty name="color" value="#ED1C24"/>
      <inkml:brushProperty name="fitToCurve" value="1"/>
    </inkml:brush>
  </inkml:definitions>
  <inkml:traceGroup>
    <inkml:annotationXML>
      <emma:emma xmlns:emma="http://www.w3.org/2003/04/emma" version="1.0">
        <emma:interpretation id="{B421C064-8A8C-4B26-B909-29CAE524A9ED}" emma:medium="tactile" emma:mode="ink">
          <msink:context xmlns:msink="http://schemas.microsoft.com/ink/2010/main" type="inkDrawing" rotatedBoundingBox="4389,13458 4530,15331 4000,15371 3859,13498" semanticType="callout" shapeName="Other">
            <msink:sourceLink direction="with" ref="{0580D8F6-B7A7-405D-9937-76A7A50B94FF}"/>
            <msink:sourceLink direction="with" ref="{FA15F117-20CA-402E-A6F7-4F3054FCA9B0}"/>
          </msink:context>
        </emma:interpretation>
      </emma:emma>
    </inkml:annotationXML>
    <inkml:trace contextRef="#ctx0" brushRef="#br0">25 52 2013,'0'0'5,"0"0"7,0 0-4,0 0-6,0 0 0,0 0-1,0 0 0,-25-46-1,25 46 1,0-2-1,0 2 0,0 0 0,0-4 2,0 4-2,0 0 0,0 0 0,0 0 0,0 0 0,0 0 0,0 0 0,0 0 0,0 0 0,0 0 0,0 0 0,0 0 0,0 11 0,0 14 0,0 14 0,0-3 0,0 3 0,4 6 0,1-2 0,-2 2 0,-3 4 0,0-3 0,3 0 0,-3-1 0,4-2 0,-4-4 0,0 0 0,0-7 0,3 4 0,0-1 0,-3 2 0,5 0 0,-1-6 0,-4-1 0,3-1 0,-3 1 0,0-1 0,4-3 0,-4 3 0,3 0 0,-3-2 0,3 2 0,-3-3 0,0 5 0,4-10 0,-4 9 0,5-1 0,-2-2 0,-3-5 0,3 1 0,-3 0 0,4-5 0,-1 2 0,-3-1 0,3-2 0,-3-1 0,0 3 0,0-2 0,0 3 0,0 0 0,0-3 0,0-2 0,0 1 0,0 1 0,0-2 0,0-3 0,0 0 0,0 1 0,0-3 0,0 6 0,0-4 0,0 2 0,0 3 0,0-5 0,0 5 0,0-3 0,0 1 0,0 2 0,0-1 0,0-1 0,0 2 0,0-7 0,0 7 0,0-15 0,0 4 0,0 2 0,0 3 0,0-7 0,0 4 0,0-2 0,0 0 0,0 2 0,0-2 0,0-3 0,0 3 0,0-2 0,0 0 0,0-4 0,0 0 0,5 0 0,21 0 0,27 0 0,26-14 0,24-15 0,-2-2 0,-10 3-3,-26-2-30</inkml:trace>
  </inkml:traceGroup>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8-27T17:50:23.674"/>
    </inkml:context>
    <inkml:brush xml:id="br0">
      <inkml:brushProperty name="width" value="0.04667" units="cm"/>
      <inkml:brushProperty name="height" value="0.04667" units="cm"/>
      <inkml:brushProperty name="color" value="#ED1C24"/>
      <inkml:brushProperty name="fitToCurve" value="1"/>
    </inkml:brush>
  </inkml:definitions>
  <inkml:traceGroup>
    <inkml:annotationXML>
      <emma:emma xmlns:emma="http://www.w3.org/2003/04/emma" version="1.0">
        <emma:interpretation id="{4361D6EF-D101-4C71-8D7C-45837B08FEBF}" emma:medium="tactile" emma:mode="ink">
          <msink:context xmlns:msink="http://schemas.microsoft.com/ink/2010/main" type="writingRegion" rotatedBoundingBox="4152,14243 7282,14286 7251,16532 4121,16489"/>
        </emma:interpretation>
      </emma:emma>
    </inkml:annotationXML>
    <inkml:traceGroup>
      <inkml:annotationXML>
        <emma:emma xmlns:emma="http://www.w3.org/2003/04/emma" version="1.0">
          <emma:interpretation id="{96EF8445-6C5C-4234-91B6-650BDB96183A}" emma:medium="tactile" emma:mode="ink">
            <msink:context xmlns:msink="http://schemas.microsoft.com/ink/2010/main" type="paragraph" rotatedBoundingBox="4569,14110 5613,15110 5120,15624 4077,14624" alignmentLevel="1"/>
          </emma:interpretation>
        </emma:emma>
      </inkml:annotationXML>
      <inkml:traceGroup>
        <inkml:annotationXML>
          <emma:emma xmlns:emma="http://www.w3.org/2003/04/emma" version="1.0">
            <emma:interpretation id="{2357FF6F-8491-4B7D-B299-AFBD92502419}" emma:medium="tactile" emma:mode="ink">
              <msink:context xmlns:msink="http://schemas.microsoft.com/ink/2010/main" type="line" rotatedBoundingBox="4569,14110 5613,15110 5120,15624 4077,14624"/>
            </emma:interpretation>
          </emma:emma>
        </inkml:annotationXML>
        <inkml:traceGroup>
          <inkml:annotationXML>
            <emma:emma xmlns:emma="http://www.w3.org/2003/04/emma" version="1.0">
              <emma:interpretation id="{0580D8F6-B7A7-405D-9937-76A7A50B94FF}" emma:medium="tactile" emma:mode="ink">
                <msink:context xmlns:msink="http://schemas.microsoft.com/ink/2010/main" type="inkWord" rotatedBoundingBox="4569,14110 5613,15110 5120,15624 4077,14624">
                  <msink:destinationLink direction="with" ref="{B421C064-8A8C-4B26-B909-29CAE524A9ED}"/>
                </msink:context>
              </emma:interpretation>
              <emma:one-of disjunction-type="recognition" id="oneOf0">
                <emma:interpretation id="interp0" emma:lang="en-US" emma:confidence="0">
                  <emma:literal>T</emma:literal>
                </emma:interpretation>
                <emma:interpretation id="interp1" emma:lang="en-US" emma:confidence="0">
                  <emma:literal>.</emma:literal>
                </emma:interpretation>
                <emma:interpretation id="interp2" emma:lang="en-US" emma:confidence="0">
                  <emma:literal>I</emma:literal>
                </emma:interpretation>
                <emma:interpretation id="interp3" emma:lang="en-US" emma:confidence="0">
                  <emma:literal>F</emma:literal>
                </emma:interpretation>
                <emma:interpretation id="interp4" emma:lang="en-US" emma:confidence="0">
                  <emma:literal>-</emma:literal>
                </emma:interpretation>
              </emma:one-of>
            </emma:emma>
          </inkml:annotationXML>
          <inkml:trace contextRef="#ctx0" brushRef="#br0">172 0 2016,'0'0'6,"0"0"4,0 0-4,0 0-5,0 0-1,0 0 0,-20 59 0,1-17 0,1-6 0,-8-4 0,8-12 1,8-9-1,-2-8 1,9-3 0,-4 0 0,-2-11 0,-4-21-1,1 0 1,9-2-1,3 6 0,0 4 0,0 8 0,7 7 0,23 3 0,17 6-1,10 0 0,2 38-2,-2 19-12,-10 17-318</inkml:trace>
          <inkml:trace contextRef="#ctx0" brushRef="#br0" timeOffset="-374.6922">125 584 2017,'0'0'11,"0"0"0,0 0-8,0 0-1,0 0-1,0 0-1,0-20 0,0 20 2,0 0-2,0 0 0,0 17 0,0 23 0,0 11 0,0-2 0,0-7 0,5-7 0,8-4-2,6-8 2,-1-11-2,-4-6-2,1-6-25</inkml:trace>
          <inkml:trace contextRef="#ctx0" brushRef="#br0" timeOffset="958.6441">415 758 2015,'0'0'10,"0"0"2,0 0-9,0 0-1,0 0-1,0 0 0,-6-20 0,6 20-1,0 0 0,0 0 0,0 3 0,0 19 0,0 13 0,0 5 0,0-5 0,0 5 0,0-6 0,0-14 0,0-3 0,0-11 0,0-1 0,3-5 0,-3 0 0,0 0 0,0 0 0,0 0 0,0-16 0,0-15 0,0-7 0,0-2 0,3-1 0,1 2 0,2-1 0,6 6 0,-2 6 0,2 3 0,2 3 0,-3 7 0,-1 10 0,-5 0 0,2 5 0,0 0 0,8 0 0,3 6 0,8 24 0,-9 9 0,-2 5 0,-9 3 0,3-4 0,-6-4 0,0-7 0,1-9 0,-4-7 0,0-9 0,0-2 0,0-5 0,0 0 0,0 0 0,0 0 0,0-15 2,0-17-2,3-10 0,1-1 0,7-2 0,-1 5 0,6 1 0,2 4 0,4 1 0,0 1 0,-5 5 0,1 8 0,4 6 0,-15 6 0,4 8 0,-7-4 0,-4 4 0,6 0 0,6 0 0,2 6 0,1 23 0,0 14 0,-5 10 0,-7-1 0,-3 0 0,0-7 0,4-5 0,-4-14 0,5-10 0,-2-6 0,0-7 0,8-3 0,10 0 0,20 0 0,21 0 0,14 0 0,-4-13-7</inkml:trace>
        </inkml:traceGroup>
      </inkml:traceGroup>
    </inkml:traceGroup>
    <inkml:traceGroup>
      <inkml:annotationXML>
        <emma:emma xmlns:emma="http://www.w3.org/2003/04/emma" version="1.0">
          <emma:interpretation id="{BD843D1D-0542-4164-8D3E-9D340F67A322}" emma:medium="tactile" emma:mode="ink">
            <msink:context xmlns:msink="http://schemas.microsoft.com/ink/2010/main" type="paragraph" rotatedBoundingBox="4131,15784 7261,15827 7251,16532 4121,16489" alignmentLevel="1"/>
          </emma:interpretation>
        </emma:emma>
      </inkml:annotationXML>
      <inkml:traceGroup>
        <inkml:annotationXML>
          <emma:emma xmlns:emma="http://www.w3.org/2003/04/emma" version="1.0">
            <emma:interpretation id="{83A92E74-AF53-45F0-B703-4CF4BA4AF12E}" emma:medium="tactile" emma:mode="ink">
              <msink:context xmlns:msink="http://schemas.microsoft.com/ink/2010/main" type="line" rotatedBoundingBox="4131,15784 7261,15827 7251,16532 4121,16489"/>
            </emma:interpretation>
          </emma:emma>
        </inkml:annotationXML>
        <inkml:traceGroup>
          <inkml:annotationXML>
            <emma:emma xmlns:emma="http://www.w3.org/2003/04/emma" version="1.0">
              <emma:interpretation id="{FA15F117-20CA-402E-A6F7-4F3054FCA9B0}" emma:medium="tactile" emma:mode="ink">
                <msink:context xmlns:msink="http://schemas.microsoft.com/ink/2010/main" type="inkWord" rotatedBoundingBox="4131,15784 7261,15827 7251,16532 4121,16489">
                  <msink:destinationLink direction="with" ref="{B421C064-8A8C-4B26-B909-29CAE524A9ED}"/>
                </msink:context>
              </emma:interpretation>
              <emma:one-of disjunction-type="recognition" id="oneOf1">
                <emma:interpretation id="interp5" emma:lang="en-US" emma:confidence="0">
                  <emma:literal>NL</emma:literal>
                </emma:interpretation>
                <emma:interpretation id="interp6" emma:lang="en-US" emma:confidence="0">
                  <emma:literal>NSL</emma:literal>
                </emma:interpretation>
                <emma:interpretation id="interp7" emma:lang="en-US" emma:confidence="0">
                  <emma:literal>NEL</emma:literal>
                </emma:interpretation>
                <emma:interpretation id="interp8" emma:lang="en-US" emma:confidence="0">
                  <emma:literal>NIL</emma:literal>
                </emma:interpretation>
                <emma:interpretation id="interp9" emma:lang="en-US" emma:confidence="0">
                  <emma:literal>NLL</emma:literal>
                </emma:interpretation>
              </emma:one-of>
            </emma:emma>
          </inkml:annotationXML>
          <inkml:trace contextRef="#ctx0" brushRef="#br0" timeOffset="3059.5329">-280 1852 2012,'0'0'12,"0"0"-3,0 0-3,0 0-3,0 0-2,0 0 0,0 0 0,-4 0-1,4 0 0,0 0 0,0 0 0,0 0 2,0 0-2,0 0 0,0-12 0,0-8 0,0-3 0,0-5 0,10 5 0,2 5 0,-2 1 0,2 5 0,-5 4 0,-1 5 0,-1 3 0,-5 0 0,4 0 0,-1 0 0,11 3 0,1 31 0,7 7 0,-4 13 0,-5 3 0,-1 6 0,-5-2 0,1-5 0,-8-17 0,4-12 0,-1-12 0,-3-2 0,0-13 0,0 0 0,0 0 0,0 0 0,3 0 0,-3 0 0,4 0 0,-4-28 0,3-15 0,6-3 0,-3 4 0,1-7 0,5 3 0,-2 1 0,-3 9 0,4 3 0,-1 7 0,6 7 0,-6-1 0,1 7 0,-1-1 0,2 9 0,-2-2 0,2 3 0,2 4 0,1 0 0,7 0 0,-1 0 0,1 0 0,-3 8 0,-2 14 0,-2 11 0,-4-5 0,-7 12 0,-4 2 0,0 1 0,0 1 0,0 3 0,0-8 0,0 0 0,-4-10 0,-1 5 0,5-19 0,0 5 0,0 3 0,0-14 0,0 7 0,0-2 0,9-8 0,4 5 0,17-2 0,21-6 0,18-3-2,10 0-2</inkml:trace>
          <inkml:trace contextRef="#ctx0" brushRef="#br0" timeOffset="4161.8072">683 1992 1929,'0'0'81,"0"0"-70,0 0-2,0 0-1,0 0-6,0 0 0,-10 0-1,10 0 0,0 0-1,0 0 0,0 0 0,0 0 0,0 0 1,0 0-1,15 0 0,20 0 0,15 0 0,9 0 0,7-7 0,3 0 0,3 1 0,4-1 0,3 4 0,1-10 0,-4 7 0,-11 3 0,-17-3 0,-13 1 0,-8 5 0,-14 0 0,-1 0 0,-2 0 0,-10 0 0,3-2 0,-3 2 0,0 0 0,0 0 0,0 0 0,0 0 0,0 0 0,0-10 0,0 0 0,-13 0 0,-6 4 0,-6-5 0,3 3 0,-6-4 0,6 0 0,-3 4 0,0-7 0,6 6 0,-3 1 0,7 3 0,2-5 0,-3 3 0,5 4 0,1 0 0,3 0 0,4-1 0,-3 4 0,6 0 0,0 0 0,0 0 0,0 0 0,0 0 2,0 0-2,0 0 0,0 0 0,0 0 0,0 0 0,0 0 0,34 0 0,13 0 0,4 0 0,-1 0 0,-10 0 0,1 4 0,-9 2 0,-7 0 0,3 8 0,-9-9 0,3 7 0,-7 0 0,-8-4 0,-1 4 0,-2 4 0,-4 4 0,0 6 0,0 3 0,-7 6 0,-18 1 0,-4 1 0,1-2 0,-6-15 0,5 3 0,1-6 0,-2-5 0,13 1 0,2-3-2,5-10-2,10 0-31</inkml:trace>
          <inkml:trace contextRef="#ctx0" brushRef="#br0" timeOffset="5451.1737">2846 1845 1779,'0'0'234,"0"0"-225,0 0-1,0 0 0,0 0-7,0 0 1,-14-5-1,11-3 0,3 1-1,0 2 1,-5-7-1,2 1 1,-1-9-1,1-3 0,-1 0 0,-2-5 0,-3-4 0,3 7 0,-6-2 0,5 8 0,0 3 2,1 9-2,-3 7 0,9 0 0,-3 0 0,-4 0 0,-1 0 0,-12 0 0,-7 0 0,-2 14 0,-3 9 0,-1 9 0,-3-3 0,3 7 0,4 4 0,1-2 0,-1-2 0,4-2 0,3-5 0,-3 0 0,6-6 0,-3-1 0,4-6 0,-4 1 0,0-3 0,0-2 0,4-4 0,1-3 0,-5-2 0,4-3 0,-1 0 0,6 0 0,1 0 0,2-3 0,2-19 0,1 2 0,3-10 0,4 8 0,0-1 0,0 3 0,0 0 0,4 3 0,11 2 0,-2 2 0,6 1 0,-1 4 0,-8 4 0,6 2 0,2 2 0,-1 0 0,5 0 0,5 0 0,-2 10 0,0 14 0,0-1 0,0 5 0,-6-2 0,-2 0 0,-2-4 0,-3 5 0,-2-7 0,0-2 0,2 0 0,-2-6 0,1 5 0,-1-8 0,6 4 0,-6-3 0,1 4 0,0-8 0,0-1 0,-1 7 0,2-4 0,-5-1 0,0-2 0,1-4 0,2 3 0,2-1 0,-5 4 0,-1-7 0,6 0 0,-5 0 0,0 0 0,1 5 0,-8-5 0,3 0 0,-3 0 0,0 0 0,0 0 0,4 0 0,-1 0 0,9 0 0,1 0 0,2-5 0,-5-9 0,-1 5 0,-2 2 0,-1-12 0,6 3 0,-5-4 0,0 10 0,-4-4 0,-3 8 0,0 6 0,0 0 0,0 0 0,0 0 0,0 0 0,0 0 0,0 0-4,0 0-20</inkml:trace>
        </inkml:traceGroup>
      </inkml:traceGroup>
    </inkml:traceGroup>
  </inkml:traceGroup>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8-27T17:50:35.093"/>
    </inkml:context>
    <inkml:brush xml:id="br0">
      <inkml:brushProperty name="width" value="0.04667" units="cm"/>
      <inkml:brushProperty name="height" value="0.04667" units="cm"/>
      <inkml:brushProperty name="color" value="#ED1C24"/>
      <inkml:brushProperty name="fitToCurve" value="1"/>
    </inkml:brush>
  </inkml:definitions>
  <inkml:traceGroup>
    <inkml:annotationXML>
      <emma:emma xmlns:emma="http://www.w3.org/2003/04/emma" version="1.0">
        <emma:interpretation id="{4760DAEF-48BB-40D3-8A9D-01CAC56E028B}" emma:medium="tactile" emma:mode="ink">
          <msink:context xmlns:msink="http://schemas.microsoft.com/ink/2010/main" type="writingRegion" rotatedBoundingBox="9627,14061 12442,13948 12489,15124 9674,15237">
            <msink:destinationLink direction="with" ref="{544C51BD-D6C5-4EA0-9BAD-1AE8A9F0FB29}"/>
          </msink:context>
        </emma:interpretation>
      </emma:emma>
    </inkml:annotationXML>
    <inkml:traceGroup>
      <inkml:annotationXML>
        <emma:emma xmlns:emma="http://www.w3.org/2003/04/emma" version="1.0">
          <emma:interpretation id="{A989970E-3915-4542-A32B-85543F0A784C}" emma:medium="tactile" emma:mode="ink">
            <msink:context xmlns:msink="http://schemas.microsoft.com/ink/2010/main" type="paragraph" rotatedBoundingBox="9627,14061 12442,13948 12489,15124 9674,15237" alignmentLevel="1"/>
          </emma:interpretation>
        </emma:emma>
      </inkml:annotationXML>
      <inkml:traceGroup>
        <inkml:annotationXML>
          <emma:emma xmlns:emma="http://www.w3.org/2003/04/emma" version="1.0">
            <emma:interpretation id="{E14AC4E0-7451-4363-BC3F-A2A888CDA611}" emma:medium="tactile" emma:mode="ink">
              <msink:context xmlns:msink="http://schemas.microsoft.com/ink/2010/main" type="line" rotatedBoundingBox="9627,14061 12442,13948 12489,15124 9674,15237"/>
            </emma:interpretation>
          </emma:emma>
        </inkml:annotationXML>
        <inkml:traceGroup>
          <inkml:annotationXML>
            <emma:emma xmlns:emma="http://www.w3.org/2003/04/emma" version="1.0">
              <emma:interpretation id="{40861F9E-8996-4DE4-9D77-C4879B9A2B2B}" emma:medium="tactile" emma:mode="ink">
                <msink:context xmlns:msink="http://schemas.microsoft.com/ink/2010/main" type="inkWord" rotatedBoundingBox="9651,14665 9775,14660 9784,14896 9661,14901"/>
              </emma:interpretation>
              <emma:one-of disjunction-type="recognition" id="oneOf0">
                <emma:interpretation id="interp0" emma:lang="en-US" emma:confidence="0">
                  <emma:literal>,</emma:literal>
                </emma:interpretation>
                <emma:interpretation id="interp1" emma:lang="en-US" emma:confidence="0">
                  <emma:literal>9</emma:literal>
                </emma:interpretation>
                <emma:interpretation id="interp2" emma:lang="en-US" emma:confidence="0">
                  <emma:literal>.</emma:literal>
                </emma:interpretation>
                <emma:interpretation id="interp3" emma:lang="en-US" emma:confidence="0">
                  <emma:literal>B</emma:literal>
                </emma:interpretation>
                <emma:interpretation id="interp4" emma:lang="en-US" emma:confidence="0">
                  <emma:literal>D</emma:literal>
                </emma:interpretation>
              </emma:one-of>
            </emma:emma>
          </inkml:annotationXML>
          <inkml:trace contextRef="#ctx0" brushRef="#br0">1422 657 2001,'0'0'10,"0"0"5,0 0-7,0 0-2,0 0-4,0 0-1,7-114 0,-2 114-1,-5 0 0,0 0 1,3 0-1,-3 0 0,4 5 0,-1 21 0,1 6 0,-4 0 0,0-1 0,0-11 0,0-12 0,-4-1 0,1-7 0,-1 0 0,-4 0 0,1-3 0,1-26 0,-1-6 0,7-2 0,0 7 0,0 0 0,0 10 0,7 5 0,11 2 0,-1 4 0,5 9 0,-7 0 0,0 0 0,-2 0 0,-9 12 0,4 21 0,-8-1 0,0 2 0,0-2 0,-8-6 0,-6-6 0,-1-11 0,12-9 0,3 0 0,-3 0 0,-6 0 0,6-9 0,-1-11 0,4 0 0,0 3 0,0 8 0,0 6 0,0-5 0,0 7 0,4-4 0,-1 5 0,-3 0 0,0 0 0,0 0 0,0 25 0,0 3 0,0-1 0,-20-6 0,5-3-2,3-6-2,12-12-10,0 0-83</inkml:trace>
        </inkml:traceGroup>
        <inkml:traceGroup>
          <inkml:annotationXML>
            <emma:emma xmlns:emma="http://www.w3.org/2003/04/emma" version="1.0">
              <emma:interpretation id="{E4EFA9E7-B50E-4A5D-8473-6DEE9254E464}" emma:medium="tactile" emma:mode="ink">
                <msink:context xmlns:msink="http://schemas.microsoft.com/ink/2010/main" type="inkWord" rotatedBoundingBox="10546,14024 12442,13948 12489,15124 10593,15200"/>
              </emma:interpretation>
              <emma:one-of disjunction-type="recognition" id="oneOf1">
                <emma:interpretation id="interp5" emma:lang="en-US" emma:confidence="0">
                  <emma:literal>t</emma:literal>
                </emma:interpretation>
                <emma:interpretation id="interp6" emma:lang="en-US" emma:confidence="0">
                  <emma:literal>+</emma:literal>
                </emma:interpretation>
                <emma:interpretation id="interp7" emma:lang="en-US" emma:confidence="0">
                  <emma:literal>h</emma:literal>
                </emma:interpretation>
                <emma:interpretation id="interp8" emma:lang="en-US" emma:confidence="0">
                  <emma:literal>x</emma:literal>
                </emma:interpretation>
                <emma:interpretation id="interp9" emma:lang="en-US" emma:confidence="0">
                  <emma:literal>0</emma:literal>
                </emma:interpretation>
              </emma:one-of>
            </emma:emma>
          </inkml:annotationXML>
          <inkml:trace contextRef="#ctx0" brushRef="#br0" timeOffset="2271.0567">3786 512 2014,'0'0'4,"0"0"7,0 0-4,0 0-3,0 0-2,0 0-1,-31-32 0,28 32 0,3 0-1,-3-4 0,3 4 2,0 0-2,0 0 0,0 0 0,0 0 0,0 0 0,0 0 0,0 0 0,0 0 0,0 0 0,0 0 0,0 0 0,0 0 0,0 0 0,25-8 0,22 0 0,18-9 0,4 0 0,4 5 0,2 9 0,-6 3-2,-22 0-4</inkml:trace>
          <inkml:trace contextRef="#ctx0" brushRef="#br0" timeOffset="1820.6331">3821 740 2012,'0'0'10,"0"0"2,0 0-6,0 0-3,0 0-2,0 0 0,-35 0-1,31 0 0,4 0 2,0 0-2,0 0 0,0 0 0,0 0 0,0 0 0,0 0 0,0 0 0,4 0 0,27-3 0,13-8 0,10-1 0,-4-1 0,-3 2 0,-3 5 0,-7-1 0,-8 7 0,-7-3 0,-4 3-2,0 0 2,-4 0-3,-6 0-5,-8 0-18</inkml:trace>
          <inkml:trace contextRef="#ctx0" brushRef="#br0" timeOffset="1196.6115">2313 231 2005,'0'0'15,"0"0"-3,0 0-5,0 0-4,0 0-2,0 0 0,0-15 0,0 15-1,0 0 0,0 0 0,0 0 0,0 0 0,0 0 0,19 21 0,14 16 2,-1 1-2,5 9 0,-5 5 0,0 0 0,2-3 0,-2 2 0,-4 1 0,2 2 0,-4 1 0,-5-7 0,-7 1 0,1-7 0,-5-2 0,-1-5 0,1-5 0,-2-11 0,-5-8 0,1-9 0,-4 1 0,3-3 0,-3 0 0,3 0 0,-3 0 0,0 0 0,0 0 0,0 0 0,7 0 0,5-11 0,3-17 0,2-10 0,1-10 0,4-16 0,-3-18 0,3-8 0,-4-9 0,-1-1 0,-2 5 0,0 7 0,-8 17 0,-4 9 0,4 9 0,-7 6 0,8 5 0,-1-2 0,0 8 0,5 4 0,-9 6 0,0 10 0,1 4 0,-4 8 0,0 4 0,0 0 0,0 0 0,0 0 0,0 0 0,0 0 0,0 0 0,0 0 0,0 0 0,0 9 0,3 33 0,9 25 0,-2-3-5,12 1-23</inkml:trace>
        </inkml:traceGroup>
      </inkml:traceGroup>
    </inkml:traceGroup>
  </inkml:traceGroup>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8-27T17:50:31.383"/>
    </inkml:context>
    <inkml:brush xml:id="br0">
      <inkml:brushProperty name="width" value="0.04667" units="cm"/>
      <inkml:brushProperty name="height" value="0.04667" units="cm"/>
      <inkml:brushProperty name="color" value="#ED1C24"/>
      <inkml:brushProperty name="fitToCurve" value="1"/>
    </inkml:brush>
  </inkml:definitions>
  <inkml:traceGroup>
    <inkml:annotationXML>
      <emma:emma xmlns:emma="http://www.w3.org/2003/04/emma" version="1.0">
        <emma:interpretation id="{814E3C25-0D44-4670-A95F-CE9EB1F5E4A6}" emma:medium="tactile" emma:mode="ink">
          <msink:context xmlns:msink="http://schemas.microsoft.com/ink/2010/main" type="writingRegion" rotatedBoundingBox="7861,14909 8924,12957 10045,13568 8982,15520"/>
        </emma:interpretation>
      </emma:emma>
    </inkml:annotationXML>
    <inkml:traceGroup>
      <inkml:annotationXML>
        <emma:emma xmlns:emma="http://www.w3.org/2003/04/emma" version="1.0">
          <emma:interpretation id="{7E3FDA61-E0EE-4768-897E-C8D4AE624EEE}" emma:medium="tactile" emma:mode="ink">
            <msink:context xmlns:msink="http://schemas.microsoft.com/ink/2010/main" type="paragraph" rotatedBoundingBox="7861,14909 8924,12957 10045,13568 8982,15520" alignmentLevel="1"/>
          </emma:interpretation>
        </emma:emma>
      </inkml:annotationXML>
      <inkml:traceGroup>
        <inkml:annotationXML>
          <emma:emma xmlns:emma="http://www.w3.org/2003/04/emma" version="1.0">
            <emma:interpretation id="{607A2196-1128-4DD9-A4B0-815E0274A345}" emma:medium="tactile" emma:mode="ink">
              <msink:context xmlns:msink="http://schemas.microsoft.com/ink/2010/main" type="line" rotatedBoundingBox="7861,14909 8924,12957 10045,13568 8982,15520"/>
            </emma:interpretation>
          </emma:emma>
        </inkml:annotationXML>
        <inkml:traceGroup>
          <inkml:annotationXML>
            <emma:emma xmlns:emma="http://www.w3.org/2003/04/emma" version="1.0">
              <emma:interpretation id="{5EF589FA-E8E6-4B08-B86C-110D1A818DAE}" emma:medium="tactile" emma:mode="ink">
                <msink:context xmlns:msink="http://schemas.microsoft.com/ink/2010/main" type="inkWord" rotatedBoundingBox="7861,14909 8924,12957 10045,13568 8982,15520"/>
              </emma:interpretation>
              <emma:one-of disjunction-type="recognition" id="oneOf0">
                <emma:interpretation id="interp0" emma:lang="en-US" emma:confidence="0">
                  <emma:literal>*n</emma:literal>
                </emma:interpretation>
                <emma:interpretation id="interp1" emma:lang="en-US" emma:confidence="0">
                  <emma:literal>*2</emma:literal>
                </emma:interpretation>
                <emma:interpretation id="interp2" emma:lang="en-US" emma:confidence="0">
                  <emma:literal>tin</emma:literal>
                </emma:interpretation>
                <emma:interpretation id="interp3" emma:lang="en-US" emma:confidence="0">
                  <emma:literal>*N</emma:literal>
                </emma:interpretation>
                <emma:interpretation id="interp4" emma:lang="en-US" emma:confidence="0">
                  <emma:literal>K2</emma:literal>
                </emma:interpretation>
              </emma:one-of>
            </emma:emma>
          </inkml:annotationXML>
          <inkml:trace contextRef="#ctx0" brushRef="#br0">53 80 1943,'0'0'38,"0"0"-8,0 0-23,0 0 2,0 0-3,0 0-1,0 0-3,-32-58 0,28 52-1,4-2 0,-3 4-1,3 0 1,-5 4-1,5 0 0,0 0 0,0 0 2,0 0-2,0 0 0,0 0 0,0 0 0,0 0 0,0 0 0,0 0 0,0 0 0,0 0 0,0 0 0,0 0 0,0 27 0,0 14 0,0 14 0,0 15 0,0 8 0,0 14 0,0-2 0,0-3 0,0-5 0,0-14 0,0 1 0,5-10 0,2-14 0,-1-5 0,-2-11 0,-4-16 0,3-3 0,-3-7 0,0-3 0,5 0 0,-5 0 0,0 0 0,0 0 0,0 0 0,0 0 0,0 0 0,3 0 0,1 0-2,6 0 0,2 0-3,3 0-31</inkml:trace>
          <inkml:trace contextRef="#ctx0" brushRef="#br0" timeOffset="1191.9696">673 166 1176,'0'0'802,"0"0"-779,0 0-7,0 0-8,0 0-3,0 0 2,-7-101-4,7 91-2,0 0 1,0 7-1,0 0-1,0 0 1,-5 3-1,5 0 0,0 0 0,-3 0 0,3 0 0,0 0 0,0 0 0,0 0 0,0 0 0,0 0 2,0 3-2,0 26 0,0 10 0,0 4 0,0 0 0,0 5 0,0 2 0,0 5 0,0-1 0,0-1 0,0-6 0,0-4 0,0 3 0,0 2 0,0-11 0,0-3 0,0-5 0,0-3 0,0-6 0,0 3 0,0-3 0,0-5 0,0 2 0,0-5 0,3 4 0,2 1 0,-2 1 0,4 2 0,5 3 0,-5-4 0,-4-4 0,0-3 0,-3-6 0,0 5 0,4-4 0,-4-2 0,3 6 0,-3-6 0,5-2 0,-5 6 0,3-9 0,-3 2 0,0-2 0,0 0 0,0 0 0,0 0 0,0 0 0,0 0 0,0 0 0,0 0 0,0 0 0,0 0 0,0 0 0,0 0 0,0 0 0,4 3 0,-1 10 0,4-6-2,1-7-6</inkml:trace>
          <inkml:trace contextRef="#ctx0" brushRef="#br0" timeOffset="480.0879">-23 567 1996,'0'0'16,"0"0"-3,0 0-6,0 0-1,0 0-5,0 0 1,0-4-1,0 4-1,0 0 1,0-6-1,22 0 0,21-8 0,15 5 0,0-4 0,8 3 0,3 0 0,3 0 0,0 1 0,-6-1 0,-12 4 0,-11-1 0,-14 0 1,-7 1-2,-15 6 1,-4 0 0,-3 0 0,0 0 1,0 0-1,5 0 0,-5 0 0,3 0 0,1 0 0,-4 0 0,6 0-1,-6 0 0,4-3 0,4-1-3,-4 0-6,-1 0-2,0-1-34,-3-1-1923</inkml:trace>
          <inkml:trace contextRef="#ctx0" brushRef="#br0" timeOffset="2242.0956">785-581 2019,'0'0'7,"0"0"5,0 0-10,0 0 0,0 0-1,0 0 0,-8-90-1,8 73 0,0 1 1,8 6-1,2-3 0,6 4 0,-6 2 0,8 3 0,1 4 0,-6 0 0,9 0 0,-4 11 0,1 21 0,3 10 0,-12 7 0,2 2 0,-6 6 0,-6-8 0,0-3 0,0-11 0,0-13 0,0-8 0,0-11 0,0-3 0,0 0 0,0 0 0,0 0 0,0 0 0,0-14 0,0-17 0,0-13 0,0-4 0,0-4 0,0 0 2,7 5-2,5 6 0,-2 6 0,8 1 0,1 5 0,3 2 0,3 4 0,0 2 0,0 4 0,1 0 0,2 9 0,-6-1 0,-7 9 0,0 0 0,-1 0 0,1 0 0,3 0 0,-1 28 0,2 8 0,-4 6 0,-9 6 0,6 6 0,-8-2 0,-1-4 0,0-6 0,1-9 0,-1-7 0,2-13 0,-2-6 0,1-7 0,-1 0 0,12 0 0,17 0 0,19 0 0,14-14 0,11-4 0,-7-5-2,-19-1-24</inkml:trace>
        </inkml:traceGroup>
      </inkml:traceGroup>
    </inkml:traceGroup>
  </inkml:traceGroup>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8-27T17:50:45.985"/>
    </inkml:context>
    <inkml:brush xml:id="br0">
      <inkml:brushProperty name="width" value="0.04667" units="cm"/>
      <inkml:brushProperty name="height" value="0.04667" units="cm"/>
      <inkml:brushProperty name="color" value="#ED1C24"/>
      <inkml:brushProperty name="fitToCurve" value="1"/>
    </inkml:brush>
  </inkml:definitions>
  <inkml:traceGroup>
    <inkml:annotationXML>
      <emma:emma xmlns:emma="http://www.w3.org/2003/04/emma" version="1.0">
        <emma:interpretation id="{31D6B7D3-1836-4B1A-9666-60711FF2AFF3}" emma:medium="tactile" emma:mode="ink">
          <msink:context xmlns:msink="http://schemas.microsoft.com/ink/2010/main" type="writingRegion" rotatedBoundingBox="15755,11966 19044,12642 18864,13520 15575,12844"/>
        </emma:interpretation>
      </emma:emma>
    </inkml:annotationXML>
    <inkml:traceGroup>
      <inkml:annotationXML>
        <emma:emma xmlns:emma="http://www.w3.org/2003/04/emma" version="1.0">
          <emma:interpretation id="{F7FC32A9-4DB1-4844-9BF8-874E6D6A86B1}" emma:medium="tactile" emma:mode="ink">
            <msink:context xmlns:msink="http://schemas.microsoft.com/ink/2010/main" type="paragraph" rotatedBoundingBox="15755,11966 19044,12642 18864,13520 15575,12844" alignmentLevel="1"/>
          </emma:interpretation>
        </emma:emma>
      </inkml:annotationXML>
      <inkml:traceGroup>
        <inkml:annotationXML>
          <emma:emma xmlns:emma="http://www.w3.org/2003/04/emma" version="1.0">
            <emma:interpretation id="{125F8539-4AA2-405F-BA6A-DCF14F6E4B4B}" emma:medium="tactile" emma:mode="ink">
              <msink:context xmlns:msink="http://schemas.microsoft.com/ink/2010/main" type="line" rotatedBoundingBox="15755,11966 19044,12642 18864,13520 15575,12844"/>
            </emma:interpretation>
          </emma:emma>
        </inkml:annotationXML>
        <inkml:traceGroup>
          <inkml:annotationXML>
            <emma:emma xmlns:emma="http://www.w3.org/2003/04/emma" version="1.0">
              <emma:interpretation id="{A76208F1-1129-4E4C-8066-0D3DF4BFC934}" emma:medium="tactile" emma:mode="ink">
                <msink:context xmlns:msink="http://schemas.microsoft.com/ink/2010/main" type="inkWord" rotatedBoundingBox="17597,12344 19044,12642 18875,13466 17428,13168"/>
              </emma:interpretation>
              <emma:one-of disjunction-type="recognition" id="oneOf0">
                <emma:interpretation id="interp0" emma:lang="en-US" emma:confidence="0">
                  <emma:literal>person</emma:literal>
                </emma:interpretation>
                <emma:interpretation id="interp1" emma:lang="en-US" emma:confidence="0">
                  <emma:literal>Person</emma:literal>
                </emma:interpretation>
                <emma:interpretation id="interp2" emma:lang="en-US" emma:confidence="0">
                  <emma:literal>Reason</emma:literal>
                </emma:interpretation>
                <emma:interpretation id="interp3" emma:lang="en-US" emma:confidence="0">
                  <emma:literal>Resin</emma:literal>
                </emma:interpretation>
                <emma:interpretation id="interp4" emma:lang="en-US" emma:confidence="0">
                  <emma:literal>runs</emma:literal>
                </emma:interpretation>
              </emma:one-of>
            </emma:emma>
          </inkml:annotationXML>
          <inkml:trace contextRef="#ctx0" brushRef="#br0">2005 376 1787,'0'0'218,"0"0"-199,0 0-11,0 0-2,0 0-3,0 0-1,0-66-2,0 60 1,0 0 0,0 3-1,0-1 0,0 1 2,0-1-2,0 4 0,0 0 0,0 0 0,0 0 0,0 0 0,0 0 0,0 0 0,0 0 0,0 0 0,0 11 0,7 18 0,11 10 0,7 3 0,-3 0 0,-5 1 0,5-5 0,-7 1 0,3-2 0,1-7 0,-2-2 0,-2-5 0,-5-4 0,-2-2 0,2-1 0,-1 1 0,-6-7 0,4-1 0,-4 2 0,1-5 0,-1 3 0,2-1 0,-5-2 0,3 0 0,-3-2 0,4-2 0,-4 3 0,0-4 0,3-1 0,-3 5 0,0-2 0,3 0 0,-3 0 0,4 0 0,-4-3 0,5 3 0,-2 4 0,-3-3 0,4 2 0,2-3 0,-6 0 0,4 1 0,-1-4 0,-3 0 0,5 0 0,-5 0 0,0 0 0,3 0 0,1 0 0,6 0 0,8-16 0,8-10 0,11-7 0,-6-6 0,3-4 0,-2-2 0,-3-4 0,1 4 0,-10-2 0,2 11 0,-7 7 0,0 4 0,-5-2 0,-3 2 0,1 2 0,-1 0 0,5 3 0,-5 8 0,-4 1 0,0 5 0,-3 6 0,0-3 0,0 3 0,0 0 0,0 0 0,0 0 0,0 0 0,0-4 0,0 4 0,0 0 0,0 0 0,0 0 0,0 0 0,0 0 0,0 0 0,0 0 0,0-3 0,0-1 0,0 1 0,4-3 0,-4 0 0,0 1 0,0-1 0,0 4 0,0-5 0,0 2 0,0 5 0,0-3 0,0 1 0,0-1 0,0-7 0,0 6 0,0 3 0,0-4 0,0 5 0,0 0 0,0 0 0,0 0 0,0 0 0,0 0 0,0 0 0,0 0 0,0 0 0,0 0 0,-22 17 0,-3 11 0,-4 9 0,0 0 0,1-2 0,1 5 0,7-5 0,-2-3 0,3-4 0,1 6 0,3-8 0,1-4 0,3 1 0,1-6 0,3-2 0,2-1 0,1 3 0,-2-2 0,-1 1 0,-1 4 0,-3-3 0,0-2 0,4 0 0,-3 2 0,1-9 0,3 6 0,-6-5 0,9 2 0,-4-5 0,4 0 0,3-3 0,-4 0 0,1-3 0,-2 3 0,5 0 0,0 1 0,0-4 0,0 0 0,0 0 0,0 0 0,0 0 0,0 0 0,0 0 0,0 0 0,0 0 0,-4 0 0,1 0 0,-4-7 0,-8-14 0,-3-10 0,1-8 0,-5-2 0,-8-12 0,5 5 0,-1 1 0,5 11 0,4 6 0,2 9 0,-4-5 0,1 1 0,4 2 0,-4-1 0,3 1 0,1 3 0,2 4 0,9 5 0,3 10 0,0-4 0,0 5 0,0-2 0,0 2 0,0 0 0,0 0 0,0 0 0,0 0 0,0 0 0,0 0 0,0 0 0,0 0 0,0 0 0,0 0 0,0 22 0,25 11 0,4 9 0,1-2 0,2 2 0,-3-1 0,-4 2 0,-3 4 0,-1-9 0,1 2 0,0-8 0,-3-4 0,-4-5 0,-2-3 0,-6-3 0,5-3 0,-6-5 0,-2-6 0,4 0 0,-8 0 0,4 0 0,-4-3 0,3 0 0,-3 3 0,3-3 0,-3 0 0,0 0 0,0 0 0,4 0 0,-4 0 0,0 0 0,0 0 0,11 0 0,8-9 0,1-17 0,7-9 0,-2-1 0,4-8 0,-1-1 0,-2 4 0,-1 2 0,-3 2 0,-4 8 0,4 0 0,-4-2 0,4 7 0,-5-7 0,10-1 0,-5 2 0,-2 2 0,2 1 0,-7 4 0,0 6 0,-5 2 0,2-2 0,-2 5 0,0-1 0,-2 3 0,-1 3 0,-7 4 0,0 0 0,0 3 0,0 0 0,0 0 0,0 0 0,0 0 0,0 0 0,0 0 0,0 0 0,0 0 0,0 0 0,0 0 0,0 0 0,0 0 0,0 40-2,0 0-1,-10-3-46</inkml:trace>
          <inkml:trace contextRef="#ctx0" brushRef="#br0" timeOffset="-3315.1286">2091 499 2026,'0'0'6,"0"0"3,0 0-6,0 0-2,0 0-1,0 0 0,0-19 2,0 19-2,0 0 0,0 4 0,8 25 0,14 13 0,6 7 0,-6 0 0,0-6 0,-5-8 0,-5-12 0,-2-13 0,-5-6 0,-5-4 0,3 0 0,0 0 0,16-4 0,13-32 0,5-10 0,13-9 0,-6-5 0,-12 9 0,0 5 0,-14 9 0,-3 19 0,-4 14 0,7 4-2,-3 11-5,-5 28-25</inkml:trace>
          <inkml:trace contextRef="#ctx0" brushRef="#br0" timeOffset="-2692.6673">2551 910 2008,'0'0'14,"0"0"-2,0 0-7,0 0-2,0 0-2,0 0 0,0-79-1,7 78 1,-2 1-1,2-5 0,-4 5 0,12 0 0,7 0 0,-2 0 0,10 0 0,-8 14 0,0 12 0,-9 2 0,-1 5 0,-5-2 0,-7-6 0,0-8 0,0-11 0,0-6 0,0 0 0,0 0 0,0 0 2,0 0-2,0-6 0,3-25 0,9-7 0,2-4 0,4-1 0,0 8 0,4 1 0,-3 9 0,1 5 0,-2 8 0,1 1 0,-1 7 0,1 4 0,-2 0 0,5 0 0,-4 12 0,1 16 0,-9 12 0,-7 1 0,-3 2 0,0-10 0,0-8 0,0-14 0,0-4 0,0-7 0,0 0 0,22 0 0,22-4 0,14-19 0,11-3 0,-15 9-2,-7 8 0,-25 2-16</inkml:trace>
          <inkml:trace contextRef="#ctx0" brushRef="#br0" timeOffset="-3833.3148">0 499 1863,'0'0'142,"0"0"-130,0 0-1,0 0-4,0 0-2,0 0-3,0 0-1,0 0 0,5-77 0,-5 73-1,0 4 0,0 0 2,0 0-2,0 0 0,0-3 0,0 3 0,0-4 0,0 3 0,3-11 0,7-4 0,9-7 0,13-1 0,11-7 0,4 5 0,12 1 0,-2 1 0,9 1 0,6 4 0,9 6 0,5 0 0,13 10 0,5 3 0,2 0 0,-9 0 0,-9 0 0,-16 23 0,-18 0 0,-4-1 0,-10 1 0,-8-3 0,-6-5 0,-11 2 0,0-3 0,-8-5 0,-1-3 0,3-1 0,-6-4 0,-3-1 0,3 0 0,-3 0 0,0 0 0,0 0 0,0 0 0,0 0 0,0 0 0,0 0 0,0 0 0,-6-1 0,-21-24 0,-2-7 0,1-2 0,2-1 0,1-7 0,3 2 0,4 2 0,8 13 0,-2 5 0,5 8 0,4 4 0,0 1 0,3 5 0,-5-4 0,5 6 0,0-5 0,0 1 0,0 4 0,0 0 0,0 0 0,0 0 0,0 0 0,0 0 0,0 4 0,21 24 0,16 0 0,4 1 0,-3 1 0,-1-2 0,-5-1 0,-6 0 0,-8-7 0,-11-5 0,1 2 0,-8-1 0,0-1 0,0 9 0,-8 3 0,-21-3 0,-6 3 0,-2-3 0,5-4 0,2 3 0,4 4 0,10 9 0,4 7-2,12 5 0,0-5-14,25-5-309</inkml:trace>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57AACC-F0D3-4C7A-B8C2-CA5BA64FCFFB}" type="datetimeFigureOut">
              <a:rPr lang="en-US" smtClean="0"/>
              <a:t>8/28/2020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DADE36-2568-46E8-BD42-22160A5B1DBD}" type="slidenum">
              <a:rPr lang="en-US" smtClean="0"/>
              <a:t>‹#›</a:t>
            </a:fld>
            <a:endParaRPr lang="en-US"/>
          </a:p>
        </p:txBody>
      </p:sp>
    </p:spTree>
    <p:extLst>
      <p:ext uri="{BB962C8B-B14F-4D97-AF65-F5344CB8AC3E}">
        <p14:creationId xmlns:p14="http://schemas.microsoft.com/office/powerpoint/2010/main" val="3338291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2DADE36-2568-46E8-BD42-22160A5B1DBD}" type="slidenum">
              <a:rPr lang="en-US" smtClean="0"/>
              <a:t>15</a:t>
            </a:fld>
            <a:endParaRPr lang="en-US"/>
          </a:p>
        </p:txBody>
      </p:sp>
    </p:spTree>
    <p:extLst>
      <p:ext uri="{BB962C8B-B14F-4D97-AF65-F5344CB8AC3E}">
        <p14:creationId xmlns:p14="http://schemas.microsoft.com/office/powerpoint/2010/main" val="396825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F531853-CBCA-4A94-BA59-C707CC22B685}" type="datetime1">
              <a:rPr lang="en-US" smtClean="0"/>
              <a:t>8/28/2020</a:t>
            </a:fld>
            <a:endParaRPr lang="en-US" dirty="0"/>
          </a:p>
        </p:txBody>
      </p:sp>
      <p:sp>
        <p:nvSpPr>
          <p:cNvPr id="5" name="Footer Placeholder 4"/>
          <p:cNvSpPr>
            <a:spLocks noGrp="1"/>
          </p:cNvSpPr>
          <p:nvPr>
            <p:ph type="ftr" sz="quarter" idx="11"/>
          </p:nvPr>
        </p:nvSpPr>
        <p:spPr/>
        <p:txBody>
          <a:bodyPr/>
          <a:lstStyle/>
          <a:p>
            <a:r>
              <a:rPr lang="en-US" smtClean="0"/>
              <a:t>Avinash Singh</a:t>
            </a:r>
            <a:endParaRPr lang="en-US" dirty="0"/>
          </a:p>
        </p:txBody>
      </p:sp>
      <p:sp>
        <p:nvSpPr>
          <p:cNvPr id="6" name="Slide Number Placeholder 5"/>
          <p:cNvSpPr>
            <a:spLocks noGrp="1"/>
          </p:cNvSpPr>
          <p:nvPr>
            <p:ph type="sldNum" sz="quarter" idx="12"/>
          </p:nvPr>
        </p:nvSpPr>
        <p:spPr/>
        <p:txBody>
          <a:bodyPr/>
          <a:lstStyle/>
          <a:p>
            <a:fld id="{678E0E96-E203-4AD5-98BC-3A228BC3DA94}" type="slidenum">
              <a:rPr lang="en-US" smtClean="0"/>
              <a:t>‹#›</a:t>
            </a:fld>
            <a:endParaRPr lang="en-US" dirty="0"/>
          </a:p>
        </p:txBody>
      </p:sp>
    </p:spTree>
    <p:extLst>
      <p:ext uri="{BB962C8B-B14F-4D97-AF65-F5344CB8AC3E}">
        <p14:creationId xmlns:p14="http://schemas.microsoft.com/office/powerpoint/2010/main" val="4071450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773951-FE5D-473D-BEF7-F29DBF37EA7A}" type="datetime1">
              <a:rPr lang="en-US" smtClean="0"/>
              <a:t>8/28/2020</a:t>
            </a:fld>
            <a:endParaRPr lang="en-US" dirty="0"/>
          </a:p>
        </p:txBody>
      </p:sp>
      <p:sp>
        <p:nvSpPr>
          <p:cNvPr id="5" name="Footer Placeholder 4"/>
          <p:cNvSpPr>
            <a:spLocks noGrp="1"/>
          </p:cNvSpPr>
          <p:nvPr>
            <p:ph type="ftr" sz="quarter" idx="11"/>
          </p:nvPr>
        </p:nvSpPr>
        <p:spPr/>
        <p:txBody>
          <a:bodyPr/>
          <a:lstStyle/>
          <a:p>
            <a:r>
              <a:rPr lang="en-US" smtClean="0"/>
              <a:t>Avinash Singh</a:t>
            </a:r>
            <a:endParaRPr lang="en-US" dirty="0"/>
          </a:p>
        </p:txBody>
      </p:sp>
      <p:sp>
        <p:nvSpPr>
          <p:cNvPr id="6" name="Slide Number Placeholder 5"/>
          <p:cNvSpPr>
            <a:spLocks noGrp="1"/>
          </p:cNvSpPr>
          <p:nvPr>
            <p:ph type="sldNum" sz="quarter" idx="12"/>
          </p:nvPr>
        </p:nvSpPr>
        <p:spPr/>
        <p:txBody>
          <a:bodyPr/>
          <a:lstStyle/>
          <a:p>
            <a:fld id="{678E0E96-E203-4AD5-98BC-3A228BC3DA94}" type="slidenum">
              <a:rPr lang="en-US" smtClean="0"/>
              <a:t>‹#›</a:t>
            </a:fld>
            <a:endParaRPr lang="en-US" dirty="0"/>
          </a:p>
        </p:txBody>
      </p:sp>
    </p:spTree>
    <p:extLst>
      <p:ext uri="{BB962C8B-B14F-4D97-AF65-F5344CB8AC3E}">
        <p14:creationId xmlns:p14="http://schemas.microsoft.com/office/powerpoint/2010/main" val="2540992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C1F7A0-A578-422C-B76E-BA849B40FEF2}" type="datetime1">
              <a:rPr lang="en-US" smtClean="0"/>
              <a:t>8/28/2020</a:t>
            </a:fld>
            <a:endParaRPr lang="en-US" dirty="0"/>
          </a:p>
        </p:txBody>
      </p:sp>
      <p:sp>
        <p:nvSpPr>
          <p:cNvPr id="5" name="Footer Placeholder 4"/>
          <p:cNvSpPr>
            <a:spLocks noGrp="1"/>
          </p:cNvSpPr>
          <p:nvPr>
            <p:ph type="ftr" sz="quarter" idx="11"/>
          </p:nvPr>
        </p:nvSpPr>
        <p:spPr/>
        <p:txBody>
          <a:bodyPr/>
          <a:lstStyle/>
          <a:p>
            <a:r>
              <a:rPr lang="en-US" smtClean="0"/>
              <a:t>Avinash Singh</a:t>
            </a:r>
            <a:endParaRPr lang="en-US" dirty="0"/>
          </a:p>
        </p:txBody>
      </p:sp>
      <p:sp>
        <p:nvSpPr>
          <p:cNvPr id="6" name="Slide Number Placeholder 5"/>
          <p:cNvSpPr>
            <a:spLocks noGrp="1"/>
          </p:cNvSpPr>
          <p:nvPr>
            <p:ph type="sldNum" sz="quarter" idx="12"/>
          </p:nvPr>
        </p:nvSpPr>
        <p:spPr/>
        <p:txBody>
          <a:bodyPr/>
          <a:lstStyle/>
          <a:p>
            <a:fld id="{678E0E96-E203-4AD5-98BC-3A228BC3DA94}" type="slidenum">
              <a:rPr lang="en-US" smtClean="0"/>
              <a:t>‹#›</a:t>
            </a:fld>
            <a:endParaRPr lang="en-US" dirty="0"/>
          </a:p>
        </p:txBody>
      </p:sp>
    </p:spTree>
    <p:extLst>
      <p:ext uri="{BB962C8B-B14F-4D97-AF65-F5344CB8AC3E}">
        <p14:creationId xmlns:p14="http://schemas.microsoft.com/office/powerpoint/2010/main" val="434933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68CBA1-0BD5-452D-B433-67BBBDE20E75}" type="datetime1">
              <a:rPr lang="en-US" smtClean="0"/>
              <a:t>8/28/2020</a:t>
            </a:fld>
            <a:endParaRPr lang="en-US" dirty="0"/>
          </a:p>
        </p:txBody>
      </p:sp>
      <p:sp>
        <p:nvSpPr>
          <p:cNvPr id="5" name="Footer Placeholder 4"/>
          <p:cNvSpPr>
            <a:spLocks noGrp="1"/>
          </p:cNvSpPr>
          <p:nvPr>
            <p:ph type="ftr" sz="quarter" idx="11"/>
          </p:nvPr>
        </p:nvSpPr>
        <p:spPr/>
        <p:txBody>
          <a:bodyPr/>
          <a:lstStyle/>
          <a:p>
            <a:r>
              <a:rPr lang="en-US" smtClean="0"/>
              <a:t>Avinash Singh</a:t>
            </a:r>
            <a:endParaRPr lang="en-US" dirty="0"/>
          </a:p>
        </p:txBody>
      </p:sp>
      <p:sp>
        <p:nvSpPr>
          <p:cNvPr id="6" name="Slide Number Placeholder 5"/>
          <p:cNvSpPr>
            <a:spLocks noGrp="1"/>
          </p:cNvSpPr>
          <p:nvPr>
            <p:ph type="sldNum" sz="quarter" idx="12"/>
          </p:nvPr>
        </p:nvSpPr>
        <p:spPr/>
        <p:txBody>
          <a:bodyPr/>
          <a:lstStyle/>
          <a:p>
            <a:fld id="{678E0E96-E203-4AD5-98BC-3A228BC3DA94}" type="slidenum">
              <a:rPr lang="en-US" smtClean="0"/>
              <a:t>‹#›</a:t>
            </a:fld>
            <a:endParaRPr lang="en-US" dirty="0"/>
          </a:p>
        </p:txBody>
      </p:sp>
    </p:spTree>
    <p:extLst>
      <p:ext uri="{BB962C8B-B14F-4D97-AF65-F5344CB8AC3E}">
        <p14:creationId xmlns:p14="http://schemas.microsoft.com/office/powerpoint/2010/main" val="2298924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C4E957-2FB2-472A-A85E-AF1067047460}" type="datetime1">
              <a:rPr lang="en-US" smtClean="0"/>
              <a:t>8/28/2020</a:t>
            </a:fld>
            <a:endParaRPr lang="en-US" dirty="0"/>
          </a:p>
        </p:txBody>
      </p:sp>
      <p:sp>
        <p:nvSpPr>
          <p:cNvPr id="5" name="Footer Placeholder 4"/>
          <p:cNvSpPr>
            <a:spLocks noGrp="1"/>
          </p:cNvSpPr>
          <p:nvPr>
            <p:ph type="ftr" sz="quarter" idx="11"/>
          </p:nvPr>
        </p:nvSpPr>
        <p:spPr/>
        <p:txBody>
          <a:bodyPr/>
          <a:lstStyle/>
          <a:p>
            <a:r>
              <a:rPr lang="en-US" smtClean="0"/>
              <a:t>Avinash Singh</a:t>
            </a:r>
            <a:endParaRPr lang="en-US" dirty="0"/>
          </a:p>
        </p:txBody>
      </p:sp>
      <p:sp>
        <p:nvSpPr>
          <p:cNvPr id="6" name="Slide Number Placeholder 5"/>
          <p:cNvSpPr>
            <a:spLocks noGrp="1"/>
          </p:cNvSpPr>
          <p:nvPr>
            <p:ph type="sldNum" sz="quarter" idx="12"/>
          </p:nvPr>
        </p:nvSpPr>
        <p:spPr/>
        <p:txBody>
          <a:bodyPr/>
          <a:lstStyle/>
          <a:p>
            <a:fld id="{678E0E96-E203-4AD5-98BC-3A228BC3DA94}" type="slidenum">
              <a:rPr lang="en-US" smtClean="0"/>
              <a:t>‹#›</a:t>
            </a:fld>
            <a:endParaRPr lang="en-US" dirty="0"/>
          </a:p>
        </p:txBody>
      </p:sp>
    </p:spTree>
    <p:extLst>
      <p:ext uri="{BB962C8B-B14F-4D97-AF65-F5344CB8AC3E}">
        <p14:creationId xmlns:p14="http://schemas.microsoft.com/office/powerpoint/2010/main" val="659369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1FEF294-1F90-4C8B-9693-D831DC3D3A90}" type="datetime1">
              <a:rPr lang="en-US" smtClean="0"/>
              <a:t>8/28/2020</a:t>
            </a:fld>
            <a:endParaRPr lang="en-US" dirty="0"/>
          </a:p>
        </p:txBody>
      </p:sp>
      <p:sp>
        <p:nvSpPr>
          <p:cNvPr id="6" name="Footer Placeholder 5"/>
          <p:cNvSpPr>
            <a:spLocks noGrp="1"/>
          </p:cNvSpPr>
          <p:nvPr>
            <p:ph type="ftr" sz="quarter" idx="11"/>
          </p:nvPr>
        </p:nvSpPr>
        <p:spPr/>
        <p:txBody>
          <a:bodyPr/>
          <a:lstStyle/>
          <a:p>
            <a:r>
              <a:rPr lang="en-US" smtClean="0"/>
              <a:t>Avinash Singh</a:t>
            </a:r>
            <a:endParaRPr lang="en-US" dirty="0"/>
          </a:p>
        </p:txBody>
      </p:sp>
      <p:sp>
        <p:nvSpPr>
          <p:cNvPr id="7" name="Slide Number Placeholder 6"/>
          <p:cNvSpPr>
            <a:spLocks noGrp="1"/>
          </p:cNvSpPr>
          <p:nvPr>
            <p:ph type="sldNum" sz="quarter" idx="12"/>
          </p:nvPr>
        </p:nvSpPr>
        <p:spPr/>
        <p:txBody>
          <a:bodyPr/>
          <a:lstStyle/>
          <a:p>
            <a:fld id="{678E0E96-E203-4AD5-98BC-3A228BC3DA94}" type="slidenum">
              <a:rPr lang="en-US" smtClean="0"/>
              <a:t>‹#›</a:t>
            </a:fld>
            <a:endParaRPr lang="en-US" dirty="0"/>
          </a:p>
        </p:txBody>
      </p:sp>
    </p:spTree>
    <p:extLst>
      <p:ext uri="{BB962C8B-B14F-4D97-AF65-F5344CB8AC3E}">
        <p14:creationId xmlns:p14="http://schemas.microsoft.com/office/powerpoint/2010/main" val="1684448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D14DE9-5512-424F-9315-4ED1123CAC8C}" type="datetime1">
              <a:rPr lang="en-US" smtClean="0"/>
              <a:t>8/28/2020</a:t>
            </a:fld>
            <a:endParaRPr lang="en-US" dirty="0"/>
          </a:p>
        </p:txBody>
      </p:sp>
      <p:sp>
        <p:nvSpPr>
          <p:cNvPr id="8" name="Footer Placeholder 7"/>
          <p:cNvSpPr>
            <a:spLocks noGrp="1"/>
          </p:cNvSpPr>
          <p:nvPr>
            <p:ph type="ftr" sz="quarter" idx="11"/>
          </p:nvPr>
        </p:nvSpPr>
        <p:spPr/>
        <p:txBody>
          <a:bodyPr/>
          <a:lstStyle/>
          <a:p>
            <a:r>
              <a:rPr lang="en-US" smtClean="0"/>
              <a:t>Avinash Singh</a:t>
            </a:r>
            <a:endParaRPr lang="en-US" dirty="0"/>
          </a:p>
        </p:txBody>
      </p:sp>
      <p:sp>
        <p:nvSpPr>
          <p:cNvPr id="9" name="Slide Number Placeholder 8"/>
          <p:cNvSpPr>
            <a:spLocks noGrp="1"/>
          </p:cNvSpPr>
          <p:nvPr>
            <p:ph type="sldNum" sz="quarter" idx="12"/>
          </p:nvPr>
        </p:nvSpPr>
        <p:spPr/>
        <p:txBody>
          <a:bodyPr/>
          <a:lstStyle/>
          <a:p>
            <a:fld id="{678E0E96-E203-4AD5-98BC-3A228BC3DA94}" type="slidenum">
              <a:rPr lang="en-US" smtClean="0"/>
              <a:t>‹#›</a:t>
            </a:fld>
            <a:endParaRPr lang="en-US" dirty="0"/>
          </a:p>
        </p:txBody>
      </p:sp>
    </p:spTree>
    <p:extLst>
      <p:ext uri="{BB962C8B-B14F-4D97-AF65-F5344CB8AC3E}">
        <p14:creationId xmlns:p14="http://schemas.microsoft.com/office/powerpoint/2010/main" val="2408033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2C3EDDC-C852-477B-B66D-F0BCD7BF91BD}" type="datetime1">
              <a:rPr lang="en-US" smtClean="0"/>
              <a:t>8/28/2020</a:t>
            </a:fld>
            <a:endParaRPr lang="en-US" dirty="0"/>
          </a:p>
        </p:txBody>
      </p:sp>
      <p:sp>
        <p:nvSpPr>
          <p:cNvPr id="4" name="Footer Placeholder 3"/>
          <p:cNvSpPr>
            <a:spLocks noGrp="1"/>
          </p:cNvSpPr>
          <p:nvPr>
            <p:ph type="ftr" sz="quarter" idx="11"/>
          </p:nvPr>
        </p:nvSpPr>
        <p:spPr/>
        <p:txBody>
          <a:bodyPr/>
          <a:lstStyle/>
          <a:p>
            <a:r>
              <a:rPr lang="en-US" smtClean="0"/>
              <a:t>Avinash Singh</a:t>
            </a:r>
            <a:endParaRPr lang="en-US" dirty="0"/>
          </a:p>
        </p:txBody>
      </p:sp>
      <p:sp>
        <p:nvSpPr>
          <p:cNvPr id="5" name="Slide Number Placeholder 4"/>
          <p:cNvSpPr>
            <a:spLocks noGrp="1"/>
          </p:cNvSpPr>
          <p:nvPr>
            <p:ph type="sldNum" sz="quarter" idx="12"/>
          </p:nvPr>
        </p:nvSpPr>
        <p:spPr/>
        <p:txBody>
          <a:bodyPr/>
          <a:lstStyle/>
          <a:p>
            <a:fld id="{678E0E96-E203-4AD5-98BC-3A228BC3DA94}" type="slidenum">
              <a:rPr lang="en-US" smtClean="0"/>
              <a:t>‹#›</a:t>
            </a:fld>
            <a:endParaRPr lang="en-US" dirty="0"/>
          </a:p>
        </p:txBody>
      </p:sp>
    </p:spTree>
    <p:extLst>
      <p:ext uri="{BB962C8B-B14F-4D97-AF65-F5344CB8AC3E}">
        <p14:creationId xmlns:p14="http://schemas.microsoft.com/office/powerpoint/2010/main" val="3724647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AD46D7-8130-430B-A17E-140D6DF9CB4D}" type="datetime1">
              <a:rPr lang="en-US" smtClean="0"/>
              <a:t>8/28/2020</a:t>
            </a:fld>
            <a:endParaRPr lang="en-US" dirty="0"/>
          </a:p>
        </p:txBody>
      </p:sp>
      <p:sp>
        <p:nvSpPr>
          <p:cNvPr id="3" name="Footer Placeholder 2"/>
          <p:cNvSpPr>
            <a:spLocks noGrp="1"/>
          </p:cNvSpPr>
          <p:nvPr>
            <p:ph type="ftr" sz="quarter" idx="11"/>
          </p:nvPr>
        </p:nvSpPr>
        <p:spPr/>
        <p:txBody>
          <a:bodyPr/>
          <a:lstStyle/>
          <a:p>
            <a:r>
              <a:rPr lang="en-US" smtClean="0"/>
              <a:t>Avinash Singh</a:t>
            </a:r>
            <a:endParaRPr lang="en-US" dirty="0"/>
          </a:p>
        </p:txBody>
      </p:sp>
      <p:sp>
        <p:nvSpPr>
          <p:cNvPr id="4" name="Slide Number Placeholder 3"/>
          <p:cNvSpPr>
            <a:spLocks noGrp="1"/>
          </p:cNvSpPr>
          <p:nvPr>
            <p:ph type="sldNum" sz="quarter" idx="12"/>
          </p:nvPr>
        </p:nvSpPr>
        <p:spPr/>
        <p:txBody>
          <a:bodyPr/>
          <a:lstStyle/>
          <a:p>
            <a:fld id="{678E0E96-E203-4AD5-98BC-3A228BC3DA94}" type="slidenum">
              <a:rPr lang="en-US" smtClean="0"/>
              <a:t>‹#›</a:t>
            </a:fld>
            <a:endParaRPr lang="en-US" dirty="0"/>
          </a:p>
        </p:txBody>
      </p:sp>
    </p:spTree>
    <p:extLst>
      <p:ext uri="{BB962C8B-B14F-4D97-AF65-F5344CB8AC3E}">
        <p14:creationId xmlns:p14="http://schemas.microsoft.com/office/powerpoint/2010/main" val="3160875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06C36-8FFF-485D-AEF8-D00BF6A1B4AA}" type="datetime1">
              <a:rPr lang="en-US" smtClean="0"/>
              <a:t>8/28/2020</a:t>
            </a:fld>
            <a:endParaRPr lang="en-US" dirty="0"/>
          </a:p>
        </p:txBody>
      </p:sp>
      <p:sp>
        <p:nvSpPr>
          <p:cNvPr id="6" name="Footer Placeholder 5"/>
          <p:cNvSpPr>
            <a:spLocks noGrp="1"/>
          </p:cNvSpPr>
          <p:nvPr>
            <p:ph type="ftr" sz="quarter" idx="11"/>
          </p:nvPr>
        </p:nvSpPr>
        <p:spPr/>
        <p:txBody>
          <a:bodyPr/>
          <a:lstStyle/>
          <a:p>
            <a:r>
              <a:rPr lang="en-US" smtClean="0"/>
              <a:t>Avinash Singh</a:t>
            </a:r>
            <a:endParaRPr lang="en-US" dirty="0"/>
          </a:p>
        </p:txBody>
      </p:sp>
      <p:sp>
        <p:nvSpPr>
          <p:cNvPr id="7" name="Slide Number Placeholder 6"/>
          <p:cNvSpPr>
            <a:spLocks noGrp="1"/>
          </p:cNvSpPr>
          <p:nvPr>
            <p:ph type="sldNum" sz="quarter" idx="12"/>
          </p:nvPr>
        </p:nvSpPr>
        <p:spPr/>
        <p:txBody>
          <a:bodyPr/>
          <a:lstStyle/>
          <a:p>
            <a:fld id="{678E0E96-E203-4AD5-98BC-3A228BC3DA94}" type="slidenum">
              <a:rPr lang="en-US" smtClean="0"/>
              <a:t>‹#›</a:t>
            </a:fld>
            <a:endParaRPr lang="en-US" dirty="0"/>
          </a:p>
        </p:txBody>
      </p:sp>
    </p:spTree>
    <p:extLst>
      <p:ext uri="{BB962C8B-B14F-4D97-AF65-F5344CB8AC3E}">
        <p14:creationId xmlns:p14="http://schemas.microsoft.com/office/powerpoint/2010/main" val="3032668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9A2217-ACB1-43AD-B54D-92F889A46B98}" type="datetime1">
              <a:rPr lang="en-US" smtClean="0"/>
              <a:t>8/28/2020</a:t>
            </a:fld>
            <a:endParaRPr lang="en-US" dirty="0"/>
          </a:p>
        </p:txBody>
      </p:sp>
      <p:sp>
        <p:nvSpPr>
          <p:cNvPr id="6" name="Footer Placeholder 5"/>
          <p:cNvSpPr>
            <a:spLocks noGrp="1"/>
          </p:cNvSpPr>
          <p:nvPr>
            <p:ph type="ftr" sz="quarter" idx="11"/>
          </p:nvPr>
        </p:nvSpPr>
        <p:spPr/>
        <p:txBody>
          <a:bodyPr/>
          <a:lstStyle/>
          <a:p>
            <a:r>
              <a:rPr lang="en-US" smtClean="0"/>
              <a:t>Avinash Singh</a:t>
            </a:r>
            <a:endParaRPr lang="en-US" dirty="0"/>
          </a:p>
        </p:txBody>
      </p:sp>
      <p:sp>
        <p:nvSpPr>
          <p:cNvPr id="7" name="Slide Number Placeholder 6"/>
          <p:cNvSpPr>
            <a:spLocks noGrp="1"/>
          </p:cNvSpPr>
          <p:nvPr>
            <p:ph type="sldNum" sz="quarter" idx="12"/>
          </p:nvPr>
        </p:nvSpPr>
        <p:spPr/>
        <p:txBody>
          <a:bodyPr/>
          <a:lstStyle/>
          <a:p>
            <a:fld id="{678E0E96-E203-4AD5-98BC-3A228BC3DA94}" type="slidenum">
              <a:rPr lang="en-US" smtClean="0"/>
              <a:t>‹#›</a:t>
            </a:fld>
            <a:endParaRPr lang="en-US" dirty="0"/>
          </a:p>
        </p:txBody>
      </p:sp>
    </p:spTree>
    <p:extLst>
      <p:ext uri="{BB962C8B-B14F-4D97-AF65-F5344CB8AC3E}">
        <p14:creationId xmlns:p14="http://schemas.microsoft.com/office/powerpoint/2010/main" val="870650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9C445F-09F0-4219-A1BA-4A93E7D1DF53}" type="datetime1">
              <a:rPr lang="en-US" smtClean="0"/>
              <a:t>8/28/2020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Avinash Singh</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8E0E96-E203-4AD5-98BC-3A228BC3DA94}" type="slidenum">
              <a:rPr lang="en-US" smtClean="0"/>
              <a:t>‹#›</a:t>
            </a:fld>
            <a:endParaRPr lang="en-US" dirty="0"/>
          </a:p>
        </p:txBody>
      </p:sp>
    </p:spTree>
    <p:extLst>
      <p:ext uri="{BB962C8B-B14F-4D97-AF65-F5344CB8AC3E}">
        <p14:creationId xmlns:p14="http://schemas.microsoft.com/office/powerpoint/2010/main" val="2193957621"/>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chart" Target="../charts/chart2.xml"/><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chart" Target="../charts/chart1.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3.emf"/><Relationship Id="rId5" Type="http://schemas.openxmlformats.org/officeDocument/2006/relationships/customXml" Target="../ink/ink2.xml"/><Relationship Id="rId10" Type="http://schemas.openxmlformats.org/officeDocument/2006/relationships/image" Target="../media/image25.emf"/><Relationship Id="rId4" Type="http://schemas.openxmlformats.org/officeDocument/2006/relationships/image" Target="../media/image22.emf"/><Relationship Id="rId9" Type="http://schemas.openxmlformats.org/officeDocument/2006/relationships/customXml" Target="../ink/ink4.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37.emf"/><Relationship Id="rId13" Type="http://schemas.openxmlformats.org/officeDocument/2006/relationships/customXml" Target="../ink/ink9.xml"/><Relationship Id="rId3" Type="http://schemas.openxmlformats.org/officeDocument/2006/relationships/image" Target="../media/image34.png"/><Relationship Id="rId7" Type="http://schemas.openxmlformats.org/officeDocument/2006/relationships/customXml" Target="../ink/ink6.xml"/><Relationship Id="rId12" Type="http://schemas.openxmlformats.org/officeDocument/2006/relationships/image" Target="../media/image39.emf"/><Relationship Id="rId2" Type="http://schemas.openxmlformats.org/officeDocument/2006/relationships/image" Target="../media/image33.png"/><Relationship Id="rId16" Type="http://schemas.openxmlformats.org/officeDocument/2006/relationships/image" Target="../media/image41.emf"/><Relationship Id="rId1" Type="http://schemas.openxmlformats.org/officeDocument/2006/relationships/slideLayout" Target="../slideLayouts/slideLayout2.xml"/><Relationship Id="rId6" Type="http://schemas.openxmlformats.org/officeDocument/2006/relationships/image" Target="../media/image36.emf"/><Relationship Id="rId11" Type="http://schemas.openxmlformats.org/officeDocument/2006/relationships/customXml" Target="../ink/ink8.xml"/><Relationship Id="rId5" Type="http://schemas.openxmlformats.org/officeDocument/2006/relationships/customXml" Target="../ink/ink5.xml"/><Relationship Id="rId15" Type="http://schemas.openxmlformats.org/officeDocument/2006/relationships/customXml" Target="../ink/ink10.xml"/><Relationship Id="rId10" Type="http://schemas.openxmlformats.org/officeDocument/2006/relationships/image" Target="../media/image38.emf"/><Relationship Id="rId4" Type="http://schemas.openxmlformats.org/officeDocument/2006/relationships/image" Target="../media/image35.png"/><Relationship Id="rId9" Type="http://schemas.openxmlformats.org/officeDocument/2006/relationships/customXml" Target="../ink/ink7.xml"/><Relationship Id="rId14" Type="http://schemas.openxmlformats.org/officeDocument/2006/relationships/image" Target="../media/image40.emf"/></Relationships>
</file>

<file path=ppt/slides/_rels/slide27.xml.rels><?xml version="1.0" encoding="UTF-8" standalone="yes"?>
<Relationships xmlns="http://schemas.openxmlformats.org/package/2006/relationships"><Relationship Id="rId8" Type="http://schemas.openxmlformats.org/officeDocument/2006/relationships/customXml" Target="../ink/ink13.xml"/><Relationship Id="rId3" Type="http://schemas.openxmlformats.org/officeDocument/2006/relationships/image" Target="../media/image37.png"/><Relationship Id="rId7" Type="http://schemas.openxmlformats.org/officeDocument/2006/relationships/image" Target="../media/image45.emf"/><Relationship Id="rId12" Type="http://schemas.openxmlformats.org/officeDocument/2006/relationships/image" Target="../media/image20.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customXml" Target="../ink/ink12.xml"/><Relationship Id="rId11" Type="http://schemas.openxmlformats.org/officeDocument/2006/relationships/image" Target="../media/image47.emf"/><Relationship Id="rId5" Type="http://schemas.openxmlformats.org/officeDocument/2006/relationships/image" Target="../media/image44.emf"/><Relationship Id="rId10" Type="http://schemas.openxmlformats.org/officeDocument/2006/relationships/customXml" Target="../ink/ink14.xml"/><Relationship Id="rId4" Type="http://schemas.openxmlformats.org/officeDocument/2006/relationships/customXml" Target="../ink/ink11.xml"/><Relationship Id="rId9" Type="http://schemas.openxmlformats.org/officeDocument/2006/relationships/image" Target="../media/image46.emf"/></Relationships>
</file>

<file path=ppt/slides/_rels/slide28.xml.rels><?xml version="1.0" encoding="UTF-8" standalone="yes"?>
<Relationships xmlns="http://schemas.openxmlformats.org/package/2006/relationships"><Relationship Id="rId3" Type="http://schemas.openxmlformats.org/officeDocument/2006/relationships/hyperlink" Target="https://www.ganitcharcha.com/view-article-Mathematics-Behind-Google-Search-Engine---A-Brief-Note.html#:~:text=Google's%20PageRank%20algorithm%20has%20a,search%20for%20a%20query%20%2F%20keyword.&amp;text=PageRank%20algorithm%20quantifies%20the%20importance,%2C%20%5Cldots%2C%20n)." TargetMode="External"/><Relationship Id="rId2" Type="http://schemas.openxmlformats.org/officeDocument/2006/relationships/hyperlink" Target="https://searchengineland.com/what-is-google-pagerank-a-guide-for-searchers-webmasters-11068" TargetMode="Externa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hyperlink" Target="https://www.link-assistant.com/news/google-page-rank-2019.html"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2" cstate="print">
            <a:extLst>
              <a:ext uri="{28A0092B-C50C-407E-A947-70E740481C1C}">
                <a14:useLocalDpi xmlns:a14="http://schemas.microsoft.com/office/drawing/2010/main" val="0"/>
              </a:ext>
            </a:extLst>
          </a:blip>
          <a:srcRect l="359" t="4040" r="2593" b="28889"/>
          <a:stretch/>
        </p:blipFill>
        <p:spPr>
          <a:xfrm>
            <a:off x="159327" y="5086435"/>
            <a:ext cx="1212273" cy="1489440"/>
          </a:xfrm>
          <a:prstGeom prst="rect">
            <a:avLst/>
          </a:prstGeom>
        </p:spPr>
      </p:pic>
      <p:sp>
        <p:nvSpPr>
          <p:cNvPr id="13" name="TextBox 12"/>
          <p:cNvSpPr txBox="1"/>
          <p:nvPr/>
        </p:nvSpPr>
        <p:spPr>
          <a:xfrm>
            <a:off x="1787235" y="5577631"/>
            <a:ext cx="4326826" cy="923330"/>
          </a:xfrm>
          <a:prstGeom prst="rect">
            <a:avLst/>
          </a:prstGeom>
          <a:noFill/>
        </p:spPr>
        <p:txBody>
          <a:bodyPr wrap="none" rtlCol="0">
            <a:spAutoFit/>
          </a:bodyPr>
          <a:lstStyle/>
          <a:p>
            <a:pPr marL="285750" indent="-285750">
              <a:buFont typeface="Wingdings" pitchFamily="2" charset="2"/>
              <a:buChar char="q"/>
            </a:pPr>
            <a:r>
              <a:rPr lang="en-US" dirty="0" smtClean="0">
                <a:latin typeface="Bahnschrift" pitchFamily="34" charset="0"/>
              </a:rPr>
              <a:t>Avinash Singh</a:t>
            </a:r>
          </a:p>
          <a:p>
            <a:pPr marL="285750" indent="-285750">
              <a:buFont typeface="Wingdings" pitchFamily="2" charset="2"/>
              <a:buChar char="q"/>
            </a:pPr>
            <a:r>
              <a:rPr lang="en-US" dirty="0" smtClean="0">
                <a:latin typeface="Bahnschrift" pitchFamily="34" charset="0"/>
              </a:rPr>
              <a:t>MTech [Mathematics and Computing]</a:t>
            </a:r>
          </a:p>
          <a:p>
            <a:pPr marL="285750" indent="-285750">
              <a:buFont typeface="Wingdings" pitchFamily="2" charset="2"/>
              <a:buChar char="q"/>
            </a:pPr>
            <a:r>
              <a:rPr lang="en-US" dirty="0" smtClean="0">
                <a:latin typeface="Bahnschrift" pitchFamily="34" charset="0"/>
              </a:rPr>
              <a:t>Indian Institute of Technology Patna</a:t>
            </a:r>
            <a:endParaRPr lang="en-US" dirty="0">
              <a:latin typeface="Bahnschrift" pitchFamily="34" charset="0"/>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9417" y="4876800"/>
            <a:ext cx="1828883" cy="1828883"/>
          </a:xfrm>
          <a:prstGeom prst="rect">
            <a:avLst/>
          </a:prstGeom>
        </p:spPr>
      </p:pic>
      <p:sp>
        <p:nvSpPr>
          <p:cNvPr id="16" name="TextBox 15"/>
          <p:cNvSpPr txBox="1"/>
          <p:nvPr/>
        </p:nvSpPr>
        <p:spPr>
          <a:xfrm>
            <a:off x="304798" y="304800"/>
            <a:ext cx="8680759" cy="584775"/>
          </a:xfrm>
          <a:prstGeom prst="rect">
            <a:avLst/>
          </a:prstGeom>
          <a:noFill/>
        </p:spPr>
        <p:txBody>
          <a:bodyPr wrap="square" rtlCol="0">
            <a:spAutoFit/>
          </a:bodyPr>
          <a:lstStyle/>
          <a:p>
            <a:r>
              <a:rPr lang="en-US" sz="3200" dirty="0" smtClean="0">
                <a:solidFill>
                  <a:srgbClr val="0070C0"/>
                </a:solidFill>
                <a:latin typeface="Azonix" pitchFamily="50" charset="0"/>
              </a:rPr>
              <a:t>Seminar</a:t>
            </a:r>
            <a:r>
              <a:rPr lang="en-US" dirty="0" smtClean="0">
                <a:latin typeface="Azonix" pitchFamily="50" charset="0"/>
              </a:rPr>
              <a:t> on  “ </a:t>
            </a:r>
            <a:r>
              <a:rPr lang="en-US" dirty="0" smtClean="0">
                <a:solidFill>
                  <a:srgbClr val="0070C0"/>
                </a:solidFill>
                <a:latin typeface="Azonix" pitchFamily="50" charset="0"/>
              </a:rPr>
              <a:t>G</a:t>
            </a:r>
            <a:r>
              <a:rPr lang="en-US" dirty="0" smtClean="0">
                <a:solidFill>
                  <a:srgbClr val="FFC000"/>
                </a:solidFill>
                <a:latin typeface="Azonix" pitchFamily="50" charset="0"/>
              </a:rPr>
              <a:t>o</a:t>
            </a:r>
            <a:r>
              <a:rPr lang="en-US" dirty="0" smtClean="0">
                <a:solidFill>
                  <a:srgbClr val="92D050"/>
                </a:solidFill>
                <a:latin typeface="Azonix" pitchFamily="50" charset="0"/>
              </a:rPr>
              <a:t>o</a:t>
            </a:r>
            <a:r>
              <a:rPr lang="en-US" dirty="0" smtClean="0">
                <a:solidFill>
                  <a:srgbClr val="FF0000"/>
                </a:solidFill>
                <a:latin typeface="Azonix" pitchFamily="50" charset="0"/>
              </a:rPr>
              <a:t>g</a:t>
            </a:r>
            <a:r>
              <a:rPr lang="en-US" dirty="0" smtClean="0">
                <a:latin typeface="Azonix" pitchFamily="50" charset="0"/>
              </a:rPr>
              <a:t>l</a:t>
            </a:r>
            <a:r>
              <a:rPr lang="en-US" dirty="0" smtClean="0">
                <a:solidFill>
                  <a:srgbClr val="92D050"/>
                </a:solidFill>
                <a:latin typeface="Azonix" pitchFamily="50" charset="0"/>
              </a:rPr>
              <a:t>e</a:t>
            </a:r>
            <a:r>
              <a:rPr lang="en-US" dirty="0" smtClean="0">
                <a:latin typeface="Azonix" pitchFamily="50" charset="0"/>
              </a:rPr>
              <a:t>’ s </a:t>
            </a:r>
            <a:r>
              <a:rPr lang="en-US" dirty="0" smtClean="0">
                <a:solidFill>
                  <a:srgbClr val="FFC000"/>
                </a:solidFill>
                <a:latin typeface="Azonix" pitchFamily="50" charset="0"/>
              </a:rPr>
              <a:t>Page</a:t>
            </a:r>
            <a:r>
              <a:rPr lang="en-US" dirty="0" smtClean="0">
                <a:solidFill>
                  <a:schemeClr val="accent6">
                    <a:lumMod val="50000"/>
                  </a:schemeClr>
                </a:solidFill>
                <a:latin typeface="Azonix" pitchFamily="50" charset="0"/>
              </a:rPr>
              <a:t> </a:t>
            </a:r>
            <a:r>
              <a:rPr lang="en-US" dirty="0" smtClean="0">
                <a:solidFill>
                  <a:srgbClr val="00B0F0"/>
                </a:solidFill>
                <a:latin typeface="Azonix" pitchFamily="50" charset="0"/>
              </a:rPr>
              <a:t>Ranking</a:t>
            </a:r>
            <a:r>
              <a:rPr lang="en-US" dirty="0" smtClean="0">
                <a:solidFill>
                  <a:schemeClr val="accent6">
                    <a:lumMod val="50000"/>
                  </a:schemeClr>
                </a:solidFill>
                <a:latin typeface="Azonix" pitchFamily="50" charset="0"/>
              </a:rPr>
              <a:t> </a:t>
            </a:r>
            <a:r>
              <a:rPr lang="en-US" dirty="0" smtClean="0">
                <a:solidFill>
                  <a:srgbClr val="92D050"/>
                </a:solidFill>
                <a:latin typeface="Azonix" pitchFamily="50" charset="0"/>
              </a:rPr>
              <a:t>Algorithm </a:t>
            </a:r>
            <a:r>
              <a:rPr lang="en-US" dirty="0" smtClean="0">
                <a:latin typeface="Azonix" pitchFamily="50" charset="0"/>
              </a:rPr>
              <a:t>“</a:t>
            </a:r>
            <a:endParaRPr lang="en-US" dirty="0">
              <a:latin typeface="Azonix" pitchFamily="50" charset="0"/>
            </a:endParaRPr>
          </a:p>
        </p:txBody>
      </p:sp>
      <p:pic>
        <p:nvPicPr>
          <p:cNvPr id="17"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1100" y="1285255"/>
            <a:ext cx="4267200" cy="2222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14" descr="google-code-seo-algorithm9-ss-19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9327" y="1285255"/>
            <a:ext cx="3601439" cy="210956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3" name="Chart 22"/>
          <p:cNvGraphicFramePr/>
          <p:nvPr>
            <p:extLst>
              <p:ext uri="{D42A27DB-BD31-4B8C-83A1-F6EECF244321}">
                <p14:modId xmlns:p14="http://schemas.microsoft.com/office/powerpoint/2010/main" val="619852161"/>
              </p:ext>
            </p:extLst>
          </p:nvPr>
        </p:nvGraphicFramePr>
        <p:xfrm>
          <a:off x="2819400" y="3129546"/>
          <a:ext cx="4368490" cy="2690723"/>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4" name="Content Placeholder 3"/>
          <p:cNvGraphicFramePr>
            <a:graphicFrameLocks/>
          </p:cNvGraphicFramePr>
          <p:nvPr>
            <p:extLst>
              <p:ext uri="{D42A27DB-BD31-4B8C-83A1-F6EECF244321}">
                <p14:modId xmlns:p14="http://schemas.microsoft.com/office/powerpoint/2010/main" val="2053695721"/>
              </p:ext>
            </p:extLst>
          </p:nvPr>
        </p:nvGraphicFramePr>
        <p:xfrm>
          <a:off x="277584" y="3657600"/>
          <a:ext cx="3019302" cy="99060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7042934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AutoShape 2" descr="What is Google PageRank and its Relevance to SEO? | SEO Site Checku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8" name="AutoShape 4" descr="What is Google PageRank and its Relevance to SEO? | SEO Site Checku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0" name="AutoShape 7" descr="data:image/jpeg;base64,/9j/4AAQSkZJRgABAQAAAQABAAD/2wCEAAkGBxAQEhUQEBAVFhUXFxcWFRcWFRUVFhkZGBUXFhYVFxUYHCggGRolGxYVITEtJSkrLi4uGB8zODMsNygtLisBCgoKDg0OGxAQGy0lICYrLy0tMi0tLS0tLS0tLS0tLS0tLS0tLS0tLS0tLS0tLS0tLS0tLS0tLS0tLS0tLS0tLf/AABEIAKIBNwMBEQACEQEDEQH/xAAcAAEAAgIDAQAAAAAAAAAAAAAABgcBBQIDBAj/xABLEAABAwIDAwcIBwYDBgcAAAABAAIDBBEFEiEGMUEHIlFhcYGRExQXMlShsdMjM0JScpLRFVNissHSc4Lxk6K0wsPwFiQlNDVDY//EABsBAQACAwEBAAAAAAAAAAAAAAABBAMFBgIH/8QAMxEAAgICAAQFAwMDBAMBAAAAAAECAwQRBRIhMRMUMkFRImFxFTOBI5GhNEJSsSTB0Qb/2gAMAwEAAhEDEQA/ALwQBAEAQBAFBAUg4mQdI8U5WRzIyHAppjaMoSFACAIAgCAIAgCAIAgCAIAgCAIAgCAIDoqqyOIXkeGjrPw6V5lOMe7PE7Iw6yZrn7TUbdTMPA/osfmK/kwPNp+T2YbicVS3ykLszb2vYgX6r71kjJSW0WITU1zRPYvR6CAIAgCAIAgCAKSQgCAIDhNK1gLnEBo1JJsApUXJ6RDaS2yCY7ygEP8AI0UflHnQEgm5/hb+q29PDFGPPkPSKU8mTeq1s6IdnMWrOfVVhhB+w0m46srSGhS8zFp6Vw392FTZPrJnd6M2nfXT37lH6xL2gj15T7s11fsNiNOM1JVmS32S50b+wG9veFnr4nRZ0ugjxPGkvSzUUe3ddSvMU5OZuhZMLnx3q3LhmNfHnr7P4MSvth0ZOdldvaaueISDHNwadWutvyu/Wy0+Zw2zH+rui5VepkuWsM4QBAEAQBAEAQBAEAQBAEAQBAEAQGlxvAaaYPlkjzODTY5naWBtpdYbKotbaK99MJRbaKTxOd5jtnPALTV9Z6OYq6z0X/RU7ImNjY0BrQAANNwW/OuSSWkd6EhAEAQBAEAQBAFJIQBAYe4AEk2A1JUpb6IMqLbjap9S/wAlDfJezGje43sHEcb8Auo4fhQoh4tnf/o1V1rslyom2xWyjKKMPeM07wC9x4fwN6AFo87NlkT+3sXaKVWiTgKkZzKEhAQjlQwE1cLfIUxkqMwDHghuRu92c8W9XSVseGZbom+aWkYLq+ZdO569hdjIsPZmdZ87vXf0fwt6AvOdnzyZfYmqnkRLFrzMEICAIAgCAIAgCAIAgCAIAgCAIAgOiv8Aqn/hd8CvM/Szxb+2/wAHz1XnmDtHxWir9ZyVH7iPopq352ByQBAEAQBAEAQBAFJIQBARPlHxXyFMI2mzpTl68oF3f0HetnwrH8W7b7LqVMqzljpED5OKIVOICRwu2Jpf1X9Vt/EnuW54xZ4dCivcq4cU57Zc65I2ZkISEAUkmLJoGVACA6KurjiaXyODQOJUOSj3PddcrHyxW2RaXbV0jiyjpXzEG1/s99v1WLxW/SjY/p0a/wB6aX29zx1u1uIwDPPQ5WcXWcQO0gmyjnsXdGWrCxLXqNj39zYYPt1TTENk+jJ0BJBZfozcO9TG5PuY8nhF1XWPVErBWY1PYygOqoqGxi7j+qwZGRCiPNNnuEHN6Rp3Y3JISKeEvtvNrgd9wPeqHnMi7rTDp8sz+DCHrZwlxWqjF5IS0dNgR3lpNlgtyc6lc0opoyV1UWdE+p6qTHGPsHadfBe8XjFdj5bOjIswpLrHqbYFblNNbRSCkGsxnHqakF55Q08G73HsaFYpxrLfSjHO2Me7IzVcpELBmFLNk++4ZW+OqvQ4W5dOdbMLyWuvKziOUmIi4gJ/zj9Fm/RJ/wDJGPzq+BBygySvEcWHTOcd2th23y2ssM+Gwgm5WIyRyZSfSLJfM55gcXtDXFhu0HMAbHS9tVqLdaejNb+2/wAHz5XHmDu+K0MfWcnR+4j6NbuW/OwRlzgBcmwRvXclJsi2IbYtD/JU0Tp3/wAO5YXb11HqbKvhrUee6XKv8murdqsSgGeaiDWcTYkDtIdovLsmu6LNWFh29I2PZ78D24gncGSjybnaNN7sJ6L8D2qYXp9GYsrhFtK5o9USxZzUBAEAQBSSEAQFUcrdV/5mKP7sV+9zz/aF1HAa/wCnKX3NZnP6kjPIx9bVHjli/mevH/6DtD+ScLu/4LWXNGwCEhAEJCAIDrqZmxtL3GwaCSeoKJPS2eoRcpKKKvxCslxGrjgzEB7jpfRrALuPbYKmn4s/sdN4UcLGc16iy6CijgYI4mhrRwHxPSVcS12ObsslZLmk+p6HNBFiLjiFJ42U3t/gXmM4kiFoZb2bwY4b2jqO8d6rWwS6nX8IzXfX4c+6/wCjecmW0znPNFM6+hdCSdbDfH3DUd6mmTfRlHjWCof1or8//SxZ5QxpcdwXq61VQcmc9GLk9Iis8jqmdkV7B1y628NG8Do6O9c3VJ5uUuft30bOUfBq2u5KoIWsaGtAAGgA3BdRGCitI1je+pze24sVLSfRkLoQvG6PzeXmj6N+oHQeLf6965Di2H4NnNDszd4V3iR0+6Nns3iRLvIuN9Ls6dN4Vzg2dKT8Gf8ABXzsZR+tHp2pxoUcOf7TjlYOs8T1AX9y67DxnfYo+3uaa+zw479yE7AUDa6earqOf5MgNDtQXG5Lj2Dd2ra8Un4EY019Cpirnbkyy3xNcMrmgtOhBGluiy0PM09ovaKV5RtnBQzB8OkMtyG/dcPWaOq1iO/oXXcJzZXx5J91/lGtyqVF7XuSrko2ifM19JM67owHRuO8s3Fp/Cbdx6lrOM4irkrI9n/2ZsSxv6WTyv8Aqn/hd8CtBPsy3b+2/wAHzrWeoO5aOC3M5LH/AHD6RbuW+OwRA9v9oC0OhYdG+tbi77vZuVW6zf0o6HhWHHXiz/gkGyWDtpYG6fSPAdI7iSdbdgvZZoQSRq8zIlda2+3sbictDTnIy2N81rW43vwXp9StHe+hQO1c0TKqWKk58ZdzAy7hqASG23gG6ruv6to7XEucceLu6PXuXFsHUVMlHH52xzZG3bz9HOaDzXHut4KxHejkc3w/Gbr7EhXoqBAEAUkhAEBUfLDDlqoZODord7XH+4LquAT3XKP3NZmr6keXkmrhHWujJ+tjIHW5hzgeGZe+PVc1KmvZnnDlqbXyXMFyRtAgCAITsxdCNoXQkjHKHWGOlsD68jWnssXH+VYMjpA2vB61PIX2WyEcn8ubEm3/AHclvyj+l1gx+jN1xuOsZfkt9XjkAhBFuUuhE1BKbax2kb/lOvuJWOxbRsuE2uGTH79CmcHrDDU08jTYtlZ73AH3EqvX0kdjxCKnRJP4L52hlysaOk/DVUeN2ONKS92cRhQ5pmk2fdes1/dut4tWt4I/6zb+C7nL+kTFdYjThAabaqDNAXcWODh8D7itVxevmx2/jqXcCfLcl8kQpaksnhI++0eJsfcVzPDny3xZt8qG6pHHleke009r5fpOy/Nt7rr65wBJyl/Bxeb7HDkeqxephO8lkg6xq13hp4px+pqUZ/wRhPo0WYFzqNhohvKxTh1AXHeyRjh3nKfc4rbcGscclJe/QrZaTgQfkjYXYhmA0bC/Me0tt8Pcttx2S8JfkrYa+ouOv+qf+F3wK5GfpZft/bf4PnOsPNHd8VpK/WcpR+4j6SB0W9OuRRuO1vlHyE8ZHH/eK1sv3DvMevWOkv8Aj/6LKr8erC0NpKGR2gtI/KGajeADcjtsr237HJwoqUn4s/4Rrv8AwnWVhzYjVEN/dRHTsOllEYPvIsPPqp6Y8Evu+5JMG2cpKQfQQtaeLiLvPa4rIlo11uRZa9yZt16MIQBAEAQBAEBCuVbCDPSeWYOdAfKH8FrP8BY/5VteD5HhZHK+0uhVy4c0N/BT+HVz4ZGTRnnMcHN7uHYdy66+lXVuD9zWxlyyTPofBcUjqoWTxHmuF+sHcWnrBuFwN1MqZuEvY3Fc1NbR7liPYQEV2iwTEaolrK5sMX3WRuDj+J+a57rK7jX01dXDb+5hnXOXvoh20+z1Rh1P5w6ufJz2ty2cPWO++Yra4mTXkW+H4aRVuqlCO9kXwmslrKuCn8vK1sjwHEPcDbUm2vQFscumuiiU1Fb/AAYqtykk2WhyiYdlw8CMHLC5juJOUAtJJ46OuuGvXOjq+DWqGSk/foVvs1iIgrIJieaHWcf4XAsJ8DdVq1qSOn4lV42NJF9q+cGEINPtgR5jU3/cv/lK8T7FvB/1EPyih9n6M1FbTwN4yNJ/C053Hwaq8O52PE7lXS9/Beu1TD5EPH2XAnsOnxsqXGanOja9jkMGaVn5I7hlUGTRy8L2d2HRc/w67wr032fQ2eXXz1aJ6F267GgMqQa/HvqJOz+q1/FGljT38FjE/eiV9hzDNWwxt1DXBzuoN5x94C53hVPNamzeZs+Slkt242eNfTGNthKw54ifvAeqT0EaeBXf8Py3jWqT7e5yt9XiR0U5hGJz4bVB7mFsjCQ+N2lxuc0/0PUCusuhVnUNJ/g10OamWy6sJ2qo6hgkZM0dLXHK4dRB/ouRuwrqpcribCF8JLuQzlEx/wA9DMPogZXOcC4t3HLuaL8L2JO7RbLh2P5Zu+7prsYLZ+K+SBJdgdlBh0JzkOmksZD0WvZg6hdUM3Mlkz2+xnqqUESKv+qk/A74Fa6fZnu39t/g+cqv1R3fFaSv1nKUes+k2jRb065FD7SUxhqp4XaWkcR+FxzNPgQqFi1M7/h9qtx4tfBaPJ5jAqaRrSfpIvo3js9R3eLe9W658yOT4tiui967PqiUWWQ1gsgMoSFICAIAgCAIDjIwOBaRcEEEHiDwUp6e0Q+xRW32yb8PlMsbSad55pGoYT/9bujqPHtXXcM4jG6PJN/Uv8msvocXtdjhsTtc+hfbV0TvXZ1/eb1/FZuI8Ojkx2ukjxVa62XZhOLQVTBJBIHA7+kdThvBXH20TqfLNG0hYproe66xHsICE8r3/wAef8WP4lbbg3+qX4ZVyvQVVsC7/wBSpR/+n/K5dBxV/wDjSKlC+tH0NUQNkY6N4u1wLXDpBFiFw+tm3jJxaaKD2u2flw6YscC6FxPkn62I+6TwcPfvVacGmdlgZ8L4JN9fcsrk72vjqYm08rwJmCwzEDyjRuI6XdPis1c9rqaPifD5UzdkF9L/AME3WTaNPorflV2sjbEaKB4fI8gPDdco0OXT7R006Fjm99EbvhWI4y8exaS7bOzkr2OfSg1lS200gsxp3sYbE3/iKVx0jDxTP8xLlj6UWBPC17SxwuCCCOor1OKktPsauL5XtFbYrRyUUmR4JjJ5j7G3YTwcuQzuHzqltdvY6HHvjdH7kx2fxtkrQxzhmGgv9oW+K2/DuIqcVXY9NGry8WUJNpdDeFy3LnFdWyiRDbDHG5RDEczieGtzwAtv1XP8RyPMy8Crr8m0w6OT+pZ0PVsbgJp2maUfSybx91vBvaeK2WDiKiHXuYM3K8aXTsiS2WwKR4MVwamqQBUQMktuzNBI7DvCy13Tr9D0eJQT7orPlHwuGgMBpYQxr/KZyLm5GTKCSeguXQcIule5Kx7fQoZMOTTSOjktxaniqZBOQ18gAje61hqbsvwvceCycZxrJQUodl3GJOKb2XCFyxsTz4k4CGQk2AY4knd6pXiz0sx3P6H+D5xq3jLa4uOtaaK1LbOXqhKMttH0fTVccjQ5kjXAi4IIIK3UZJ9jqYzjJdGQTlT2YfO0VlO0mSNtpGt9ZzBcgtHFw947AsV0d9je8Kz/AAX4cn0ZXuzW0klJKJYna7nNPquH3T/3osEHyPZ0eVj1ZdfK+5cODbbUVQ0XlEbuLZCG69RvYq1GxSOUv4XkVP07X2NhVbRUUQzPq4QP8RvuF9V72issO99FB/2O7CsUZUs8rGHZCea5wLcw+8AdbdqbMdlTg9Pue5SYwgCAIAgCAIDpqadkjSyRoc1ws5rgCCOsFTGTi9ohrZWu0XJO1xMlBLkO/wAnJct7GuGrR23W8xuMzh0sWypZjJ+kizdnsaonZ2QSXH2onhwPgbkdoWxedh3x1PX8lfwLIdje0W2WOx6PoXyfiheD4tIVKeJgS6qejNGdy9jbRbVY7JpHhQB6XXA8C4Kq8bCi+tjPasvf+08OKbOY7iYyVcsUMd75BqLjcbN326yslWZiYz3VFt/LEq5z6SNlsxyXxUc0dS6oe98bszQAGtvYjXeTvWHK4rO+LjpJHquiMXssJahFk89dRRTsMc0bXsdva4AgqWkz1GcovcXog1fyVUrnZqeaWE77Ah7R2X1HivDijaU8XugtSSa+5yj2Bq7ZH4vUFnQMw7rlyjkIfEo75o1x3+Dc7P7EUVGc7YzJJ+8l5zr9I4Be0kipkZ1t/qfT4JMpKgQHVU07JGlj2hzTvBFwvMoqS0z1GTi9ojs+xcF7wySR9QOZvcD+qoWcLpm99vwXI8QsXfr+Tm3Zh+51XIR1AD4krGuFw92/7h5nxFGxw3AqeA5mMu777uc7uPDuVyrGqq9CMFl87PUzZqwYTw4ti0NKzPM8NHAbyeoBZqaJ2vUEY52KC2yGP2/qKh5jw+iMhG9zjoO21gPFbOXDq6Vu+evsiv48pelHlxnBccxCPydQ2lYy4cB9oEcQ4XtxXujJxMafPXtsSqsnHUtEA2gwCqw5wFQwZXeq9pux3VfgeorfYmdXkp6/sU7KJQJpydbcOD2UdS7M13NieTq08GOPEHQDo+Gq4pw1ad1X8osY9+vpkWTi+GR1UToJc2R3rZXFpI6LjguaklJaZdnFTWmRT0V4X9yX/auWLwYGHy1fwe/CtgaCmkbLGx5LdWh0jnNB6cp0uvSriuxMKIR7IlFlkM6IftLydUVY4ygGGU6l0dgHfiYdCevQry4Iv0cQup6J7RGTyQuvpX6dcev8y8eGi+uP2L2N3gnJhSQEPme+dw4OsGfkG9e1FFW/i11vTekTljAAABYDcBoFJrm9nJSQZCkBAEICAIAgCAIAhBhQDKkBQAoAQBSAgCgBSAgCAIAgCAKCTjK8NaXHcASewC5UpbaRDelsobHcYfX1DQXW8rI1jf4WucGgeBXa0Y0cXH5kuqW/5NPJ+JPr7l3YRhsVLE2GFoa1oA04niT0krjrbJWScpG1hHlWj2rEezz19FHPG6KVgcxws5p4/oslc5QfNF9SGtrTPnna3CDh9XJA1xIaQ6M8crtW69I3dy7XEv8AHxed/GmaqcOWzR9E0ziWNJ3loJ7bC64mS6s2q7HYvICAyhJhAFBBkISEJMKSTIUgIAhAQBAEAQBAEICAIAoAQBAEAQBAEAQBAEAQBAEJOFREHtcw7nAtPeLL1F8skyGtrR83YhTS0VQYngtkieCDbQ2N2PHSDYFd7TZDJoTXZo1Di4SLz2T2rp66NpDg2WwzxkgG/Et6QuOzMGzHm0109mbGq6M19yQqiZjzYhXxU7DLNI1jRvLjb/UrJXVKx6its8ymorZUNDQuxzE3VWQimY5tyRvawcxo6yRc9q6C25YeKqU/qZUjX4lnO+xcy5xlwKAEBlCQgCAIAhJhCTIUgIAhAQBAEAQBAEAQgIAoAQBAEAQBAEAQBAEAQBAEJCA0e02ylLiDQJ2c4epI02e3sPEdRuFZxsu3He4MxTqjPuQGp5JJ2G9PWNI4CRha78zT/RbiHHNrU4lZ4fXaZ6INiMabzRiQa3qdIfcscuJYz6+EiVjzX+42NHyaNe4Pr6uSoI4Xc1vjclV58UlrVcVH8GRY63t9Sc0NFHAwRxMDGDc0CwWtlJyfNJ7ZnPQvICAIAhIQBAEAUEhSSEAQBCAgCAIAgCAIAgCAIAVDIIQ7bKoMj446YOLS4aFxNgbXsAtY86e2lHsUvMS20kd1Hto4SCOpg8ne2uotfiQ4blMM58yjNaPUch71JaJgCtlstmUAQC6AKQLqNg0u1GMOpI2yNYHXcG2JI4E307FWyrnVDmRhuscFs0TNrqxwzCjuLXBAeRbpvZVVmWtbUTB5izW+U2+zW0raslhbleBe17gjQXB7SrGNkq3o+5mpu5+jJArZnCbAumwE2CORbQvdXGjyNygkZrm+jA7d3qmspu7w9GDxv6nISK6u7RnMoQEAQBCQgCAIAhIQkIAgCEBAEAQBAEAQBAEAQGCoZDKuwjFm0lVLI5hcD5Rtha+r7317FoYW+FbJ62ayuxQk3o7cYrH4nNG2GEiwtc67yLlxGgAXqyUsia5UTKTuktLRINq45yWMFQyKEABxL8rjrzjbjYdat5CltLekWLlLp10iOzVnm87PNat8ouM1ySN40PA6KpKbrmuSW0YOZRkuV7N3tdXzPqI6OJ5Zmy5iCQbuPEjWwAurGVZJ2KtPWzLfZJSUEavaLDqiiYzLVSOa466uaQ4A7ucdCL+Cw5Fc6V6tox2xlWu5tdo8bkgpqdkbiHyRgl/EANbfvJPxVjJvlCEUvdGW2xxitGhqX+Qa2aHEHPkBF28/v9Y2IHWqvpXNGfUwb5fqUjb7V13nFDDLuLni/aGuB94VjKnz46kZb5c1aZ1YZtW+GBkfmjnBrQM+Y2PX6mi8V5fJBLlPMb3GKWjlsHF5SaWoLm3sRlG/nOBJ7NLL1grc3MY/WTkYxCB75nurK0RNFy1jJLkdAy8NF5mpSsfiT0TKLbfNLRnYvEH+cuhErpIi1xaXXO4izhfUXF9FOHZLxXHe0Mex87j7HkwyKpqqiaFtS9gu8k5nOsA+wDRcW4cQsdanbZKPNoxwjKybWz07Pvmpq80rpnPbqDe9jzM7SASbH9V6x+aq/kb2ZKm42cuzy19eKfEpZiL5SbDdcmNoGqxzs5MhyPE58lzZttlIpat5q5pnWzWbG17gLj7zQd27TireNGVj55Mz0NzbmyZLYlkBAZUgISEAQBAEJCEhAEAQgIAgCAIAgCAIAgCAFQyGQXZKgkbWSukicGkSWLmEA3kaRYkLVY1T8aTa6FKiDU22ibiMDcAOxbTliuyLekQTa2jkFY2Z8LpYrN0AJFhe7Tbdrr1rV5MJK1S1tFK+D8RNroeDFopJnxyRUT4427g2M3OoJJDRosNsXKScY6RjnFuS5Y9DdbWYZKZ46mCxeMt23AdcHmkA7xwWfJqnzqcTPfXJtSRptqqurlYx1RGI2B1mt4lxB1t0AD3rBkztlHc1pGC52P1G42iwWSopad8Qu+ONt28SC1u7ruPirWRQ5wjJeyLFtblBaPA+tfI1scWGMEml3GIEdehbp3rD9T6RgtmNSb6KBstqqCXzSGMR5nh4LhEzmg5XXs1o0Fys2TXJ0pJf2PeRFuCSRvdm4i2kha5pBDACCCCOogqzjw/pJNFitagkyM7M0MsNbNeN7WkSNa7Kcvrgt1tbgqePVKNkuhXqg4zZq8MidTTSec0T5nE83m5he5uRcWN7hYIRdc3zx2YoRcZPmWzY7L00za50kkD4w4P+ycovYht7W3LLjQkr22tHqiMvEbaPRshRysq53Pje1pD7FzSAbyAixO9e8SuStk2j1jxaslsx5nL+1jJ5N+S452U5fqWj1t2/RPDl5nm10HK/G2dD8KMuJP8AKQuMRcTctOU/Ri2u7esfgOeQ+ZdCHXzXdexnCoKigq3MEcj4XEAlrXOFvsu0G8cf9F6rjZRbrXRiuMq7NLsTsLal4ygCkBAEAQBAEJCEhAEAQgIAgCAIAgCAIAgCAKAEICAwQg0LI1sjRpNotnGVZa8PLJG7nAX0vfUdqr346t670zFbVz9fc1rdkJJHNNVVOla3c21veT/RYPJuTXPLZjWM97kyWNaALAaBXlEtaOS9aJ0YITR5FlGgLJoGLJoCyaBmyAzZCdBNkmLKCDIUgIApAQBAEAQBCQhIQBAEICAIAgCAIAgCAIAgCAi2J7cQQTPgdBO9zCGuLBFlvlDtM0gO5w4KtPKrrlyy7mGd8IPTPN6Raf2Wq8IPnLz56n5PHmqx6Raf2Wq8IPnJ56n5Hm6x6Raf2Wq8IPnJ56n5Hm6x6Raf2Wq8IPnJ56n5Hm6x6Raf2Wq8IPnJ56n5Hm6x6Raf2Wp8IPnKPPVfI83X8mPSLT+y1PhB85PPVfI83X8mfSLT+y1PhB85PPVfI81WY9ItP7LU+EHzk89T8jzVZssJ2pFUHGGkqDlIBv5uN+vGZZqroWekyQsjPsbH9oS+xT/mpvnLKZDH7Rl9jn/NTfOQD9oy+xz/AJqb5yAftGX2Kf8ANTfOQkftGX2Kf81N85AGYoc7GPp5Y87i1rnGEi4Y59jkkJGjHcEBsUICAKQEAQBAEAQkISEAQBCAgCAIAgCAIAgCAIAgKh2l/wDe1P8Ai/8ATjWgz/3mavK9ZrlSKwQBAEAQBAEAQBATvk29Sb8TfgVuOGemRfw+zJotmXTCAyEAQBCTXYp9bS/47v8AhqhAbFAEAUgIAgCAIAgCEhAEAQgIAgCAIAgCAIAgCAICKYnsPFPNJP5xMwyEOLW+SLb5Q3TMwngOKq24kLJczK88eM3tnm9HkXtc/hD8tY/0+r7njykDHo8i9rn8Iflp+n1fceUgPR3F7XP4Q/LT9Pq+48pAejuL2qfwh+Wn6fV9x5SA9HcXtU/hD8tP0+r7jykB6O4vap/CH5afp9X3HlID0dxe1T+EPy0/T6vuPKQHo7i9qn8Iflp+n1fceUgPR3F7VP4Q/LT9Pq+48pA2mDbMmkDhFVS84gnM2E7uizAs1NEavSZq6owWkbPzOb2p/wCSL+1ZzIPM5van/ki/tQDzOb2p/wCSL+1APM5van/ki/tQDzOb2p/5Iv7UJOIw9xex753P8m4uaC2MC5Y+PXK2+57kBsEAQBSAgCAIAgCAISEAQBCAgCAIAgCAIAgCAIAgCAIAgCAIAgCAIAgCAIAgCAIAgCAIAgCAIAgCAIAgCAISEAQBCAgCAIAgCAIAgCAIAgCAIAgCAIAgCAIAgCAIAgCAIAgCAIAgCAIAgCAIAgCAISEAQH//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26" name="AutoShape 16" descr="10 Crucial SEO Ranking Factors You Need to Know"/>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921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661" y="3124200"/>
            <a:ext cx="823853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849994" y="280472"/>
            <a:ext cx="3531864" cy="369332"/>
          </a:xfrm>
          <a:prstGeom prst="rect">
            <a:avLst/>
          </a:prstGeom>
        </p:spPr>
        <p:txBody>
          <a:bodyPr wrap="none">
            <a:spAutoFit/>
          </a:bodyPr>
          <a:lstStyle/>
          <a:p>
            <a:r>
              <a:rPr lang="en-US" dirty="0" smtClean="0">
                <a:solidFill>
                  <a:srgbClr val="0070C0"/>
                </a:solidFill>
                <a:latin typeface="Azonix" pitchFamily="50" charset="0"/>
              </a:rPr>
              <a:t>What is Page Ranking ?</a:t>
            </a:r>
            <a:endParaRPr lang="en-US" dirty="0"/>
          </a:p>
        </p:txBody>
      </p:sp>
      <p:pic>
        <p:nvPicPr>
          <p:cNvPr id="92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10262"/>
          <a:stretch/>
        </p:blipFill>
        <p:spPr bwMode="auto">
          <a:xfrm>
            <a:off x="190500" y="1066800"/>
            <a:ext cx="2352675" cy="1743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1858" y="1009731"/>
            <a:ext cx="2095500" cy="150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Straight Connector 3"/>
          <p:cNvCxnSpPr/>
          <p:nvPr/>
        </p:nvCxnSpPr>
        <p:spPr>
          <a:xfrm>
            <a:off x="2849994" y="5562600"/>
            <a:ext cx="50748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914400" y="5943600"/>
            <a:ext cx="12954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ight Arrow 6"/>
          <p:cNvSpPr/>
          <p:nvPr/>
        </p:nvSpPr>
        <p:spPr>
          <a:xfrm rot="16200000">
            <a:off x="4781549" y="5581650"/>
            <a:ext cx="495301"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AutoShape 5" descr="PageRank - Wikipedia"/>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 name="TextBox 9"/>
          <p:cNvSpPr txBox="1"/>
          <p:nvPr/>
        </p:nvSpPr>
        <p:spPr>
          <a:xfrm>
            <a:off x="3886200" y="6324600"/>
            <a:ext cx="2439322" cy="369332"/>
          </a:xfrm>
          <a:prstGeom prst="rect">
            <a:avLst/>
          </a:prstGeom>
          <a:noFill/>
        </p:spPr>
        <p:txBody>
          <a:bodyPr wrap="none" rtlCol="0">
            <a:spAutoFit/>
          </a:bodyPr>
          <a:lstStyle/>
          <a:p>
            <a:r>
              <a:rPr lang="en-US" dirty="0" smtClean="0"/>
              <a:t>&lt;&lt;</a:t>
            </a:r>
            <a:r>
              <a:rPr lang="en-US" dirty="0" smtClean="0">
                <a:solidFill>
                  <a:srgbClr val="FFC000"/>
                </a:solidFill>
              </a:rPr>
              <a:t>Point to be NOTED </a:t>
            </a:r>
            <a:r>
              <a:rPr lang="en-US" dirty="0" smtClean="0"/>
              <a:t>&gt;&gt;</a:t>
            </a:r>
            <a:endParaRPr lang="en-US" dirty="0"/>
          </a:p>
        </p:txBody>
      </p:sp>
    </p:spTree>
    <p:extLst>
      <p:ext uri="{BB962C8B-B14F-4D97-AF65-F5344CB8AC3E}">
        <p14:creationId xmlns:p14="http://schemas.microsoft.com/office/powerpoint/2010/main" val="4013657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14400" y="304800"/>
            <a:ext cx="7467600"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400" b="1" dirty="0" smtClean="0">
                <a:solidFill>
                  <a:schemeClr val="accent4">
                    <a:lumMod val="50000"/>
                  </a:schemeClr>
                </a:solidFill>
                <a:latin typeface="Bahnschrift" pitchFamily="34" charset="0"/>
              </a:rPr>
              <a:t>          Let’s implement the </a:t>
            </a:r>
            <a:r>
              <a:rPr lang="en-US" sz="2400" b="1" dirty="0" smtClean="0">
                <a:solidFill>
                  <a:srgbClr val="FF0000"/>
                </a:solidFill>
                <a:latin typeface="Bahnschrift" pitchFamily="34" charset="0"/>
              </a:rPr>
              <a:t>W</a:t>
            </a:r>
            <a:r>
              <a:rPr lang="en-US" sz="2400" b="1" dirty="0" smtClean="0">
                <a:solidFill>
                  <a:srgbClr val="FFC000"/>
                </a:solidFill>
                <a:latin typeface="Bahnschrift" pitchFamily="34" charset="0"/>
              </a:rPr>
              <a:t>W</a:t>
            </a:r>
            <a:r>
              <a:rPr lang="en-US" sz="2400" b="1" dirty="0" smtClean="0">
                <a:solidFill>
                  <a:srgbClr val="00B0F0"/>
                </a:solidFill>
                <a:latin typeface="Bahnschrift" pitchFamily="34" charset="0"/>
              </a:rPr>
              <a:t>W</a:t>
            </a:r>
            <a:r>
              <a:rPr lang="en-US" sz="2400" b="1" dirty="0" smtClean="0">
                <a:solidFill>
                  <a:schemeClr val="accent4">
                    <a:lumMod val="50000"/>
                  </a:schemeClr>
                </a:solidFill>
                <a:latin typeface="Bahnschrift" pitchFamily="34" charset="0"/>
              </a:rPr>
              <a:t> on a  Graph</a:t>
            </a:r>
            <a:endParaRPr lang="en-US" sz="2400" b="1" dirty="0">
              <a:solidFill>
                <a:schemeClr val="accent4">
                  <a:lumMod val="50000"/>
                </a:schemeClr>
              </a:solidFill>
              <a:latin typeface="Bahnschrift" pitchFamily="34" charset="0"/>
            </a:endParaRPr>
          </a:p>
        </p:txBody>
      </p:sp>
      <p:sp>
        <p:nvSpPr>
          <p:cNvPr id="6" name="TextBox 5"/>
          <p:cNvSpPr txBox="1"/>
          <p:nvPr/>
        </p:nvSpPr>
        <p:spPr>
          <a:xfrm>
            <a:off x="338098" y="4724400"/>
            <a:ext cx="8605689" cy="1323439"/>
          </a:xfrm>
          <a:prstGeom prst="rect">
            <a:avLst/>
          </a:prstGeom>
          <a:noFill/>
        </p:spPr>
        <p:txBody>
          <a:bodyPr wrap="none" rtlCol="0">
            <a:spAutoFit/>
          </a:bodyPr>
          <a:lstStyle/>
          <a:p>
            <a:pPr marL="285750" indent="-285750">
              <a:buFont typeface="Wingdings" pitchFamily="2" charset="2"/>
              <a:buChar char="q"/>
            </a:pPr>
            <a:r>
              <a:rPr lang="en-US" sz="2000" b="1" dirty="0" smtClean="0">
                <a:solidFill>
                  <a:schemeClr val="accent5">
                    <a:lumMod val="75000"/>
                  </a:schemeClr>
                </a:solidFill>
              </a:rPr>
              <a:t>The WWW hyperlink structure forms a huge directed graph where the nodes</a:t>
            </a:r>
          </a:p>
          <a:p>
            <a:r>
              <a:rPr lang="en-US" sz="2000" b="1" dirty="0" smtClean="0">
                <a:solidFill>
                  <a:schemeClr val="accent5">
                    <a:lumMod val="75000"/>
                  </a:schemeClr>
                </a:solidFill>
              </a:rPr>
              <a:t>      represent web pages.</a:t>
            </a:r>
          </a:p>
          <a:p>
            <a:endParaRPr lang="en-US" sz="2000" b="1" dirty="0" smtClean="0">
              <a:solidFill>
                <a:schemeClr val="accent5">
                  <a:lumMod val="75000"/>
                </a:schemeClr>
              </a:solidFill>
            </a:endParaRPr>
          </a:p>
          <a:p>
            <a:pPr marL="285750" indent="-285750">
              <a:buFont typeface="Wingdings" pitchFamily="2" charset="2"/>
              <a:buChar char="q"/>
            </a:pPr>
            <a:r>
              <a:rPr lang="en-US" sz="2000" b="1" dirty="0" smtClean="0">
                <a:solidFill>
                  <a:schemeClr val="accent5">
                    <a:lumMod val="75000"/>
                  </a:schemeClr>
                </a:solidFill>
              </a:rPr>
              <a:t>Directed edges are the Hyperlinks</a:t>
            </a:r>
            <a:endParaRPr lang="en-US" sz="2000" b="1" dirty="0">
              <a:solidFill>
                <a:schemeClr val="accent5">
                  <a:lumMod val="75000"/>
                </a:schemeClr>
              </a:solidFill>
            </a:endParaRPr>
          </a:p>
        </p:txBody>
      </p:sp>
      <p:sp>
        <p:nvSpPr>
          <p:cNvPr id="5" name="Rectangle 4"/>
          <p:cNvSpPr/>
          <p:nvPr/>
        </p:nvSpPr>
        <p:spPr>
          <a:xfrm>
            <a:off x="1752600" y="1676400"/>
            <a:ext cx="1676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Page 1</a:t>
            </a:r>
            <a:endParaRPr lang="en-US" dirty="0"/>
          </a:p>
        </p:txBody>
      </p:sp>
      <p:sp>
        <p:nvSpPr>
          <p:cNvPr id="9" name="Rectangle 8"/>
          <p:cNvSpPr/>
          <p:nvPr/>
        </p:nvSpPr>
        <p:spPr>
          <a:xfrm>
            <a:off x="1752600" y="3038928"/>
            <a:ext cx="1676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Page </a:t>
            </a:r>
            <a:r>
              <a:rPr lang="en-US" dirty="0" smtClean="0"/>
              <a:t>4</a:t>
            </a:r>
            <a:endParaRPr lang="en-US" dirty="0"/>
          </a:p>
        </p:txBody>
      </p:sp>
      <p:sp>
        <p:nvSpPr>
          <p:cNvPr id="10" name="Rectangle 9"/>
          <p:cNvSpPr/>
          <p:nvPr/>
        </p:nvSpPr>
        <p:spPr>
          <a:xfrm>
            <a:off x="4953000" y="1676400"/>
            <a:ext cx="1676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Page 2</a:t>
            </a:r>
          </a:p>
        </p:txBody>
      </p:sp>
      <p:sp>
        <p:nvSpPr>
          <p:cNvPr id="11" name="Rectangle 10"/>
          <p:cNvSpPr/>
          <p:nvPr/>
        </p:nvSpPr>
        <p:spPr>
          <a:xfrm>
            <a:off x="4953000" y="3048000"/>
            <a:ext cx="1676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Page </a:t>
            </a:r>
            <a:r>
              <a:rPr lang="en-US" dirty="0" smtClean="0"/>
              <a:t>3</a:t>
            </a:r>
            <a:endParaRPr lang="en-US" dirty="0"/>
          </a:p>
        </p:txBody>
      </p:sp>
      <p:cxnSp>
        <p:nvCxnSpPr>
          <p:cNvPr id="8" name="Straight Arrow Connector 7"/>
          <p:cNvCxnSpPr/>
          <p:nvPr/>
        </p:nvCxnSpPr>
        <p:spPr>
          <a:xfrm>
            <a:off x="3429000" y="1828800"/>
            <a:ext cx="1524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3429000" y="2362200"/>
            <a:ext cx="1524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3429000" y="2396672"/>
            <a:ext cx="1524000" cy="6767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5943600" y="2362200"/>
            <a:ext cx="0" cy="6767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1" idx="1"/>
            <a:endCxn id="9" idx="3"/>
          </p:cNvCxnSpPr>
          <p:nvPr/>
        </p:nvCxnSpPr>
        <p:spPr>
          <a:xfrm flipH="1" flipV="1">
            <a:off x="3429000" y="3381828"/>
            <a:ext cx="1524000" cy="9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72079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853105"/>
            <a:ext cx="2917850" cy="1200329"/>
          </a:xfrm>
          <a:prstGeom prst="rect">
            <a:avLst/>
          </a:prstGeom>
          <a:noFill/>
        </p:spPr>
        <p:txBody>
          <a:bodyPr wrap="none" rtlCol="0">
            <a:spAutoFit/>
          </a:bodyPr>
          <a:lstStyle/>
          <a:p>
            <a:r>
              <a:rPr lang="en-US" b="1" u="sng" dirty="0" smtClean="0">
                <a:solidFill>
                  <a:srgbClr val="0070C0"/>
                </a:solidFill>
              </a:rPr>
              <a:t>Inbound Links </a:t>
            </a:r>
          </a:p>
          <a:p>
            <a:endParaRPr lang="en-US" b="1" dirty="0">
              <a:solidFill>
                <a:srgbClr val="0070C0"/>
              </a:solidFill>
            </a:endParaRPr>
          </a:p>
          <a:p>
            <a:r>
              <a:rPr lang="en-US" b="1" dirty="0" smtClean="0">
                <a:solidFill>
                  <a:srgbClr val="0070C0"/>
                </a:solidFill>
              </a:rPr>
              <a:t>Links into the given </a:t>
            </a:r>
          </a:p>
          <a:p>
            <a:r>
              <a:rPr lang="en-US" b="1" dirty="0" smtClean="0">
                <a:solidFill>
                  <a:srgbClr val="0070C0"/>
                </a:solidFill>
              </a:rPr>
              <a:t>website from other websites</a:t>
            </a:r>
            <a:endParaRPr lang="en-US" b="1" dirty="0">
              <a:solidFill>
                <a:srgbClr val="0070C0"/>
              </a:solidFill>
            </a:endParaRPr>
          </a:p>
        </p:txBody>
      </p:sp>
      <p:sp>
        <p:nvSpPr>
          <p:cNvPr id="5" name="Rectangle 4"/>
          <p:cNvSpPr/>
          <p:nvPr/>
        </p:nvSpPr>
        <p:spPr>
          <a:xfrm>
            <a:off x="152400" y="4027715"/>
            <a:ext cx="4572000" cy="1477328"/>
          </a:xfrm>
          <a:prstGeom prst="rect">
            <a:avLst/>
          </a:prstGeom>
        </p:spPr>
        <p:txBody>
          <a:bodyPr>
            <a:spAutoFit/>
          </a:bodyPr>
          <a:lstStyle/>
          <a:p>
            <a:r>
              <a:rPr lang="en-US" b="1" u="sng" dirty="0" smtClean="0">
                <a:solidFill>
                  <a:srgbClr val="0070C0"/>
                </a:solidFill>
              </a:rPr>
              <a:t>Outbound </a:t>
            </a:r>
            <a:r>
              <a:rPr lang="en-US" b="1" u="sng" dirty="0">
                <a:solidFill>
                  <a:srgbClr val="0070C0"/>
                </a:solidFill>
              </a:rPr>
              <a:t>Links </a:t>
            </a:r>
          </a:p>
          <a:p>
            <a:endParaRPr lang="en-US" b="1" dirty="0">
              <a:solidFill>
                <a:srgbClr val="0070C0"/>
              </a:solidFill>
            </a:endParaRPr>
          </a:p>
          <a:p>
            <a:r>
              <a:rPr lang="en-US" b="1" dirty="0">
                <a:solidFill>
                  <a:srgbClr val="0070C0"/>
                </a:solidFill>
              </a:rPr>
              <a:t>Links </a:t>
            </a:r>
            <a:r>
              <a:rPr lang="en-US" b="1" dirty="0" smtClean="0">
                <a:solidFill>
                  <a:srgbClr val="0070C0"/>
                </a:solidFill>
              </a:rPr>
              <a:t>from the </a:t>
            </a:r>
            <a:r>
              <a:rPr lang="en-US" b="1" dirty="0">
                <a:solidFill>
                  <a:srgbClr val="0070C0"/>
                </a:solidFill>
              </a:rPr>
              <a:t>given </a:t>
            </a:r>
          </a:p>
          <a:p>
            <a:r>
              <a:rPr lang="en-US" b="1" dirty="0" smtClean="0">
                <a:solidFill>
                  <a:srgbClr val="0070C0"/>
                </a:solidFill>
              </a:rPr>
              <a:t>Page to other page on same website or some </a:t>
            </a:r>
            <a:r>
              <a:rPr lang="en-US" b="1" dirty="0">
                <a:solidFill>
                  <a:srgbClr val="0070C0"/>
                </a:solidFill>
              </a:rPr>
              <a:t>other </a:t>
            </a:r>
            <a:r>
              <a:rPr lang="en-US" b="1" dirty="0" smtClean="0">
                <a:solidFill>
                  <a:srgbClr val="0070C0"/>
                </a:solidFill>
              </a:rPr>
              <a:t>pages on the other websites</a:t>
            </a:r>
            <a:endParaRPr lang="en-US" b="1" dirty="0">
              <a:solidFill>
                <a:srgbClr val="0070C0"/>
              </a:solidFill>
            </a:endParaRPr>
          </a:p>
        </p:txBody>
      </p:sp>
      <p:sp>
        <p:nvSpPr>
          <p:cNvPr id="6" name="Rectangle 5"/>
          <p:cNvSpPr/>
          <p:nvPr/>
        </p:nvSpPr>
        <p:spPr>
          <a:xfrm>
            <a:off x="5741477" y="1206189"/>
            <a:ext cx="1752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Page 1</a:t>
            </a:r>
            <a:endParaRPr lang="en-US" dirty="0"/>
          </a:p>
        </p:txBody>
      </p:sp>
      <p:sp>
        <p:nvSpPr>
          <p:cNvPr id="10" name="Rectangle 9"/>
          <p:cNvSpPr/>
          <p:nvPr/>
        </p:nvSpPr>
        <p:spPr>
          <a:xfrm>
            <a:off x="5730591" y="4309179"/>
            <a:ext cx="1752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Page 1</a:t>
            </a:r>
            <a:endParaRPr lang="en-US" dirty="0"/>
          </a:p>
        </p:txBody>
      </p:sp>
      <p:cxnSp>
        <p:nvCxnSpPr>
          <p:cNvPr id="11" name="Straight Arrow Connector 10"/>
          <p:cNvCxnSpPr/>
          <p:nvPr/>
        </p:nvCxnSpPr>
        <p:spPr>
          <a:xfrm>
            <a:off x="5029200" y="381000"/>
            <a:ext cx="701391" cy="8251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724400" y="1663389"/>
            <a:ext cx="100619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5227495" y="2120589"/>
            <a:ext cx="503096" cy="6988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5029200" y="3886200"/>
            <a:ext cx="701391" cy="4229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0" idx="1"/>
          </p:cNvCxnSpPr>
          <p:nvPr/>
        </p:nvCxnSpPr>
        <p:spPr>
          <a:xfrm flipH="1">
            <a:off x="4876800" y="4766379"/>
            <a:ext cx="85379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5303695" y="5223579"/>
            <a:ext cx="426896" cy="5676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23411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313666"/>
            <a:ext cx="7620000" cy="1291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914400" y="304800"/>
            <a:ext cx="7467600"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400" b="1" dirty="0" smtClean="0">
                <a:solidFill>
                  <a:schemeClr val="accent4">
                    <a:lumMod val="50000"/>
                  </a:schemeClr>
                </a:solidFill>
                <a:latin typeface="Bahnschrift" pitchFamily="34" charset="0"/>
              </a:rPr>
              <a:t>                            Page Rank Formula</a:t>
            </a:r>
            <a:endParaRPr lang="en-US" sz="2400" b="1" dirty="0">
              <a:solidFill>
                <a:schemeClr val="accent4">
                  <a:lumMod val="50000"/>
                </a:schemeClr>
              </a:solidFill>
              <a:latin typeface="Bahnschrift" pitchFamily="34" charset="0"/>
            </a:endParaRPr>
          </a:p>
        </p:txBody>
      </p:sp>
      <p:sp>
        <p:nvSpPr>
          <p:cNvPr id="6" name="TextBox 5"/>
          <p:cNvSpPr txBox="1"/>
          <p:nvPr/>
        </p:nvSpPr>
        <p:spPr>
          <a:xfrm>
            <a:off x="870857" y="3302781"/>
            <a:ext cx="7391400" cy="2031325"/>
          </a:xfrm>
          <a:prstGeom prst="rect">
            <a:avLst/>
          </a:prstGeom>
          <a:noFill/>
        </p:spPr>
        <p:txBody>
          <a:bodyPr wrap="square" rtlCol="0">
            <a:spAutoFit/>
          </a:bodyPr>
          <a:lstStyle/>
          <a:p>
            <a:pPr marL="285750" indent="-285750">
              <a:buFont typeface="Wingdings" pitchFamily="2" charset="2"/>
              <a:buChar char="q"/>
            </a:pPr>
            <a:r>
              <a:rPr lang="en-US" dirty="0" smtClean="0"/>
              <a:t>PR(A) –  Page Rank of Page A</a:t>
            </a:r>
          </a:p>
          <a:p>
            <a:endParaRPr lang="en-US" dirty="0" smtClean="0"/>
          </a:p>
          <a:p>
            <a:pPr marL="285750" indent="-285750">
              <a:buFont typeface="Wingdings" pitchFamily="2" charset="2"/>
              <a:buChar char="q"/>
            </a:pPr>
            <a:r>
              <a:rPr lang="en-US" dirty="0" smtClean="0"/>
              <a:t>PR(Ti) -  Page Rank of Pages  Ti which link to page A</a:t>
            </a:r>
          </a:p>
          <a:p>
            <a:endParaRPr lang="en-US" dirty="0" smtClean="0"/>
          </a:p>
          <a:p>
            <a:pPr marL="285750" indent="-285750">
              <a:buFont typeface="Wingdings" pitchFamily="2" charset="2"/>
              <a:buChar char="q"/>
            </a:pPr>
            <a:r>
              <a:rPr lang="en-US" dirty="0" smtClean="0"/>
              <a:t>C(Ti) number of out bounds links on a given Ti page.</a:t>
            </a:r>
          </a:p>
          <a:p>
            <a:endParaRPr lang="en-US" dirty="0" smtClean="0"/>
          </a:p>
          <a:p>
            <a:pPr marL="285750" indent="-285750">
              <a:buFont typeface="Wingdings" pitchFamily="2" charset="2"/>
              <a:buChar char="q"/>
            </a:pPr>
            <a:r>
              <a:rPr lang="en-US" dirty="0" smtClean="0"/>
              <a:t>d – Damping Factor in the range 0 and 1</a:t>
            </a:r>
            <a:endParaRPr lang="en-US" dirty="0"/>
          </a:p>
        </p:txBody>
      </p:sp>
      <p:sp>
        <p:nvSpPr>
          <p:cNvPr id="8" name="TextBox 7"/>
          <p:cNvSpPr txBox="1"/>
          <p:nvPr/>
        </p:nvSpPr>
        <p:spPr>
          <a:xfrm>
            <a:off x="1066800" y="5943600"/>
            <a:ext cx="6989477" cy="646331"/>
          </a:xfrm>
          <a:prstGeom prst="rect">
            <a:avLst/>
          </a:prstGeom>
          <a:noFill/>
        </p:spPr>
        <p:txBody>
          <a:bodyPr wrap="none" rtlCol="0">
            <a:spAutoFit/>
          </a:bodyPr>
          <a:lstStyle/>
          <a:p>
            <a:r>
              <a:rPr lang="en-US" dirty="0" smtClean="0"/>
              <a:t>Initially Page Ranks of all the pages  at the </a:t>
            </a:r>
            <a:r>
              <a:rPr lang="en-US" dirty="0" err="1" smtClean="0"/>
              <a:t>brginning</a:t>
            </a:r>
            <a:r>
              <a:rPr lang="en-US" dirty="0" smtClean="0"/>
              <a:t> are equal and = 1/n </a:t>
            </a:r>
            <a:endParaRPr lang="en-US" dirty="0"/>
          </a:p>
          <a:p>
            <a:r>
              <a:rPr lang="en-US" dirty="0" smtClean="0"/>
              <a:t>~n is the number of pages</a:t>
            </a:r>
            <a:endParaRPr lang="en-US" dirty="0"/>
          </a:p>
        </p:txBody>
      </p:sp>
    </p:spTree>
    <p:extLst>
      <p:ext uri="{BB962C8B-B14F-4D97-AF65-F5344CB8AC3E}">
        <p14:creationId xmlns:p14="http://schemas.microsoft.com/office/powerpoint/2010/main" val="26687915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828800"/>
            <a:ext cx="4311367"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862943" y="838200"/>
            <a:ext cx="3062057" cy="523220"/>
          </a:xfrm>
          <a:prstGeom prst="rect">
            <a:avLst/>
          </a:prstGeom>
        </p:spPr>
        <p:txBody>
          <a:bodyPr wrap="none">
            <a:spAutoFit/>
          </a:bodyPr>
          <a:lstStyle/>
          <a:p>
            <a:r>
              <a:rPr lang="en-US" sz="2800" b="1" dirty="0" smtClean="0">
                <a:solidFill>
                  <a:srgbClr val="0070C0"/>
                </a:solidFill>
                <a:latin typeface="Bahnschrift" pitchFamily="34" charset="0"/>
              </a:rPr>
              <a:t>Iterative Formula </a:t>
            </a:r>
            <a:endParaRPr lang="en-US" sz="2800" b="1" dirty="0">
              <a:solidFill>
                <a:srgbClr val="0070C0"/>
              </a:solidFill>
              <a:latin typeface="Bahnschrift" pitchFamily="34" charset="0"/>
            </a:endParaRPr>
          </a:p>
        </p:txBody>
      </p:sp>
      <p:sp>
        <p:nvSpPr>
          <p:cNvPr id="7" name="TextBox 6"/>
          <p:cNvSpPr txBox="1"/>
          <p:nvPr/>
        </p:nvSpPr>
        <p:spPr>
          <a:xfrm>
            <a:off x="990600" y="4318443"/>
            <a:ext cx="7391400" cy="923330"/>
          </a:xfrm>
          <a:prstGeom prst="rect">
            <a:avLst/>
          </a:prstGeom>
          <a:noFill/>
        </p:spPr>
        <p:txBody>
          <a:bodyPr wrap="square" rtlCol="0">
            <a:spAutoFit/>
          </a:bodyPr>
          <a:lstStyle/>
          <a:p>
            <a:pPr marL="285750" indent="-285750">
              <a:buFont typeface="Wingdings" pitchFamily="2" charset="2"/>
              <a:buChar char="q"/>
            </a:pPr>
            <a:r>
              <a:rPr lang="en-US" b="1" dirty="0" err="1" smtClean="0">
                <a:solidFill>
                  <a:srgbClr val="0070C0"/>
                </a:solidFill>
              </a:rPr>
              <a:t>Pj</a:t>
            </a:r>
            <a:r>
              <a:rPr lang="en-US" b="1" dirty="0" smtClean="0">
                <a:solidFill>
                  <a:srgbClr val="0070C0"/>
                </a:solidFill>
              </a:rPr>
              <a:t>  are the websites pointing to the website Pi </a:t>
            </a:r>
          </a:p>
          <a:p>
            <a:pPr marL="285750" indent="-285750">
              <a:buFont typeface="Wingdings" pitchFamily="2" charset="2"/>
              <a:buChar char="q"/>
            </a:pPr>
            <a:endParaRPr lang="en-US" b="1" dirty="0">
              <a:solidFill>
                <a:srgbClr val="0070C0"/>
              </a:solidFill>
            </a:endParaRPr>
          </a:p>
          <a:p>
            <a:r>
              <a:rPr lang="en-US" b="1" dirty="0" smtClean="0">
                <a:solidFill>
                  <a:srgbClr val="0070C0"/>
                </a:solidFill>
              </a:rPr>
              <a:t> </a:t>
            </a:r>
          </a:p>
        </p:txBody>
      </p:sp>
      <mc:AlternateContent xmlns:mc="http://schemas.openxmlformats.org/markup-compatibility/2006" xmlns:p14="http://schemas.microsoft.com/office/powerpoint/2010/main">
        <mc:Choice Requires="p14">
          <p:contentPart p14:bwMode="auto" r:id="rId3">
            <p14:nvContentPartPr>
              <p14:cNvPr id="17" name="Ink 16"/>
              <p14:cNvContentPartPr/>
              <p14:nvPr/>
            </p14:nvContentPartPr>
            <p14:xfrm>
              <a:off x="6341874" y="1556091"/>
              <a:ext cx="2658960" cy="4531680"/>
            </p14:xfrm>
          </p:contentPart>
        </mc:Choice>
        <mc:Fallback xmlns="">
          <p:pic>
            <p:nvPicPr>
              <p:cNvPr id="17" name="Ink 16"/>
              <p:cNvPicPr/>
              <p:nvPr/>
            </p:nvPicPr>
            <p:blipFill>
              <a:blip r:embed="rId4"/>
              <a:stretch>
                <a:fillRect/>
              </a:stretch>
            </p:blipFill>
            <p:spPr>
              <a:xfrm>
                <a:off x="6327114" y="1541331"/>
                <a:ext cx="2688480" cy="45612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127" name="Ink 4126"/>
              <p14:cNvContentPartPr/>
              <p14:nvPr/>
            </p14:nvContentPartPr>
            <p14:xfrm>
              <a:off x="6179154" y="3677211"/>
              <a:ext cx="436680" cy="652320"/>
            </p14:xfrm>
          </p:contentPart>
        </mc:Choice>
        <mc:Fallback xmlns="">
          <p:pic>
            <p:nvPicPr>
              <p:cNvPr id="4127" name="Ink 4126"/>
              <p:cNvPicPr/>
              <p:nvPr/>
            </p:nvPicPr>
            <p:blipFill>
              <a:blip r:embed="rId6"/>
              <a:stretch>
                <a:fillRect/>
              </a:stretch>
            </p:blipFill>
            <p:spPr>
              <a:xfrm>
                <a:off x="6158274" y="3656331"/>
                <a:ext cx="478800" cy="6944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129" name="Ink 4128"/>
              <p14:cNvContentPartPr/>
              <p14:nvPr/>
            </p14:nvContentPartPr>
            <p14:xfrm>
              <a:off x="6142434" y="3433491"/>
              <a:ext cx="66600" cy="363600"/>
            </p14:xfrm>
          </p:contentPart>
        </mc:Choice>
        <mc:Fallback xmlns="">
          <p:pic>
            <p:nvPicPr>
              <p:cNvPr id="4129" name="Ink 4128"/>
              <p:cNvPicPr/>
              <p:nvPr/>
            </p:nvPicPr>
            <p:blipFill>
              <a:blip r:embed="rId8"/>
              <a:stretch>
                <a:fillRect/>
              </a:stretch>
            </p:blipFill>
            <p:spPr>
              <a:xfrm>
                <a:off x="6121554" y="3412611"/>
                <a:ext cx="108360" cy="4053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148" name="Ink 4147"/>
              <p14:cNvContentPartPr/>
              <p14:nvPr/>
            </p14:nvContentPartPr>
            <p14:xfrm>
              <a:off x="7093914" y="5237811"/>
              <a:ext cx="0" cy="227160"/>
            </p14:xfrm>
          </p:contentPart>
        </mc:Choice>
        <mc:Fallback xmlns="">
          <p:pic>
            <p:nvPicPr>
              <p:cNvPr id="4148" name="Ink 4147"/>
              <p:cNvPicPr/>
              <p:nvPr/>
            </p:nvPicPr>
            <p:blipFill>
              <a:blip r:embed="rId10"/>
              <a:stretch>
                <a:fillRect/>
              </a:stretch>
            </p:blipFill>
            <p:spPr>
              <a:xfrm>
                <a:off x="0" y="0"/>
                <a:ext cx="0" cy="227160"/>
              </a:xfrm>
              <a:prstGeom prst="rect">
                <a:avLst/>
              </a:prstGeom>
            </p:spPr>
          </p:pic>
        </mc:Fallback>
      </mc:AlternateContent>
    </p:spTree>
    <p:extLst>
      <p:ext uri="{BB962C8B-B14F-4D97-AF65-F5344CB8AC3E}">
        <p14:creationId xmlns:p14="http://schemas.microsoft.com/office/powerpoint/2010/main" val="9166224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953" y="2438400"/>
            <a:ext cx="8064881" cy="2705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200400" y="630666"/>
            <a:ext cx="2457724" cy="523220"/>
          </a:xfrm>
          <a:prstGeom prst="rect">
            <a:avLst/>
          </a:prstGeom>
        </p:spPr>
        <p:txBody>
          <a:bodyPr wrap="none">
            <a:spAutoFit/>
          </a:bodyPr>
          <a:lstStyle/>
          <a:p>
            <a:r>
              <a:rPr lang="en-US" sz="2800" b="1" dirty="0" smtClean="0">
                <a:solidFill>
                  <a:srgbClr val="0070C0"/>
                </a:solidFill>
                <a:latin typeface="Bahnschrift" pitchFamily="34" charset="0"/>
              </a:rPr>
              <a:t>How it works?</a:t>
            </a:r>
            <a:endParaRPr lang="en-US" sz="2800" b="1" dirty="0">
              <a:solidFill>
                <a:srgbClr val="0070C0"/>
              </a:solidFill>
              <a:latin typeface="Bahnschrift" pitchFamily="34" charset="0"/>
            </a:endParaRPr>
          </a:p>
        </p:txBody>
      </p:sp>
    </p:spTree>
    <p:extLst>
      <p:ext uri="{BB962C8B-B14F-4D97-AF65-F5344CB8AC3E}">
        <p14:creationId xmlns:p14="http://schemas.microsoft.com/office/powerpoint/2010/main" val="38049299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43200" y="892276"/>
            <a:ext cx="3642344" cy="523220"/>
          </a:xfrm>
          <a:prstGeom prst="rect">
            <a:avLst/>
          </a:prstGeom>
        </p:spPr>
        <p:txBody>
          <a:bodyPr wrap="none">
            <a:spAutoFit/>
          </a:bodyPr>
          <a:lstStyle/>
          <a:p>
            <a:r>
              <a:rPr lang="en-US" sz="2800" b="1" dirty="0" smtClean="0">
                <a:solidFill>
                  <a:srgbClr val="0070C0"/>
                </a:solidFill>
                <a:latin typeface="Bahnschrift" pitchFamily="34" charset="0"/>
              </a:rPr>
              <a:t>Let’s use Probability !</a:t>
            </a:r>
            <a:endParaRPr lang="en-US" sz="2800" b="1" dirty="0">
              <a:solidFill>
                <a:srgbClr val="0070C0"/>
              </a:solidFill>
              <a:latin typeface="Bahnschrift" pitchFamily="34" charset="0"/>
            </a:endParaRPr>
          </a:p>
        </p:txBody>
      </p:sp>
      <p:sp>
        <p:nvSpPr>
          <p:cNvPr id="5" name="AutoShape 2" descr="Probability Animated Word Cloud, Text Stock Footage Video (100%  Royalty-free) 28744651 | Shutterstoc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952171"/>
            <a:ext cx="4882243"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82498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114" y="1981200"/>
            <a:ext cx="7809345" cy="254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762000" y="314980"/>
            <a:ext cx="1547218" cy="523220"/>
          </a:xfrm>
          <a:prstGeom prst="rect">
            <a:avLst/>
          </a:prstGeom>
        </p:spPr>
        <p:txBody>
          <a:bodyPr wrap="none">
            <a:spAutoFit/>
          </a:bodyPr>
          <a:lstStyle/>
          <a:p>
            <a:r>
              <a:rPr lang="en-US" sz="2800" b="1" dirty="0" smtClean="0">
                <a:solidFill>
                  <a:srgbClr val="0070C0"/>
                </a:solidFill>
                <a:latin typeface="Bahnschrift" pitchFamily="34" charset="0"/>
              </a:rPr>
              <a:t>Initially !</a:t>
            </a:r>
            <a:endParaRPr lang="en-US" sz="2800" b="1" dirty="0">
              <a:solidFill>
                <a:srgbClr val="0070C0"/>
              </a:solidFill>
              <a:latin typeface="Bahnschrift" pitchFamily="34" charset="0"/>
            </a:endParaRPr>
          </a:p>
        </p:txBody>
      </p:sp>
    </p:spTree>
    <p:extLst>
      <p:ext uri="{BB962C8B-B14F-4D97-AF65-F5344CB8AC3E}">
        <p14:creationId xmlns:p14="http://schemas.microsoft.com/office/powerpoint/2010/main" val="21661791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28896"/>
          <a:stretch/>
        </p:blipFill>
        <p:spPr bwMode="auto">
          <a:xfrm>
            <a:off x="700315" y="3796038"/>
            <a:ext cx="77724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105160" y="339673"/>
            <a:ext cx="8962710" cy="954107"/>
          </a:xfrm>
          <a:prstGeom prst="rect">
            <a:avLst/>
          </a:prstGeom>
        </p:spPr>
        <p:txBody>
          <a:bodyPr wrap="none">
            <a:spAutoFit/>
          </a:bodyPr>
          <a:lstStyle/>
          <a:p>
            <a:r>
              <a:rPr lang="en-US" sz="2800" b="1" dirty="0" err="1" smtClean="0">
                <a:solidFill>
                  <a:srgbClr val="0070C0"/>
                </a:solidFill>
                <a:latin typeface="Bahnschrift" pitchFamily="34" charset="0"/>
              </a:rPr>
              <a:t>Proability</a:t>
            </a:r>
            <a:r>
              <a:rPr lang="en-US" sz="2800" b="1" dirty="0" smtClean="0">
                <a:solidFill>
                  <a:srgbClr val="0070C0"/>
                </a:solidFill>
                <a:latin typeface="Bahnschrift" pitchFamily="34" charset="0"/>
              </a:rPr>
              <a:t> of visiting each of the nodes in second click !</a:t>
            </a:r>
          </a:p>
          <a:p>
            <a:r>
              <a:rPr lang="en-US" sz="2800" b="1" dirty="0" smtClean="0">
                <a:solidFill>
                  <a:srgbClr val="0070C0"/>
                </a:solidFill>
                <a:latin typeface="Bahnschrift" pitchFamily="34" charset="0"/>
              </a:rPr>
              <a:t>(</a:t>
            </a:r>
            <a:r>
              <a:rPr lang="en-US" sz="2800" b="1" dirty="0" err="1" smtClean="0">
                <a:solidFill>
                  <a:srgbClr val="0070C0"/>
                </a:solidFill>
                <a:latin typeface="Bahnschrift" pitchFamily="34" charset="0"/>
              </a:rPr>
              <a:t>i.e</a:t>
            </a:r>
            <a:r>
              <a:rPr lang="en-US" sz="2800" b="1" dirty="0" smtClean="0">
                <a:solidFill>
                  <a:srgbClr val="0070C0"/>
                </a:solidFill>
                <a:latin typeface="Bahnschrift" pitchFamily="34" charset="0"/>
              </a:rPr>
              <a:t> Iteration 1) </a:t>
            </a:r>
            <a:endParaRPr lang="en-US" sz="2800" b="1" dirty="0">
              <a:solidFill>
                <a:srgbClr val="0070C0"/>
              </a:solidFill>
              <a:latin typeface="Bahnschrift" pitchFamily="34" charset="0"/>
            </a:endParaRPr>
          </a:p>
        </p:txBody>
      </p:sp>
      <p:sp>
        <p:nvSpPr>
          <p:cNvPr id="4" name="TextBox 3"/>
          <p:cNvSpPr txBox="1"/>
          <p:nvPr/>
        </p:nvSpPr>
        <p:spPr>
          <a:xfrm>
            <a:off x="54076" y="1487714"/>
            <a:ext cx="7670882" cy="2308324"/>
          </a:xfrm>
          <a:prstGeom prst="rect">
            <a:avLst/>
          </a:prstGeom>
          <a:noFill/>
        </p:spPr>
        <p:txBody>
          <a:bodyPr wrap="none" rtlCol="0">
            <a:spAutoFit/>
          </a:bodyPr>
          <a:lstStyle/>
          <a:p>
            <a:pPr marL="285750" indent="-285750">
              <a:buFont typeface="Wingdings" pitchFamily="2" charset="2"/>
              <a:buChar char="q"/>
            </a:pPr>
            <a:r>
              <a:rPr lang="en-US" dirty="0" smtClean="0"/>
              <a:t> </a:t>
            </a:r>
            <a:r>
              <a:rPr lang="en-US" b="1" dirty="0" smtClean="0">
                <a:solidFill>
                  <a:srgbClr val="002060"/>
                </a:solidFill>
              </a:rPr>
              <a:t>Suppose we want to find the  Probability of visiting  node A in second click.</a:t>
            </a:r>
          </a:p>
          <a:p>
            <a:pPr marL="285750" indent="-285750">
              <a:buFont typeface="Wingdings" pitchFamily="2" charset="2"/>
              <a:buChar char="q"/>
            </a:pPr>
            <a:r>
              <a:rPr lang="en-US" b="1" dirty="0">
                <a:solidFill>
                  <a:srgbClr val="002060"/>
                </a:solidFill>
              </a:rPr>
              <a:t> </a:t>
            </a:r>
            <a:r>
              <a:rPr lang="en-US" b="1" dirty="0" smtClean="0">
                <a:solidFill>
                  <a:srgbClr val="002060"/>
                </a:solidFill>
              </a:rPr>
              <a:t>For that Let’s see from which nodes we can visit node A.</a:t>
            </a:r>
          </a:p>
          <a:p>
            <a:pPr marL="285750" indent="-285750">
              <a:buFont typeface="Wingdings" pitchFamily="2" charset="2"/>
              <a:buChar char="q"/>
            </a:pPr>
            <a:r>
              <a:rPr lang="en-US" b="1" dirty="0" smtClean="0">
                <a:solidFill>
                  <a:srgbClr val="002060"/>
                </a:solidFill>
              </a:rPr>
              <a:t> Clearly  Node A can be visited  from Node C.</a:t>
            </a:r>
          </a:p>
          <a:p>
            <a:pPr marL="285750" indent="-285750">
              <a:buFont typeface="Wingdings" pitchFamily="2" charset="2"/>
              <a:buChar char="q"/>
            </a:pPr>
            <a:r>
              <a:rPr lang="en-US" b="1" dirty="0">
                <a:solidFill>
                  <a:srgbClr val="002060"/>
                </a:solidFill>
              </a:rPr>
              <a:t> </a:t>
            </a:r>
            <a:r>
              <a:rPr lang="en-US" b="1" dirty="0" smtClean="0">
                <a:solidFill>
                  <a:srgbClr val="002060"/>
                </a:solidFill>
              </a:rPr>
              <a:t>Now from C we have 3 paths to A,B,D.</a:t>
            </a:r>
          </a:p>
          <a:p>
            <a:pPr marL="285750" indent="-285750">
              <a:buFont typeface="Wingdings" pitchFamily="2" charset="2"/>
              <a:buChar char="q"/>
            </a:pPr>
            <a:r>
              <a:rPr lang="en-US" b="1" dirty="0">
                <a:solidFill>
                  <a:srgbClr val="002060"/>
                </a:solidFill>
              </a:rPr>
              <a:t> </a:t>
            </a:r>
            <a:r>
              <a:rPr lang="en-US" b="1" dirty="0" smtClean="0">
                <a:solidFill>
                  <a:srgbClr val="002060"/>
                </a:solidFill>
              </a:rPr>
              <a:t>So probability of choosing path to A = 1/3.</a:t>
            </a:r>
          </a:p>
          <a:p>
            <a:pPr marL="285750" indent="-285750">
              <a:buFont typeface="Wingdings" pitchFamily="2" charset="2"/>
              <a:buChar char="q"/>
            </a:pPr>
            <a:r>
              <a:rPr lang="en-US" b="1" dirty="0">
                <a:solidFill>
                  <a:srgbClr val="002060"/>
                </a:solidFill>
              </a:rPr>
              <a:t> </a:t>
            </a:r>
            <a:r>
              <a:rPr lang="en-US" b="1" dirty="0" smtClean="0">
                <a:solidFill>
                  <a:srgbClr val="002060"/>
                </a:solidFill>
              </a:rPr>
              <a:t>PR(A) = 1/4* 1/3 =  1/12 .</a:t>
            </a:r>
            <a:endParaRPr lang="en-US" b="1" dirty="0">
              <a:solidFill>
                <a:srgbClr val="002060"/>
              </a:solidFill>
            </a:endParaRPr>
          </a:p>
          <a:p>
            <a:endParaRPr lang="en-US" b="1" dirty="0">
              <a:solidFill>
                <a:srgbClr val="002060"/>
              </a:solidFill>
            </a:endParaRPr>
          </a:p>
          <a:p>
            <a:endParaRPr lang="en-US" b="1" dirty="0" smtClean="0">
              <a:solidFill>
                <a:srgbClr val="002060"/>
              </a:solidFill>
            </a:endParaRPr>
          </a:p>
        </p:txBody>
      </p:sp>
    </p:spTree>
    <p:extLst>
      <p:ext uri="{BB962C8B-B14F-4D97-AF65-F5344CB8AC3E}">
        <p14:creationId xmlns:p14="http://schemas.microsoft.com/office/powerpoint/2010/main" val="15982197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942" y="3700522"/>
            <a:ext cx="8285589" cy="2424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76943" y="838200"/>
            <a:ext cx="7661264" cy="2862322"/>
          </a:xfrm>
          <a:prstGeom prst="rect">
            <a:avLst/>
          </a:prstGeom>
          <a:noFill/>
        </p:spPr>
        <p:txBody>
          <a:bodyPr wrap="none" rtlCol="0">
            <a:spAutoFit/>
          </a:bodyPr>
          <a:lstStyle/>
          <a:p>
            <a:pPr marL="285750" indent="-285750">
              <a:buFont typeface="Wingdings" pitchFamily="2" charset="2"/>
              <a:buChar char="q"/>
            </a:pPr>
            <a:r>
              <a:rPr lang="en-US" dirty="0" smtClean="0"/>
              <a:t> </a:t>
            </a:r>
            <a:r>
              <a:rPr lang="en-US" b="1" dirty="0" smtClean="0">
                <a:solidFill>
                  <a:srgbClr val="002060"/>
                </a:solidFill>
              </a:rPr>
              <a:t>Suppose we want to find the  Probability of visiting  node B in second click.</a:t>
            </a:r>
          </a:p>
          <a:p>
            <a:pPr marL="285750" indent="-285750">
              <a:buFont typeface="Wingdings" pitchFamily="2" charset="2"/>
              <a:buChar char="q"/>
            </a:pPr>
            <a:r>
              <a:rPr lang="en-US" b="1" dirty="0">
                <a:solidFill>
                  <a:srgbClr val="002060"/>
                </a:solidFill>
              </a:rPr>
              <a:t> </a:t>
            </a:r>
            <a:r>
              <a:rPr lang="en-US" b="1" dirty="0" smtClean="0">
                <a:solidFill>
                  <a:srgbClr val="002060"/>
                </a:solidFill>
              </a:rPr>
              <a:t>For that Let’s see from which nodes we can visit node B.</a:t>
            </a:r>
          </a:p>
          <a:p>
            <a:pPr marL="285750" indent="-285750">
              <a:buFont typeface="Wingdings" pitchFamily="2" charset="2"/>
              <a:buChar char="q"/>
            </a:pPr>
            <a:r>
              <a:rPr lang="en-US" b="1" dirty="0" smtClean="0">
                <a:solidFill>
                  <a:srgbClr val="002060"/>
                </a:solidFill>
              </a:rPr>
              <a:t> Clearly  Node B can be visited  from Node C and A .</a:t>
            </a:r>
          </a:p>
          <a:p>
            <a:pPr marL="285750" indent="-285750">
              <a:buFont typeface="Wingdings" pitchFamily="2" charset="2"/>
              <a:buChar char="q"/>
            </a:pPr>
            <a:r>
              <a:rPr lang="en-US" b="1" dirty="0">
                <a:solidFill>
                  <a:srgbClr val="002060"/>
                </a:solidFill>
              </a:rPr>
              <a:t> </a:t>
            </a:r>
            <a:r>
              <a:rPr lang="en-US" b="1" dirty="0" smtClean="0">
                <a:solidFill>
                  <a:srgbClr val="002060"/>
                </a:solidFill>
              </a:rPr>
              <a:t>Now from C we have 3 paths to A,B,D.</a:t>
            </a:r>
          </a:p>
          <a:p>
            <a:pPr marL="285750" indent="-285750">
              <a:buFont typeface="Wingdings" pitchFamily="2" charset="2"/>
              <a:buChar char="q"/>
            </a:pPr>
            <a:r>
              <a:rPr lang="en-US" b="1" dirty="0">
                <a:solidFill>
                  <a:srgbClr val="002060"/>
                </a:solidFill>
              </a:rPr>
              <a:t> </a:t>
            </a:r>
            <a:r>
              <a:rPr lang="en-US" b="1" dirty="0" smtClean="0">
                <a:solidFill>
                  <a:srgbClr val="002060"/>
                </a:solidFill>
              </a:rPr>
              <a:t>So probability of choosing path CB = 1/3.</a:t>
            </a:r>
          </a:p>
          <a:p>
            <a:pPr marL="285750" indent="-285750">
              <a:buFont typeface="Wingdings" pitchFamily="2" charset="2"/>
              <a:buChar char="q"/>
            </a:pPr>
            <a:r>
              <a:rPr lang="en-US" b="1" dirty="0">
                <a:solidFill>
                  <a:srgbClr val="002060"/>
                </a:solidFill>
              </a:rPr>
              <a:t> Now from </a:t>
            </a:r>
            <a:r>
              <a:rPr lang="en-US" b="1" dirty="0" smtClean="0">
                <a:solidFill>
                  <a:srgbClr val="002060"/>
                </a:solidFill>
              </a:rPr>
              <a:t>A we </a:t>
            </a:r>
            <a:r>
              <a:rPr lang="en-US" b="1" dirty="0">
                <a:solidFill>
                  <a:srgbClr val="002060"/>
                </a:solidFill>
              </a:rPr>
              <a:t>have </a:t>
            </a:r>
            <a:r>
              <a:rPr lang="en-US" b="1" dirty="0" smtClean="0">
                <a:solidFill>
                  <a:srgbClr val="002060"/>
                </a:solidFill>
              </a:rPr>
              <a:t>2 </a:t>
            </a:r>
            <a:r>
              <a:rPr lang="en-US" b="1" dirty="0">
                <a:solidFill>
                  <a:srgbClr val="002060"/>
                </a:solidFill>
              </a:rPr>
              <a:t>paths to </a:t>
            </a:r>
            <a:r>
              <a:rPr lang="en-US" b="1" dirty="0" smtClean="0">
                <a:solidFill>
                  <a:srgbClr val="002060"/>
                </a:solidFill>
              </a:rPr>
              <a:t>B and C.</a:t>
            </a:r>
            <a:endParaRPr lang="en-US" b="1" dirty="0">
              <a:solidFill>
                <a:srgbClr val="002060"/>
              </a:solidFill>
            </a:endParaRPr>
          </a:p>
          <a:p>
            <a:pPr marL="285750" indent="-285750">
              <a:buFont typeface="Wingdings" pitchFamily="2" charset="2"/>
              <a:buChar char="q"/>
            </a:pPr>
            <a:r>
              <a:rPr lang="en-US" b="1" dirty="0">
                <a:solidFill>
                  <a:srgbClr val="002060"/>
                </a:solidFill>
              </a:rPr>
              <a:t> So probability of choosing path </a:t>
            </a:r>
            <a:r>
              <a:rPr lang="en-US" b="1" dirty="0" smtClean="0">
                <a:solidFill>
                  <a:srgbClr val="002060"/>
                </a:solidFill>
              </a:rPr>
              <a:t>AB </a:t>
            </a:r>
            <a:r>
              <a:rPr lang="en-US" b="1" dirty="0">
                <a:solidFill>
                  <a:srgbClr val="002060"/>
                </a:solidFill>
              </a:rPr>
              <a:t>= </a:t>
            </a:r>
            <a:r>
              <a:rPr lang="en-US" b="1" dirty="0" smtClean="0">
                <a:solidFill>
                  <a:srgbClr val="002060"/>
                </a:solidFill>
              </a:rPr>
              <a:t>1/2</a:t>
            </a:r>
          </a:p>
          <a:p>
            <a:pPr marL="285750" indent="-285750">
              <a:buFont typeface="Wingdings" pitchFamily="2" charset="2"/>
              <a:buChar char="q"/>
            </a:pPr>
            <a:r>
              <a:rPr lang="en-US" b="1" dirty="0">
                <a:solidFill>
                  <a:srgbClr val="002060"/>
                </a:solidFill>
              </a:rPr>
              <a:t> </a:t>
            </a:r>
            <a:r>
              <a:rPr lang="en-US" b="1" dirty="0" smtClean="0">
                <a:solidFill>
                  <a:srgbClr val="002060"/>
                </a:solidFill>
              </a:rPr>
              <a:t>PR(B) = 1/4* [  1/3 + 1/2 ]  =  5/24 = 2.5/12 </a:t>
            </a:r>
            <a:endParaRPr lang="en-US" b="1" dirty="0">
              <a:solidFill>
                <a:srgbClr val="002060"/>
              </a:solidFill>
            </a:endParaRPr>
          </a:p>
          <a:p>
            <a:endParaRPr lang="en-US" b="1" dirty="0">
              <a:solidFill>
                <a:srgbClr val="002060"/>
              </a:solidFill>
            </a:endParaRPr>
          </a:p>
          <a:p>
            <a:endParaRPr lang="en-US" b="1" dirty="0" smtClean="0">
              <a:solidFill>
                <a:srgbClr val="002060"/>
              </a:solidFill>
            </a:endParaRPr>
          </a:p>
        </p:txBody>
      </p:sp>
    </p:spTree>
    <p:extLst>
      <p:ext uri="{BB962C8B-B14F-4D97-AF65-F5344CB8AC3E}">
        <p14:creationId xmlns:p14="http://schemas.microsoft.com/office/powerpoint/2010/main" val="9619878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514600"/>
            <a:ext cx="2247900" cy="414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0428" t="13492" r="19515" b="22470"/>
          <a:stretch/>
        </p:blipFill>
        <p:spPr bwMode="auto">
          <a:xfrm>
            <a:off x="2554514" y="152400"/>
            <a:ext cx="6324600" cy="3965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48930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4755" y="3276600"/>
            <a:ext cx="7410284" cy="2414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55632" y="609600"/>
            <a:ext cx="7661264" cy="2862322"/>
          </a:xfrm>
          <a:prstGeom prst="rect">
            <a:avLst/>
          </a:prstGeom>
          <a:noFill/>
        </p:spPr>
        <p:txBody>
          <a:bodyPr wrap="none" rtlCol="0">
            <a:spAutoFit/>
          </a:bodyPr>
          <a:lstStyle/>
          <a:p>
            <a:pPr marL="285750" indent="-285750">
              <a:buFont typeface="Wingdings" pitchFamily="2" charset="2"/>
              <a:buChar char="q"/>
            </a:pPr>
            <a:r>
              <a:rPr lang="en-US" dirty="0" smtClean="0"/>
              <a:t> </a:t>
            </a:r>
            <a:r>
              <a:rPr lang="en-US" b="1" dirty="0" smtClean="0">
                <a:solidFill>
                  <a:srgbClr val="002060"/>
                </a:solidFill>
              </a:rPr>
              <a:t>Suppose we want to find the  Probability of visiting  node C in second click.</a:t>
            </a:r>
          </a:p>
          <a:p>
            <a:pPr marL="285750" indent="-285750">
              <a:buFont typeface="Wingdings" pitchFamily="2" charset="2"/>
              <a:buChar char="q"/>
            </a:pPr>
            <a:r>
              <a:rPr lang="en-US" b="1" dirty="0">
                <a:solidFill>
                  <a:srgbClr val="002060"/>
                </a:solidFill>
              </a:rPr>
              <a:t> </a:t>
            </a:r>
            <a:r>
              <a:rPr lang="en-US" b="1" dirty="0" smtClean="0">
                <a:solidFill>
                  <a:srgbClr val="002060"/>
                </a:solidFill>
              </a:rPr>
              <a:t>For that Let’s see from which nodes we can visit node  C.</a:t>
            </a:r>
          </a:p>
          <a:p>
            <a:pPr marL="285750" indent="-285750">
              <a:buFont typeface="Wingdings" pitchFamily="2" charset="2"/>
              <a:buChar char="q"/>
            </a:pPr>
            <a:r>
              <a:rPr lang="en-US" b="1" dirty="0" smtClean="0">
                <a:solidFill>
                  <a:srgbClr val="002060"/>
                </a:solidFill>
              </a:rPr>
              <a:t> Clearly  Node C can be visited  from Node D and A .</a:t>
            </a:r>
          </a:p>
          <a:p>
            <a:pPr marL="285750" indent="-285750">
              <a:buFont typeface="Wingdings" pitchFamily="2" charset="2"/>
              <a:buChar char="q"/>
            </a:pPr>
            <a:r>
              <a:rPr lang="en-US" b="1" dirty="0">
                <a:solidFill>
                  <a:srgbClr val="002060"/>
                </a:solidFill>
              </a:rPr>
              <a:t> </a:t>
            </a:r>
            <a:r>
              <a:rPr lang="en-US" b="1" dirty="0" smtClean="0">
                <a:solidFill>
                  <a:srgbClr val="002060"/>
                </a:solidFill>
              </a:rPr>
              <a:t>Now from D we have 1 paths to  C .</a:t>
            </a:r>
          </a:p>
          <a:p>
            <a:pPr marL="285750" indent="-285750">
              <a:buFont typeface="Wingdings" pitchFamily="2" charset="2"/>
              <a:buChar char="q"/>
            </a:pPr>
            <a:r>
              <a:rPr lang="en-US" b="1" dirty="0">
                <a:solidFill>
                  <a:srgbClr val="002060"/>
                </a:solidFill>
              </a:rPr>
              <a:t> </a:t>
            </a:r>
            <a:r>
              <a:rPr lang="en-US" b="1" dirty="0" smtClean="0">
                <a:solidFill>
                  <a:srgbClr val="002060"/>
                </a:solidFill>
              </a:rPr>
              <a:t>So probability of choosing path DC = 1</a:t>
            </a:r>
          </a:p>
          <a:p>
            <a:pPr marL="285750" indent="-285750">
              <a:buFont typeface="Wingdings" pitchFamily="2" charset="2"/>
              <a:buChar char="q"/>
            </a:pPr>
            <a:r>
              <a:rPr lang="en-US" b="1" dirty="0">
                <a:solidFill>
                  <a:srgbClr val="002060"/>
                </a:solidFill>
              </a:rPr>
              <a:t> Now from </a:t>
            </a:r>
            <a:r>
              <a:rPr lang="en-US" b="1" dirty="0" smtClean="0">
                <a:solidFill>
                  <a:srgbClr val="002060"/>
                </a:solidFill>
              </a:rPr>
              <a:t>A we </a:t>
            </a:r>
            <a:r>
              <a:rPr lang="en-US" b="1" dirty="0">
                <a:solidFill>
                  <a:srgbClr val="002060"/>
                </a:solidFill>
              </a:rPr>
              <a:t>have </a:t>
            </a:r>
            <a:r>
              <a:rPr lang="en-US" b="1" dirty="0" smtClean="0">
                <a:solidFill>
                  <a:srgbClr val="002060"/>
                </a:solidFill>
              </a:rPr>
              <a:t>2 </a:t>
            </a:r>
            <a:r>
              <a:rPr lang="en-US" b="1" dirty="0">
                <a:solidFill>
                  <a:srgbClr val="002060"/>
                </a:solidFill>
              </a:rPr>
              <a:t>paths to </a:t>
            </a:r>
            <a:r>
              <a:rPr lang="en-US" b="1" dirty="0" smtClean="0">
                <a:solidFill>
                  <a:srgbClr val="002060"/>
                </a:solidFill>
              </a:rPr>
              <a:t>B and C.</a:t>
            </a:r>
            <a:endParaRPr lang="en-US" b="1" dirty="0">
              <a:solidFill>
                <a:srgbClr val="002060"/>
              </a:solidFill>
            </a:endParaRPr>
          </a:p>
          <a:p>
            <a:pPr marL="285750" indent="-285750">
              <a:buFont typeface="Wingdings" pitchFamily="2" charset="2"/>
              <a:buChar char="q"/>
            </a:pPr>
            <a:r>
              <a:rPr lang="en-US" b="1" dirty="0">
                <a:solidFill>
                  <a:srgbClr val="002060"/>
                </a:solidFill>
              </a:rPr>
              <a:t> So probability of choosing path </a:t>
            </a:r>
            <a:r>
              <a:rPr lang="en-US" b="1" dirty="0" smtClean="0">
                <a:solidFill>
                  <a:srgbClr val="002060"/>
                </a:solidFill>
              </a:rPr>
              <a:t>AC </a:t>
            </a:r>
            <a:r>
              <a:rPr lang="en-US" b="1" dirty="0">
                <a:solidFill>
                  <a:srgbClr val="002060"/>
                </a:solidFill>
              </a:rPr>
              <a:t>= </a:t>
            </a:r>
            <a:r>
              <a:rPr lang="en-US" b="1" dirty="0" smtClean="0">
                <a:solidFill>
                  <a:srgbClr val="002060"/>
                </a:solidFill>
              </a:rPr>
              <a:t>1/2</a:t>
            </a:r>
          </a:p>
          <a:p>
            <a:pPr marL="285750" indent="-285750">
              <a:buFont typeface="Wingdings" pitchFamily="2" charset="2"/>
              <a:buChar char="q"/>
            </a:pPr>
            <a:r>
              <a:rPr lang="en-US" b="1" dirty="0">
                <a:solidFill>
                  <a:srgbClr val="002060"/>
                </a:solidFill>
              </a:rPr>
              <a:t> </a:t>
            </a:r>
            <a:r>
              <a:rPr lang="en-US" b="1" dirty="0" smtClean="0">
                <a:solidFill>
                  <a:srgbClr val="002060"/>
                </a:solidFill>
              </a:rPr>
              <a:t>PR(B) = 1/4* [  1 + 1/2 ]  =  3/8 = 4.5/12 </a:t>
            </a:r>
            <a:endParaRPr lang="en-US" b="1" dirty="0">
              <a:solidFill>
                <a:srgbClr val="002060"/>
              </a:solidFill>
            </a:endParaRPr>
          </a:p>
          <a:p>
            <a:endParaRPr lang="en-US" b="1" dirty="0">
              <a:solidFill>
                <a:srgbClr val="002060"/>
              </a:solidFill>
            </a:endParaRPr>
          </a:p>
          <a:p>
            <a:endParaRPr lang="en-US" b="1" dirty="0" smtClean="0">
              <a:solidFill>
                <a:srgbClr val="002060"/>
              </a:solidFill>
            </a:endParaRPr>
          </a:p>
        </p:txBody>
      </p:sp>
    </p:spTree>
    <p:extLst>
      <p:ext uri="{BB962C8B-B14F-4D97-AF65-F5344CB8AC3E}">
        <p14:creationId xmlns:p14="http://schemas.microsoft.com/office/powerpoint/2010/main" val="40143412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6190" y="3657600"/>
            <a:ext cx="7090706" cy="2452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655632" y="609600"/>
            <a:ext cx="7661264" cy="2862322"/>
          </a:xfrm>
          <a:prstGeom prst="rect">
            <a:avLst/>
          </a:prstGeom>
          <a:noFill/>
        </p:spPr>
        <p:txBody>
          <a:bodyPr wrap="none" rtlCol="0">
            <a:spAutoFit/>
          </a:bodyPr>
          <a:lstStyle/>
          <a:p>
            <a:pPr marL="285750" indent="-285750">
              <a:buFont typeface="Wingdings" pitchFamily="2" charset="2"/>
              <a:buChar char="q"/>
            </a:pPr>
            <a:r>
              <a:rPr lang="en-US" dirty="0" smtClean="0"/>
              <a:t> </a:t>
            </a:r>
            <a:r>
              <a:rPr lang="en-US" b="1" dirty="0" smtClean="0">
                <a:solidFill>
                  <a:srgbClr val="002060"/>
                </a:solidFill>
              </a:rPr>
              <a:t>Suppose we want to find the  Probability of visiting  node D in second click.</a:t>
            </a:r>
          </a:p>
          <a:p>
            <a:pPr marL="285750" indent="-285750">
              <a:buFont typeface="Wingdings" pitchFamily="2" charset="2"/>
              <a:buChar char="q"/>
            </a:pPr>
            <a:r>
              <a:rPr lang="en-US" b="1" dirty="0">
                <a:solidFill>
                  <a:srgbClr val="002060"/>
                </a:solidFill>
              </a:rPr>
              <a:t> </a:t>
            </a:r>
            <a:r>
              <a:rPr lang="en-US" b="1" dirty="0" smtClean="0">
                <a:solidFill>
                  <a:srgbClr val="002060"/>
                </a:solidFill>
              </a:rPr>
              <a:t>For that Let’s see from which nodes we can visit node  D.</a:t>
            </a:r>
          </a:p>
          <a:p>
            <a:pPr marL="285750" indent="-285750">
              <a:buFont typeface="Wingdings" pitchFamily="2" charset="2"/>
              <a:buChar char="q"/>
            </a:pPr>
            <a:r>
              <a:rPr lang="en-US" b="1" dirty="0" smtClean="0">
                <a:solidFill>
                  <a:srgbClr val="002060"/>
                </a:solidFill>
              </a:rPr>
              <a:t> Clearly  Node D can be visited  from Node B and C .</a:t>
            </a:r>
          </a:p>
          <a:p>
            <a:pPr marL="285750" indent="-285750">
              <a:buFont typeface="Wingdings" pitchFamily="2" charset="2"/>
              <a:buChar char="q"/>
            </a:pPr>
            <a:r>
              <a:rPr lang="en-US" b="1" dirty="0">
                <a:solidFill>
                  <a:srgbClr val="002060"/>
                </a:solidFill>
              </a:rPr>
              <a:t> </a:t>
            </a:r>
            <a:r>
              <a:rPr lang="en-US" b="1" dirty="0" smtClean="0">
                <a:solidFill>
                  <a:srgbClr val="002060"/>
                </a:solidFill>
              </a:rPr>
              <a:t>Now from B we have 1 paths to  D.</a:t>
            </a:r>
          </a:p>
          <a:p>
            <a:pPr marL="285750" indent="-285750">
              <a:buFont typeface="Wingdings" pitchFamily="2" charset="2"/>
              <a:buChar char="q"/>
            </a:pPr>
            <a:r>
              <a:rPr lang="en-US" b="1" dirty="0">
                <a:solidFill>
                  <a:srgbClr val="002060"/>
                </a:solidFill>
              </a:rPr>
              <a:t> </a:t>
            </a:r>
            <a:r>
              <a:rPr lang="en-US" b="1" dirty="0" smtClean="0">
                <a:solidFill>
                  <a:srgbClr val="002060"/>
                </a:solidFill>
              </a:rPr>
              <a:t>So probability of choosing path BD = 1</a:t>
            </a:r>
          </a:p>
          <a:p>
            <a:pPr marL="285750" indent="-285750">
              <a:buFont typeface="Wingdings" pitchFamily="2" charset="2"/>
              <a:buChar char="q"/>
            </a:pPr>
            <a:r>
              <a:rPr lang="en-US" b="1" dirty="0">
                <a:solidFill>
                  <a:srgbClr val="002060"/>
                </a:solidFill>
              </a:rPr>
              <a:t> Now from C</a:t>
            </a:r>
            <a:r>
              <a:rPr lang="en-US" b="1" dirty="0" smtClean="0">
                <a:solidFill>
                  <a:srgbClr val="002060"/>
                </a:solidFill>
              </a:rPr>
              <a:t> we </a:t>
            </a:r>
            <a:r>
              <a:rPr lang="en-US" b="1" dirty="0">
                <a:solidFill>
                  <a:srgbClr val="002060"/>
                </a:solidFill>
              </a:rPr>
              <a:t>have 3</a:t>
            </a:r>
            <a:r>
              <a:rPr lang="en-US" b="1" dirty="0" smtClean="0">
                <a:solidFill>
                  <a:srgbClr val="002060"/>
                </a:solidFill>
              </a:rPr>
              <a:t> </a:t>
            </a:r>
            <a:r>
              <a:rPr lang="en-US" b="1" dirty="0">
                <a:solidFill>
                  <a:srgbClr val="002060"/>
                </a:solidFill>
              </a:rPr>
              <a:t>paths to </a:t>
            </a:r>
            <a:r>
              <a:rPr lang="en-US" b="1" dirty="0" smtClean="0">
                <a:solidFill>
                  <a:srgbClr val="002060"/>
                </a:solidFill>
              </a:rPr>
              <a:t>B ,D and A.</a:t>
            </a:r>
            <a:endParaRPr lang="en-US" b="1" dirty="0">
              <a:solidFill>
                <a:srgbClr val="002060"/>
              </a:solidFill>
            </a:endParaRPr>
          </a:p>
          <a:p>
            <a:pPr marL="285750" indent="-285750">
              <a:buFont typeface="Wingdings" pitchFamily="2" charset="2"/>
              <a:buChar char="q"/>
            </a:pPr>
            <a:r>
              <a:rPr lang="en-US" b="1" dirty="0">
                <a:solidFill>
                  <a:srgbClr val="002060"/>
                </a:solidFill>
              </a:rPr>
              <a:t> So probability of choosing path </a:t>
            </a:r>
            <a:r>
              <a:rPr lang="en-US" b="1" dirty="0" smtClean="0">
                <a:solidFill>
                  <a:srgbClr val="002060"/>
                </a:solidFill>
              </a:rPr>
              <a:t>CD </a:t>
            </a:r>
            <a:r>
              <a:rPr lang="en-US" b="1" dirty="0">
                <a:solidFill>
                  <a:srgbClr val="002060"/>
                </a:solidFill>
              </a:rPr>
              <a:t>= </a:t>
            </a:r>
            <a:r>
              <a:rPr lang="en-US" b="1" dirty="0" smtClean="0">
                <a:solidFill>
                  <a:srgbClr val="002060"/>
                </a:solidFill>
              </a:rPr>
              <a:t>1/3</a:t>
            </a:r>
          </a:p>
          <a:p>
            <a:pPr marL="285750" indent="-285750">
              <a:buFont typeface="Wingdings" pitchFamily="2" charset="2"/>
              <a:buChar char="q"/>
            </a:pPr>
            <a:r>
              <a:rPr lang="en-US" b="1" dirty="0">
                <a:solidFill>
                  <a:srgbClr val="002060"/>
                </a:solidFill>
              </a:rPr>
              <a:t> </a:t>
            </a:r>
            <a:r>
              <a:rPr lang="en-US" b="1" dirty="0" smtClean="0">
                <a:solidFill>
                  <a:srgbClr val="002060"/>
                </a:solidFill>
              </a:rPr>
              <a:t>PR(B) = 1/4* [  1 + 1/3 ]  =  1/3 = 4/12 </a:t>
            </a:r>
            <a:endParaRPr lang="en-US" b="1" dirty="0">
              <a:solidFill>
                <a:srgbClr val="002060"/>
              </a:solidFill>
            </a:endParaRPr>
          </a:p>
          <a:p>
            <a:endParaRPr lang="en-US" b="1" dirty="0">
              <a:solidFill>
                <a:srgbClr val="002060"/>
              </a:solidFill>
            </a:endParaRPr>
          </a:p>
          <a:p>
            <a:endParaRPr lang="en-US" b="1" dirty="0" smtClean="0">
              <a:solidFill>
                <a:srgbClr val="002060"/>
              </a:solidFill>
            </a:endParaRPr>
          </a:p>
        </p:txBody>
      </p:sp>
    </p:spTree>
    <p:extLst>
      <p:ext uri="{BB962C8B-B14F-4D97-AF65-F5344CB8AC3E}">
        <p14:creationId xmlns:p14="http://schemas.microsoft.com/office/powerpoint/2010/main" val="39505435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439" y="1301348"/>
            <a:ext cx="8153400" cy="2394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9029" y="354189"/>
            <a:ext cx="9342622" cy="523220"/>
          </a:xfrm>
          <a:prstGeom prst="rect">
            <a:avLst/>
          </a:prstGeom>
        </p:spPr>
        <p:txBody>
          <a:bodyPr wrap="none">
            <a:spAutoFit/>
          </a:bodyPr>
          <a:lstStyle/>
          <a:p>
            <a:r>
              <a:rPr lang="en-US" sz="2800" b="1" dirty="0" smtClean="0">
                <a:solidFill>
                  <a:srgbClr val="0070C0"/>
                </a:solidFill>
                <a:latin typeface="Bahnschrift" pitchFamily="34" charset="0"/>
              </a:rPr>
              <a:t>The process can be </a:t>
            </a:r>
            <a:r>
              <a:rPr lang="en-US" sz="2800" b="1" dirty="0" err="1" smtClean="0">
                <a:solidFill>
                  <a:srgbClr val="0070C0"/>
                </a:solidFill>
                <a:latin typeface="Bahnschrift" pitchFamily="34" charset="0"/>
              </a:rPr>
              <a:t>repated</a:t>
            </a:r>
            <a:r>
              <a:rPr lang="en-US" sz="2800" b="1" dirty="0" smtClean="0">
                <a:solidFill>
                  <a:srgbClr val="0070C0"/>
                </a:solidFill>
                <a:latin typeface="Bahnschrift" pitchFamily="34" charset="0"/>
              </a:rPr>
              <a:t> and finally we find the Rank!</a:t>
            </a:r>
            <a:endParaRPr lang="en-US" sz="2800" b="1" dirty="0">
              <a:solidFill>
                <a:srgbClr val="0070C0"/>
              </a:solidFill>
              <a:latin typeface="Bahnschrift" pitchFamily="34" charset="0"/>
            </a:endParaRPr>
          </a:p>
        </p:txBody>
      </p:sp>
      <p:sp>
        <p:nvSpPr>
          <p:cNvPr id="12" name="TextBox 11"/>
          <p:cNvSpPr txBox="1"/>
          <p:nvPr/>
        </p:nvSpPr>
        <p:spPr>
          <a:xfrm>
            <a:off x="4370139" y="6477000"/>
            <a:ext cx="184731" cy="369332"/>
          </a:xfrm>
          <a:prstGeom prst="rect">
            <a:avLst/>
          </a:prstGeom>
          <a:noFill/>
        </p:spPr>
        <p:txBody>
          <a:bodyPr wrap="none" rtlCol="0">
            <a:spAutoFit/>
          </a:bodyPr>
          <a:lstStyle/>
          <a:p>
            <a:endParaRPr lang="en-US" dirty="0"/>
          </a:p>
        </p:txBody>
      </p:sp>
      <p:sp>
        <p:nvSpPr>
          <p:cNvPr id="21" name="Oval 20"/>
          <p:cNvSpPr/>
          <p:nvPr/>
        </p:nvSpPr>
        <p:spPr>
          <a:xfrm>
            <a:off x="6781800" y="1752600"/>
            <a:ext cx="609600" cy="3810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4</a:t>
            </a:r>
            <a:endParaRPr lang="en-US" dirty="0"/>
          </a:p>
        </p:txBody>
      </p:sp>
      <p:sp>
        <p:nvSpPr>
          <p:cNvPr id="22" name="Oval 21"/>
          <p:cNvSpPr/>
          <p:nvPr/>
        </p:nvSpPr>
        <p:spPr>
          <a:xfrm>
            <a:off x="6781800" y="2133600"/>
            <a:ext cx="609600" cy="3810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3</a:t>
            </a:r>
            <a:endParaRPr lang="en-US" dirty="0"/>
          </a:p>
        </p:txBody>
      </p:sp>
      <p:sp>
        <p:nvSpPr>
          <p:cNvPr id="23" name="Oval 22"/>
          <p:cNvSpPr/>
          <p:nvPr/>
        </p:nvSpPr>
        <p:spPr>
          <a:xfrm>
            <a:off x="6781800" y="2514600"/>
            <a:ext cx="609600" cy="3810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1</a:t>
            </a:r>
            <a:endParaRPr lang="en-US" dirty="0"/>
          </a:p>
        </p:txBody>
      </p:sp>
      <p:sp>
        <p:nvSpPr>
          <p:cNvPr id="24" name="Oval 23"/>
          <p:cNvSpPr/>
          <p:nvPr/>
        </p:nvSpPr>
        <p:spPr>
          <a:xfrm>
            <a:off x="6781800" y="2895600"/>
            <a:ext cx="609600" cy="3810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2</a:t>
            </a:r>
            <a:endParaRPr lang="en-US" dirty="0"/>
          </a:p>
        </p:txBody>
      </p:sp>
      <p:sp>
        <p:nvSpPr>
          <p:cNvPr id="25" name="Down Arrow 24"/>
          <p:cNvSpPr/>
          <p:nvPr/>
        </p:nvSpPr>
        <p:spPr>
          <a:xfrm>
            <a:off x="3970089" y="3839029"/>
            <a:ext cx="495300" cy="806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own Arrow 25"/>
          <p:cNvSpPr/>
          <p:nvPr/>
        </p:nvSpPr>
        <p:spPr>
          <a:xfrm>
            <a:off x="5791200" y="3839029"/>
            <a:ext cx="495300" cy="806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Down Arrow 26"/>
          <p:cNvSpPr/>
          <p:nvPr/>
        </p:nvSpPr>
        <p:spPr>
          <a:xfrm>
            <a:off x="4876800" y="3839029"/>
            <a:ext cx="495300" cy="806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3970089" y="4829629"/>
            <a:ext cx="495300" cy="3048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1</a:t>
            </a:r>
            <a:endParaRPr lang="en-US" dirty="0"/>
          </a:p>
        </p:txBody>
      </p:sp>
      <p:sp>
        <p:nvSpPr>
          <p:cNvPr id="29" name="Rectangle 28"/>
          <p:cNvSpPr/>
          <p:nvPr/>
        </p:nvSpPr>
        <p:spPr>
          <a:xfrm>
            <a:off x="5791200" y="4829629"/>
            <a:ext cx="495300" cy="3048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1</a:t>
            </a:r>
            <a:endParaRPr lang="en-US" dirty="0"/>
          </a:p>
        </p:txBody>
      </p:sp>
      <p:sp>
        <p:nvSpPr>
          <p:cNvPr id="30" name="Rectangle 29"/>
          <p:cNvSpPr/>
          <p:nvPr/>
        </p:nvSpPr>
        <p:spPr>
          <a:xfrm>
            <a:off x="4876800" y="4829629"/>
            <a:ext cx="495300" cy="3048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1</a:t>
            </a:r>
            <a:endParaRPr lang="en-US" dirty="0"/>
          </a:p>
        </p:txBody>
      </p:sp>
      <p:pic>
        <p:nvPicPr>
          <p:cNvPr id="31"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10262"/>
          <a:stretch/>
        </p:blipFill>
        <p:spPr bwMode="auto">
          <a:xfrm>
            <a:off x="183243" y="4917975"/>
            <a:ext cx="2352675" cy="1743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68" name="TextBox 7167"/>
          <p:cNvSpPr txBox="1"/>
          <p:nvPr/>
        </p:nvSpPr>
        <p:spPr>
          <a:xfrm>
            <a:off x="2730113" y="5477165"/>
            <a:ext cx="5685082" cy="369332"/>
          </a:xfrm>
          <a:prstGeom prst="rect">
            <a:avLst/>
          </a:prstGeom>
          <a:noFill/>
        </p:spPr>
        <p:txBody>
          <a:bodyPr wrap="none" rtlCol="0">
            <a:spAutoFit/>
          </a:bodyPr>
          <a:lstStyle/>
          <a:p>
            <a:r>
              <a:rPr lang="en-US" b="1" dirty="0" smtClean="0">
                <a:solidFill>
                  <a:srgbClr val="002060"/>
                </a:solidFill>
              </a:rPr>
              <a:t>Why Page D ranked 2 ? Even if it was not that important</a:t>
            </a:r>
            <a:r>
              <a:rPr lang="en-US" dirty="0"/>
              <a:t> </a:t>
            </a:r>
            <a:r>
              <a:rPr lang="en-US" dirty="0" smtClean="0"/>
              <a:t>!</a:t>
            </a:r>
            <a:endParaRPr lang="en-US" dirty="0"/>
          </a:p>
        </p:txBody>
      </p:sp>
    </p:spTree>
    <p:extLst>
      <p:ext uri="{BB962C8B-B14F-4D97-AF65-F5344CB8AC3E}">
        <p14:creationId xmlns:p14="http://schemas.microsoft.com/office/powerpoint/2010/main" val="33593671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 y="248305"/>
            <a:ext cx="8991600" cy="646331"/>
          </a:xfrm>
          <a:prstGeom prst="rect">
            <a:avLst/>
          </a:prstGeom>
          <a:noFill/>
        </p:spPr>
        <p:txBody>
          <a:bodyPr wrap="square" rtlCol="0">
            <a:spAutoFit/>
          </a:bodyPr>
          <a:lstStyle/>
          <a:p>
            <a:pPr marL="285750" indent="-285750">
              <a:buFont typeface="Wingdings" pitchFamily="2" charset="2"/>
              <a:buChar char="q"/>
            </a:pPr>
            <a:r>
              <a:rPr lang="en-US" b="1" dirty="0" smtClean="0">
                <a:solidFill>
                  <a:srgbClr val="002060"/>
                </a:solidFill>
              </a:rPr>
              <a:t>Page D was ranked 2  </a:t>
            </a:r>
            <a:r>
              <a:rPr lang="en-US" b="1" dirty="0">
                <a:solidFill>
                  <a:srgbClr val="002060"/>
                </a:solidFill>
              </a:rPr>
              <a:t>e</a:t>
            </a:r>
            <a:r>
              <a:rPr lang="en-US" b="1" dirty="0" smtClean="0">
                <a:solidFill>
                  <a:srgbClr val="002060"/>
                </a:solidFill>
              </a:rPr>
              <a:t>ven if it was not that important</a:t>
            </a:r>
            <a:r>
              <a:rPr lang="en-US" b="1" dirty="0">
                <a:solidFill>
                  <a:srgbClr val="002060"/>
                </a:solidFill>
              </a:rPr>
              <a:t> </a:t>
            </a:r>
            <a:r>
              <a:rPr lang="en-US" b="1" dirty="0" smtClean="0">
                <a:solidFill>
                  <a:srgbClr val="002060"/>
                </a:solidFill>
              </a:rPr>
              <a:t>because a very important page C was pointing to it.</a:t>
            </a:r>
            <a:endParaRPr lang="en-US" b="1" dirty="0">
              <a:solidFill>
                <a:srgbClr val="002060"/>
              </a:solidFill>
            </a:endParaRPr>
          </a:p>
        </p:txBody>
      </p:sp>
      <p:sp>
        <p:nvSpPr>
          <p:cNvPr id="5" name="TextBox 4"/>
          <p:cNvSpPr txBox="1"/>
          <p:nvPr/>
        </p:nvSpPr>
        <p:spPr>
          <a:xfrm>
            <a:off x="-7257" y="1111120"/>
            <a:ext cx="8790420" cy="369332"/>
          </a:xfrm>
          <a:prstGeom prst="rect">
            <a:avLst/>
          </a:prstGeom>
          <a:noFill/>
        </p:spPr>
        <p:txBody>
          <a:bodyPr wrap="none" rtlCol="0">
            <a:spAutoFit/>
          </a:bodyPr>
          <a:lstStyle/>
          <a:p>
            <a:pPr marL="285750" indent="-285750">
              <a:buFont typeface="Wingdings" pitchFamily="2" charset="2"/>
              <a:buChar char="q"/>
            </a:pPr>
            <a:r>
              <a:rPr lang="en-US" b="1" dirty="0" smtClean="0">
                <a:solidFill>
                  <a:srgbClr val="002060"/>
                </a:solidFill>
              </a:rPr>
              <a:t>So it means if we want a page to be ranked better an important page should point to it.</a:t>
            </a:r>
            <a:endParaRPr lang="en-US" b="1" dirty="0">
              <a:solidFill>
                <a:srgbClr val="002060"/>
              </a:solidFill>
            </a:endParaRPr>
          </a:p>
        </p:txBody>
      </p:sp>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10262"/>
          <a:stretch/>
        </p:blipFill>
        <p:spPr bwMode="auto">
          <a:xfrm>
            <a:off x="175985" y="2774204"/>
            <a:ext cx="2352675" cy="1743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2529133" y="2770575"/>
            <a:ext cx="1880591" cy="369332"/>
          </a:xfrm>
          <a:prstGeom prst="rect">
            <a:avLst/>
          </a:prstGeom>
          <a:noFill/>
        </p:spPr>
        <p:txBody>
          <a:bodyPr wrap="square" rtlCol="0">
            <a:spAutoFit/>
          </a:bodyPr>
          <a:lstStyle/>
          <a:p>
            <a:r>
              <a:rPr lang="en-US" b="1" dirty="0" smtClean="0"/>
              <a:t>But Why So ??</a:t>
            </a:r>
            <a:endParaRPr lang="en-US" b="1" dirty="0"/>
          </a:p>
        </p:txBody>
      </p:sp>
      <p:pic>
        <p:nvPicPr>
          <p:cNvPr id="9217"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3886199"/>
            <a:ext cx="4419600" cy="2754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15838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99" y="769257"/>
            <a:ext cx="8721823"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Oval 3"/>
          <p:cNvSpPr/>
          <p:nvPr/>
        </p:nvSpPr>
        <p:spPr>
          <a:xfrm>
            <a:off x="5257800" y="3048000"/>
            <a:ext cx="381000" cy="312057"/>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A</a:t>
            </a:r>
          </a:p>
        </p:txBody>
      </p:sp>
      <p:sp>
        <p:nvSpPr>
          <p:cNvPr id="6" name="Oval 5"/>
          <p:cNvSpPr/>
          <p:nvPr/>
        </p:nvSpPr>
        <p:spPr>
          <a:xfrm>
            <a:off x="5638800" y="3048000"/>
            <a:ext cx="381000" cy="312057"/>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B</a:t>
            </a:r>
          </a:p>
        </p:txBody>
      </p:sp>
      <p:sp>
        <p:nvSpPr>
          <p:cNvPr id="7" name="Oval 6"/>
          <p:cNvSpPr/>
          <p:nvPr/>
        </p:nvSpPr>
        <p:spPr>
          <a:xfrm>
            <a:off x="6096000" y="3048000"/>
            <a:ext cx="381000" cy="312057"/>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C</a:t>
            </a:r>
          </a:p>
        </p:txBody>
      </p:sp>
      <p:sp>
        <p:nvSpPr>
          <p:cNvPr id="8" name="Oval 7"/>
          <p:cNvSpPr/>
          <p:nvPr/>
        </p:nvSpPr>
        <p:spPr>
          <a:xfrm>
            <a:off x="6553200" y="3048000"/>
            <a:ext cx="381000" cy="312057"/>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D</a:t>
            </a:r>
            <a:endParaRPr lang="en-US" dirty="0"/>
          </a:p>
        </p:txBody>
      </p:sp>
      <p:sp>
        <p:nvSpPr>
          <p:cNvPr id="9" name="Oval 8"/>
          <p:cNvSpPr/>
          <p:nvPr/>
        </p:nvSpPr>
        <p:spPr>
          <a:xfrm>
            <a:off x="4735286" y="3512456"/>
            <a:ext cx="381000" cy="312057"/>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A</a:t>
            </a:r>
          </a:p>
        </p:txBody>
      </p:sp>
      <p:sp>
        <p:nvSpPr>
          <p:cNvPr id="10" name="Oval 9"/>
          <p:cNvSpPr/>
          <p:nvPr/>
        </p:nvSpPr>
        <p:spPr>
          <a:xfrm>
            <a:off x="4735286" y="4129313"/>
            <a:ext cx="381000" cy="312057"/>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B</a:t>
            </a:r>
            <a:endParaRPr lang="en-US" dirty="0"/>
          </a:p>
        </p:txBody>
      </p:sp>
      <p:sp>
        <p:nvSpPr>
          <p:cNvPr id="11" name="Oval 10"/>
          <p:cNvSpPr/>
          <p:nvPr/>
        </p:nvSpPr>
        <p:spPr>
          <a:xfrm>
            <a:off x="4724400" y="4648200"/>
            <a:ext cx="381000" cy="312057"/>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C</a:t>
            </a:r>
            <a:endParaRPr lang="en-US" dirty="0"/>
          </a:p>
        </p:txBody>
      </p:sp>
      <p:sp>
        <p:nvSpPr>
          <p:cNvPr id="12" name="Oval 11"/>
          <p:cNvSpPr/>
          <p:nvPr/>
        </p:nvSpPr>
        <p:spPr>
          <a:xfrm>
            <a:off x="4735286" y="5181600"/>
            <a:ext cx="381000" cy="312057"/>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D</a:t>
            </a:r>
            <a:endParaRPr lang="en-US" dirty="0"/>
          </a:p>
        </p:txBody>
      </p:sp>
    </p:spTree>
    <p:extLst>
      <p:ext uri="{BB962C8B-B14F-4D97-AF65-F5344CB8AC3E}">
        <p14:creationId xmlns:p14="http://schemas.microsoft.com/office/powerpoint/2010/main" val="28736559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6739"/>
          <a:stretch/>
        </p:blipFill>
        <p:spPr bwMode="auto">
          <a:xfrm>
            <a:off x="194068" y="1295400"/>
            <a:ext cx="8721332" cy="4187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28610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3900"/>
          <a:stretch/>
        </p:blipFill>
        <p:spPr bwMode="auto">
          <a:xfrm>
            <a:off x="304800" y="224971"/>
            <a:ext cx="8225971" cy="3945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4495800"/>
            <a:ext cx="3324225"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4139" y="4495800"/>
            <a:ext cx="1022804" cy="1742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219200" y="4495800"/>
            <a:ext cx="3324225" cy="172402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5">
            <p14:nvContentPartPr>
              <p14:cNvPr id="9" name="Ink 8"/>
              <p14:cNvContentPartPr/>
              <p14:nvPr/>
            </p14:nvContentPartPr>
            <p14:xfrm>
              <a:off x="1414080" y="4857651"/>
              <a:ext cx="214560" cy="674280"/>
            </p14:xfrm>
          </p:contentPart>
        </mc:Choice>
        <mc:Fallback xmlns="">
          <p:pic>
            <p:nvPicPr>
              <p:cNvPr id="9" name="Ink 8"/>
              <p:cNvPicPr/>
              <p:nvPr/>
            </p:nvPicPr>
            <p:blipFill>
              <a:blip r:embed="rId6"/>
              <a:stretch>
                <a:fillRect/>
              </a:stretch>
            </p:blipFill>
            <p:spPr>
              <a:xfrm>
                <a:off x="1399320" y="4842891"/>
                <a:ext cx="243720" cy="7038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Ink 11"/>
              <p14:cNvContentPartPr/>
              <p14:nvPr/>
            </p14:nvContentPartPr>
            <p14:xfrm>
              <a:off x="1486080" y="5129811"/>
              <a:ext cx="1127160" cy="810000"/>
            </p14:xfrm>
          </p:contentPart>
        </mc:Choice>
        <mc:Fallback xmlns="">
          <p:pic>
            <p:nvPicPr>
              <p:cNvPr id="12" name="Ink 11"/>
              <p:cNvPicPr/>
              <p:nvPr/>
            </p:nvPicPr>
            <p:blipFill>
              <a:blip r:embed="rId8"/>
              <a:stretch>
                <a:fillRect/>
              </a:stretch>
            </p:blipFill>
            <p:spPr>
              <a:xfrm>
                <a:off x="1471320" y="5115051"/>
                <a:ext cx="1156680" cy="839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0" name="Ink 19"/>
              <p14:cNvContentPartPr/>
              <p14:nvPr/>
            </p14:nvContentPartPr>
            <p14:xfrm>
              <a:off x="3475080" y="5038731"/>
              <a:ext cx="1013760" cy="428040"/>
            </p14:xfrm>
          </p:contentPart>
        </mc:Choice>
        <mc:Fallback xmlns="">
          <p:pic>
            <p:nvPicPr>
              <p:cNvPr id="20" name="Ink 19"/>
              <p:cNvPicPr/>
              <p:nvPr/>
            </p:nvPicPr>
            <p:blipFill>
              <a:blip r:embed="rId10"/>
              <a:stretch>
                <a:fillRect/>
              </a:stretch>
            </p:blipFill>
            <p:spPr>
              <a:xfrm>
                <a:off x="3460320" y="5023971"/>
                <a:ext cx="1043280" cy="4575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5" name="Ink 24"/>
              <p14:cNvContentPartPr/>
              <p14:nvPr/>
            </p14:nvContentPartPr>
            <p14:xfrm>
              <a:off x="2961360" y="4786011"/>
              <a:ext cx="640440" cy="712800"/>
            </p14:xfrm>
          </p:contentPart>
        </mc:Choice>
        <mc:Fallback xmlns="">
          <p:pic>
            <p:nvPicPr>
              <p:cNvPr id="25" name="Ink 24"/>
              <p:cNvPicPr/>
              <p:nvPr/>
            </p:nvPicPr>
            <p:blipFill>
              <a:blip r:embed="rId12"/>
              <a:stretch>
                <a:fillRect/>
              </a:stretch>
            </p:blipFill>
            <p:spPr>
              <a:xfrm>
                <a:off x="2946600" y="4771251"/>
                <a:ext cx="669600" cy="7423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0" name="Ink 29"/>
              <p14:cNvContentPartPr/>
              <p14:nvPr/>
            </p14:nvContentPartPr>
            <p14:xfrm>
              <a:off x="5611680" y="4445451"/>
              <a:ext cx="1203120" cy="362160"/>
            </p14:xfrm>
          </p:contentPart>
        </mc:Choice>
        <mc:Fallback xmlns="">
          <p:pic>
            <p:nvPicPr>
              <p:cNvPr id="30" name="Ink 29"/>
              <p:cNvPicPr/>
              <p:nvPr/>
            </p:nvPicPr>
            <p:blipFill>
              <a:blip r:embed="rId14"/>
              <a:stretch>
                <a:fillRect/>
              </a:stretch>
            </p:blipFill>
            <p:spPr>
              <a:xfrm>
                <a:off x="5596920" y="4430691"/>
                <a:ext cx="1232280" cy="3916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288" name="Ink 12287"/>
              <p14:cNvContentPartPr/>
              <p14:nvPr/>
            </p14:nvContentPartPr>
            <p14:xfrm>
              <a:off x="5690160" y="4718331"/>
              <a:ext cx="244080" cy="1272240"/>
            </p14:xfrm>
          </p:contentPart>
        </mc:Choice>
        <mc:Fallback xmlns="">
          <p:pic>
            <p:nvPicPr>
              <p:cNvPr id="12288" name="Ink 12287"/>
              <p:cNvPicPr/>
              <p:nvPr/>
            </p:nvPicPr>
            <p:blipFill>
              <a:blip r:embed="rId16"/>
              <a:stretch>
                <a:fillRect/>
              </a:stretch>
            </p:blipFill>
            <p:spPr>
              <a:xfrm>
                <a:off x="5675400" y="4703571"/>
                <a:ext cx="273600" cy="1301760"/>
              </a:xfrm>
              <a:prstGeom prst="rect">
                <a:avLst/>
              </a:prstGeom>
            </p:spPr>
          </p:pic>
        </mc:Fallback>
      </mc:AlternateContent>
    </p:spTree>
    <p:extLst>
      <p:ext uri="{BB962C8B-B14F-4D97-AF65-F5344CB8AC3E}">
        <p14:creationId xmlns:p14="http://schemas.microsoft.com/office/powerpoint/2010/main" val="42554363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Dm page rank"/>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7608"/>
          <a:stretch/>
        </p:blipFill>
        <p:spPr bwMode="auto">
          <a:xfrm>
            <a:off x="496661" y="1107531"/>
            <a:ext cx="4869543" cy="3957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600599" y="316492"/>
            <a:ext cx="7409401" cy="400110"/>
          </a:xfrm>
          <a:prstGeom prst="rect">
            <a:avLst/>
          </a:prstGeom>
        </p:spPr>
        <p:txBody>
          <a:bodyPr wrap="none">
            <a:spAutoFit/>
          </a:bodyPr>
          <a:lstStyle/>
          <a:p>
            <a:r>
              <a:rPr lang="en-US" sz="2000" b="1" dirty="0" smtClean="0">
                <a:solidFill>
                  <a:srgbClr val="0070C0"/>
                </a:solidFill>
                <a:latin typeface="Bahnschrift" pitchFamily="34" charset="0"/>
              </a:rPr>
              <a:t>Do you remember the Damping factor we talked about earlier ?</a:t>
            </a:r>
            <a:endParaRPr lang="en-US" sz="2000" b="1" dirty="0">
              <a:solidFill>
                <a:srgbClr val="0070C0"/>
              </a:solidFill>
              <a:latin typeface="Bahnschrift" pitchFamily="34" charset="0"/>
            </a:endParaRPr>
          </a:p>
        </p:txBody>
      </p:sp>
      <p:sp>
        <p:nvSpPr>
          <p:cNvPr id="5" name="AutoShape 5" descr="Laying out connected components of a disconnected graph"/>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1676400"/>
            <a:ext cx="2954421"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4">
            <p14:nvContentPartPr>
              <p14:cNvPr id="10" name="Ink 9"/>
              <p14:cNvContentPartPr/>
              <p14:nvPr/>
            </p14:nvContentPartPr>
            <p14:xfrm>
              <a:off x="6727680" y="1459611"/>
              <a:ext cx="157320" cy="221400"/>
            </p14:xfrm>
          </p:contentPart>
        </mc:Choice>
        <mc:Fallback xmlns="">
          <p:pic>
            <p:nvPicPr>
              <p:cNvPr id="10" name="Ink 9"/>
              <p:cNvPicPr/>
              <p:nvPr/>
            </p:nvPicPr>
            <p:blipFill>
              <a:blip r:embed="rId5"/>
              <a:stretch>
                <a:fillRect/>
              </a:stretch>
            </p:blipFill>
            <p:spPr>
              <a:xfrm>
                <a:off x="6712920" y="1444851"/>
                <a:ext cx="18576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p14:cNvContentPartPr/>
              <p14:nvPr/>
            </p14:nvContentPartPr>
            <p14:xfrm>
              <a:off x="8075880" y="1352331"/>
              <a:ext cx="766080" cy="2087640"/>
            </p14:xfrm>
          </p:contentPart>
        </mc:Choice>
        <mc:Fallback xmlns="">
          <p:pic>
            <p:nvPicPr>
              <p:cNvPr id="12" name="Ink 11"/>
              <p:cNvPicPr/>
              <p:nvPr/>
            </p:nvPicPr>
            <p:blipFill>
              <a:blip r:embed="rId7"/>
              <a:stretch>
                <a:fillRect/>
              </a:stretch>
            </p:blipFill>
            <p:spPr>
              <a:xfrm>
                <a:off x="8061120" y="1337571"/>
                <a:ext cx="795240" cy="21171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8" name="Ink 27"/>
              <p14:cNvContentPartPr/>
              <p14:nvPr/>
            </p14:nvContentPartPr>
            <p14:xfrm>
              <a:off x="7012800" y="1107531"/>
              <a:ext cx="906840" cy="332640"/>
            </p14:xfrm>
          </p:contentPart>
        </mc:Choice>
        <mc:Fallback xmlns="">
          <p:pic>
            <p:nvPicPr>
              <p:cNvPr id="28" name="Ink 27"/>
              <p:cNvPicPr/>
              <p:nvPr/>
            </p:nvPicPr>
            <p:blipFill>
              <a:blip r:embed="rId9"/>
              <a:stretch>
                <a:fillRect/>
              </a:stretch>
            </p:blipFill>
            <p:spPr>
              <a:xfrm>
                <a:off x="6998040" y="1092771"/>
                <a:ext cx="936360" cy="3621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28" name="Ink 1027"/>
              <p14:cNvContentPartPr/>
              <p14:nvPr/>
            </p14:nvContentPartPr>
            <p14:xfrm>
              <a:off x="5940360" y="3262131"/>
              <a:ext cx="144360" cy="178200"/>
            </p14:xfrm>
          </p:contentPart>
        </mc:Choice>
        <mc:Fallback xmlns="">
          <p:pic>
            <p:nvPicPr>
              <p:cNvPr id="1028" name="Ink 1027"/>
              <p:cNvPicPr/>
              <p:nvPr/>
            </p:nvPicPr>
            <p:blipFill>
              <a:blip r:embed="rId11"/>
              <a:stretch>
                <a:fillRect/>
              </a:stretch>
            </p:blipFill>
            <p:spPr>
              <a:xfrm>
                <a:off x="5925600" y="3247371"/>
                <a:ext cx="173880" cy="207720"/>
              </a:xfrm>
              <a:prstGeom prst="rect">
                <a:avLst/>
              </a:prstGeom>
            </p:spPr>
          </p:pic>
        </mc:Fallback>
      </mc:AlternateContent>
      <p:pic>
        <p:nvPicPr>
          <p:cNvPr id="44"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38200" y="5334000"/>
            <a:ext cx="7409401" cy="1255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92520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5370" y="228600"/>
            <a:ext cx="6357599" cy="3693319"/>
          </a:xfrm>
          <a:prstGeom prst="rect">
            <a:avLst/>
          </a:prstGeom>
          <a:noFill/>
        </p:spPr>
        <p:txBody>
          <a:bodyPr wrap="square" rtlCol="0">
            <a:spAutoFit/>
          </a:bodyPr>
          <a:lstStyle/>
          <a:p>
            <a:r>
              <a:rPr lang="en-US" dirty="0" smtClean="0">
                <a:latin typeface="Bahnschrift" pitchFamily="34" charset="0"/>
              </a:rPr>
              <a:t>Sources : </a:t>
            </a:r>
          </a:p>
          <a:p>
            <a:endParaRPr lang="en-US" dirty="0" smtClean="0">
              <a:latin typeface="Bahnschrift" pitchFamily="34" charset="0"/>
            </a:endParaRPr>
          </a:p>
          <a:p>
            <a:pPr marL="285750" indent="-285750">
              <a:buFont typeface="Wingdings" pitchFamily="2" charset="2"/>
              <a:buChar char="q"/>
            </a:pPr>
            <a:r>
              <a:rPr lang="en-US" dirty="0">
                <a:hlinkClick r:id="rId2"/>
              </a:rPr>
              <a:t>https://</a:t>
            </a:r>
            <a:r>
              <a:rPr lang="en-US" dirty="0" smtClean="0">
                <a:hlinkClick r:id="rId2"/>
              </a:rPr>
              <a:t>searchengineland.com/what-is-google-pagerank-a-guide-for-searchers-webmasters-11068</a:t>
            </a:r>
            <a:endParaRPr lang="en-US" dirty="0" smtClean="0"/>
          </a:p>
          <a:p>
            <a:pPr marL="285750" indent="-285750">
              <a:buFont typeface="Wingdings" pitchFamily="2" charset="2"/>
              <a:buChar char="q"/>
            </a:pPr>
            <a:r>
              <a:rPr lang="en-US" dirty="0">
                <a:latin typeface="Bahnschrift" pitchFamily="34" charset="0"/>
              </a:rPr>
              <a:t> </a:t>
            </a:r>
            <a:r>
              <a:rPr lang="en-US" dirty="0">
                <a:hlinkClick r:id="rId3"/>
              </a:rPr>
              <a:t>https://www.ganitcharcha.com/view-article-Mathematics-Behind-Google-Search-Engine---A-Brief-Note.html#:~:text=Google's%20PageRank%20algorithm%20has%20a,search%20for%20a%20query%20%2F%20keyword.&amp;text=PageRank%20algorithm%20quantifies%20the%20importance,%2C%20%5Cldots%2C%20n</a:t>
            </a:r>
            <a:r>
              <a:rPr lang="en-US" dirty="0" smtClean="0">
                <a:hlinkClick r:id="rId3"/>
              </a:rPr>
              <a:t>).</a:t>
            </a:r>
            <a:endParaRPr lang="en-US" dirty="0" smtClean="0"/>
          </a:p>
          <a:p>
            <a:pPr marL="285750" indent="-285750">
              <a:buFont typeface="Wingdings" pitchFamily="2" charset="2"/>
              <a:buChar char="q"/>
            </a:pPr>
            <a:r>
              <a:rPr lang="en-US" dirty="0">
                <a:latin typeface="Bahnschrift" pitchFamily="34" charset="0"/>
              </a:rPr>
              <a:t> </a:t>
            </a:r>
            <a:r>
              <a:rPr lang="en-US" dirty="0">
                <a:hlinkClick r:id="rId4"/>
              </a:rPr>
              <a:t>https://</a:t>
            </a:r>
            <a:r>
              <a:rPr lang="en-US" dirty="0" smtClean="0">
                <a:hlinkClick r:id="rId4"/>
              </a:rPr>
              <a:t>www.link-assistant.com/news/google-page-rank-2019.html</a:t>
            </a:r>
            <a:endParaRPr lang="en-US" dirty="0" smtClean="0"/>
          </a:p>
          <a:p>
            <a:pPr marL="285750" indent="-285750">
              <a:buFont typeface="Wingdings" pitchFamily="2" charset="2"/>
              <a:buChar char="q"/>
            </a:pPr>
            <a:r>
              <a:rPr lang="en-US" dirty="0" smtClean="0">
                <a:solidFill>
                  <a:srgbClr val="00B0F0"/>
                </a:solidFill>
                <a:latin typeface="Bahnschrift" pitchFamily="34" charset="0"/>
              </a:rPr>
              <a:t>Images :  Zach Star, Global Software Support</a:t>
            </a:r>
            <a:endParaRPr lang="en-US" dirty="0">
              <a:solidFill>
                <a:srgbClr val="00B0F0"/>
              </a:solidFill>
              <a:latin typeface="Bahnschrift" pitchFamily="34" charset="0"/>
            </a:endParaRPr>
          </a:p>
        </p:txBody>
      </p: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4455319"/>
            <a:ext cx="5290456" cy="2083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52520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16705" t="21627" r="22275" b="11905"/>
          <a:stretch/>
        </p:blipFill>
        <p:spPr bwMode="auto">
          <a:xfrm>
            <a:off x="457200" y="936172"/>
            <a:ext cx="7939315" cy="486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00331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43" y="-1"/>
            <a:ext cx="8991600" cy="3101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861086"/>
            <a:ext cx="5257800" cy="372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44632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2029" y="3962400"/>
            <a:ext cx="5762625" cy="252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2029" y="76200"/>
            <a:ext cx="5257800" cy="372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ight Arrow 4"/>
          <p:cNvSpPr/>
          <p:nvPr/>
        </p:nvSpPr>
        <p:spPr>
          <a:xfrm>
            <a:off x="838200" y="5788705"/>
            <a:ext cx="2286000" cy="619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100379" y="4865375"/>
            <a:ext cx="1811649" cy="923330"/>
          </a:xfrm>
          <a:prstGeom prst="rect">
            <a:avLst/>
          </a:prstGeom>
          <a:noFill/>
        </p:spPr>
        <p:txBody>
          <a:bodyPr wrap="square" rtlCol="0">
            <a:spAutoFit/>
          </a:bodyPr>
          <a:lstStyle/>
          <a:p>
            <a:r>
              <a:rPr lang="en-US" b="1" dirty="0" smtClean="0">
                <a:solidFill>
                  <a:schemeClr val="tx1">
                    <a:lumMod val="75000"/>
                    <a:lumOff val="25000"/>
                  </a:schemeClr>
                </a:solidFill>
                <a:latin typeface="Bahnschrift Condensed" pitchFamily="34" charset="0"/>
              </a:rPr>
              <a:t>Numerous Pages </a:t>
            </a:r>
          </a:p>
          <a:p>
            <a:r>
              <a:rPr lang="en-US" b="1" dirty="0" smtClean="0">
                <a:solidFill>
                  <a:schemeClr val="tx1">
                    <a:lumMod val="75000"/>
                    <a:lumOff val="25000"/>
                  </a:schemeClr>
                </a:solidFill>
                <a:latin typeface="Bahnschrift Condensed" pitchFamily="34" charset="0"/>
              </a:rPr>
              <a:t>related to your </a:t>
            </a:r>
          </a:p>
          <a:p>
            <a:r>
              <a:rPr lang="en-US" b="1" dirty="0" smtClean="0">
                <a:solidFill>
                  <a:schemeClr val="tx1">
                    <a:lumMod val="75000"/>
                    <a:lumOff val="25000"/>
                  </a:schemeClr>
                </a:solidFill>
                <a:latin typeface="Bahnschrift Condensed" pitchFamily="34" charset="0"/>
              </a:rPr>
              <a:t>search exists</a:t>
            </a:r>
            <a:endParaRPr lang="en-US" b="1" dirty="0">
              <a:solidFill>
                <a:schemeClr val="tx1">
                  <a:lumMod val="75000"/>
                  <a:lumOff val="25000"/>
                </a:schemeClr>
              </a:solidFill>
              <a:latin typeface="Bahnschrift Condensed" pitchFamily="34" charset="0"/>
            </a:endParaRPr>
          </a:p>
        </p:txBody>
      </p:sp>
      <p:sp>
        <p:nvSpPr>
          <p:cNvPr id="7" name="Right Arrow 6"/>
          <p:cNvSpPr/>
          <p:nvPr/>
        </p:nvSpPr>
        <p:spPr>
          <a:xfrm>
            <a:off x="1371600" y="381000"/>
            <a:ext cx="457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ight Arrow 8"/>
          <p:cNvSpPr/>
          <p:nvPr/>
        </p:nvSpPr>
        <p:spPr>
          <a:xfrm>
            <a:off x="1426029" y="1371600"/>
            <a:ext cx="457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ight Arrow 9"/>
          <p:cNvSpPr/>
          <p:nvPr/>
        </p:nvSpPr>
        <p:spPr>
          <a:xfrm>
            <a:off x="1422171" y="2286000"/>
            <a:ext cx="457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Arrow Connector 10"/>
          <p:cNvCxnSpPr/>
          <p:nvPr/>
        </p:nvCxnSpPr>
        <p:spPr>
          <a:xfrm>
            <a:off x="8001000" y="381000"/>
            <a:ext cx="0" cy="3200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81000" y="348734"/>
            <a:ext cx="816249" cy="369332"/>
          </a:xfrm>
          <a:prstGeom prst="rect">
            <a:avLst/>
          </a:prstGeom>
          <a:noFill/>
        </p:spPr>
        <p:txBody>
          <a:bodyPr wrap="none" rtlCol="0">
            <a:spAutoFit/>
          </a:bodyPr>
          <a:lstStyle/>
          <a:p>
            <a:r>
              <a:rPr lang="en-US" dirty="0" smtClean="0"/>
              <a:t>Rank 1</a:t>
            </a:r>
            <a:endParaRPr lang="en-US" dirty="0"/>
          </a:p>
        </p:txBody>
      </p:sp>
      <p:sp>
        <p:nvSpPr>
          <p:cNvPr id="14" name="TextBox 13"/>
          <p:cNvSpPr txBox="1"/>
          <p:nvPr/>
        </p:nvSpPr>
        <p:spPr>
          <a:xfrm>
            <a:off x="381000" y="1343745"/>
            <a:ext cx="816249" cy="369332"/>
          </a:xfrm>
          <a:prstGeom prst="rect">
            <a:avLst/>
          </a:prstGeom>
          <a:noFill/>
        </p:spPr>
        <p:txBody>
          <a:bodyPr wrap="none" rtlCol="0">
            <a:spAutoFit/>
          </a:bodyPr>
          <a:lstStyle/>
          <a:p>
            <a:r>
              <a:rPr lang="en-US" dirty="0" smtClean="0"/>
              <a:t>Rank 2</a:t>
            </a:r>
            <a:endParaRPr lang="en-US" dirty="0"/>
          </a:p>
        </p:txBody>
      </p:sp>
      <p:sp>
        <p:nvSpPr>
          <p:cNvPr id="15" name="TextBox 14"/>
          <p:cNvSpPr txBox="1"/>
          <p:nvPr/>
        </p:nvSpPr>
        <p:spPr>
          <a:xfrm>
            <a:off x="381000" y="2221468"/>
            <a:ext cx="816249" cy="369332"/>
          </a:xfrm>
          <a:prstGeom prst="rect">
            <a:avLst/>
          </a:prstGeom>
          <a:noFill/>
        </p:spPr>
        <p:txBody>
          <a:bodyPr wrap="none" rtlCol="0">
            <a:spAutoFit/>
          </a:bodyPr>
          <a:lstStyle/>
          <a:p>
            <a:r>
              <a:rPr lang="en-US" dirty="0" smtClean="0"/>
              <a:t>Rank 3</a:t>
            </a:r>
            <a:endParaRPr lang="en-US" dirty="0"/>
          </a:p>
        </p:txBody>
      </p:sp>
      <p:sp>
        <p:nvSpPr>
          <p:cNvPr id="13" name="TextBox 12"/>
          <p:cNvSpPr txBox="1"/>
          <p:nvPr/>
        </p:nvSpPr>
        <p:spPr>
          <a:xfrm rot="5400000">
            <a:off x="6853547" y="1754960"/>
            <a:ext cx="2875531" cy="369332"/>
          </a:xfrm>
          <a:prstGeom prst="rect">
            <a:avLst/>
          </a:prstGeom>
          <a:noFill/>
        </p:spPr>
        <p:txBody>
          <a:bodyPr wrap="none" rtlCol="0">
            <a:spAutoFit/>
          </a:bodyPr>
          <a:lstStyle/>
          <a:p>
            <a:r>
              <a:rPr lang="en-US" b="1" dirty="0" smtClean="0">
                <a:solidFill>
                  <a:srgbClr val="92D050"/>
                </a:solidFill>
              </a:rPr>
              <a:t>Decreasing order of Ranking</a:t>
            </a:r>
            <a:endParaRPr lang="en-US" b="1" dirty="0">
              <a:solidFill>
                <a:srgbClr val="92D050"/>
              </a:solidFill>
            </a:endParaRPr>
          </a:p>
        </p:txBody>
      </p:sp>
      <p:sp>
        <p:nvSpPr>
          <p:cNvPr id="16" name="Down Arrow 15"/>
          <p:cNvSpPr/>
          <p:nvPr/>
        </p:nvSpPr>
        <p:spPr>
          <a:xfrm>
            <a:off x="8131668" y="3581400"/>
            <a:ext cx="319288" cy="7602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5-Point Star 16"/>
          <p:cNvSpPr/>
          <p:nvPr/>
        </p:nvSpPr>
        <p:spPr>
          <a:xfrm>
            <a:off x="76200" y="343949"/>
            <a:ext cx="346522" cy="34652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810141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AutoShape 2" descr="What is Google PageRank and its Relevance to SEO? | SEO Site Checku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8" name="AutoShape 4" descr="What is Google PageRank and its Relevance to SEO? | SEO Site Checku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0" name="AutoShape 7" descr="data:image/jpeg;base64,/9j/4AAQSkZJRgABAQAAAQABAAD/2wCEAAkGBxAQEhUQEBAVFhUXFxcWFRcWFRUVFhkZGBUXFhYVFxUYHCggGRolGxYVITEtJSkrLi4uGB8zODMsNygtLisBCgoKDg0OGxAQGy0lICYrLy0tMi0tLS0tLS0tLS0tLS0tLS0tLS0tLS0tLS0tLS0tLS0tLS0tLS0tLS0tLS0tLf/AABEIAKIBNwMBEQACEQEDEQH/xAAcAAEAAgIDAQAAAAAAAAAAAAAABgcBBQIDBAj/xABLEAABAwIDAwcIBwYDBgcAAAABAAIDBBEFEiEGMUEHIlFhcYGRExQXMlShsdMjM0JScpLRFVNissHSc4Lxk6K0wsPwFiQlNDVDY//EABsBAQACAwEBAAAAAAAAAAAAAAABBAMFBgIH/8QAMxEAAgICAAQFAwMDBAMBAAAAAAECAwQRBRIhMRMUMkFRImFxFTOBI5GhNEJSsSTB0Qb/2gAMAwEAAhEDEQA/ALwQBAEAQBAFBAUg4mQdI8U5WRzIyHAppjaMoSFACAIAgCAIAgCAIAgCAIAgCAIAgCAIDoqqyOIXkeGjrPw6V5lOMe7PE7Iw6yZrn7TUbdTMPA/osfmK/kwPNp+T2YbicVS3ykLszb2vYgX6r71kjJSW0WITU1zRPYvR6CAIAgCAIAgCAKSQgCAIDhNK1gLnEBo1JJsApUXJ6RDaS2yCY7ygEP8AI0UflHnQEgm5/hb+q29PDFGPPkPSKU8mTeq1s6IdnMWrOfVVhhB+w0m46srSGhS8zFp6Vw392FTZPrJnd6M2nfXT37lH6xL2gj15T7s11fsNiNOM1JVmS32S50b+wG9veFnr4nRZ0ugjxPGkvSzUUe3ddSvMU5OZuhZMLnx3q3LhmNfHnr7P4MSvth0ZOdldvaaueISDHNwadWutvyu/Wy0+Zw2zH+rui5VepkuWsM4QBAEAQBAEAQBAEAQBAEAQBAEAQGlxvAaaYPlkjzODTY5naWBtpdYbKotbaK99MJRbaKTxOd5jtnPALTV9Z6OYq6z0X/RU7ImNjY0BrQAANNwW/OuSSWkd6EhAEAQBAEAQBAFJIQBAYe4AEk2A1JUpb6IMqLbjap9S/wAlDfJezGje43sHEcb8Auo4fhQoh4tnf/o1V1rslyom2xWyjKKMPeM07wC9x4fwN6AFo87NlkT+3sXaKVWiTgKkZzKEhAQjlQwE1cLfIUxkqMwDHghuRu92c8W9XSVseGZbom+aWkYLq+ZdO569hdjIsPZmdZ87vXf0fwt6AvOdnzyZfYmqnkRLFrzMEICAIAgCAIAgCAIAgCAIAgCAIAgOiv8Aqn/hd8CvM/Szxb+2/wAHz1XnmDtHxWir9ZyVH7iPopq352ByQBAEAQBAEAQBAFJIQBARPlHxXyFMI2mzpTl68oF3f0HetnwrH8W7b7LqVMqzljpED5OKIVOICRwu2Jpf1X9Vt/EnuW54xZ4dCivcq4cU57Zc65I2ZkISEAUkmLJoGVACA6KurjiaXyODQOJUOSj3PddcrHyxW2RaXbV0jiyjpXzEG1/s99v1WLxW/SjY/p0a/wB6aX29zx1u1uIwDPPQ5WcXWcQO0gmyjnsXdGWrCxLXqNj39zYYPt1TTENk+jJ0BJBZfozcO9TG5PuY8nhF1XWPVErBWY1PYygOqoqGxi7j+qwZGRCiPNNnuEHN6Rp3Y3JISKeEvtvNrgd9wPeqHnMi7rTDp8sz+DCHrZwlxWqjF5IS0dNgR3lpNlgtyc6lc0opoyV1UWdE+p6qTHGPsHadfBe8XjFdj5bOjIswpLrHqbYFblNNbRSCkGsxnHqakF55Q08G73HsaFYpxrLfSjHO2Me7IzVcpELBmFLNk++4ZW+OqvQ4W5dOdbMLyWuvKziOUmIi4gJ/zj9Fm/RJ/wDJGPzq+BBygySvEcWHTOcd2th23y2ssM+Gwgm5WIyRyZSfSLJfM55gcXtDXFhu0HMAbHS9tVqLdaejNb+2/wAHz5XHmDu+K0MfWcnR+4j6NbuW/OwRlzgBcmwRvXclJsi2IbYtD/JU0Tp3/wAO5YXb11HqbKvhrUee6XKv8murdqsSgGeaiDWcTYkDtIdovLsmu6LNWFh29I2PZ78D24gncGSjybnaNN7sJ6L8D2qYXp9GYsrhFtK5o9USxZzUBAEAQBSSEAQFUcrdV/5mKP7sV+9zz/aF1HAa/wCnKX3NZnP6kjPIx9bVHjli/mevH/6DtD+ScLu/4LWXNGwCEhAEJCAIDrqZmxtL3GwaCSeoKJPS2eoRcpKKKvxCslxGrjgzEB7jpfRrALuPbYKmn4s/sdN4UcLGc16iy6CijgYI4mhrRwHxPSVcS12ObsslZLmk+p6HNBFiLjiFJ42U3t/gXmM4kiFoZb2bwY4b2jqO8d6rWwS6nX8IzXfX4c+6/wCjecmW0znPNFM6+hdCSdbDfH3DUd6mmTfRlHjWCof1or8//SxZ5QxpcdwXq61VQcmc9GLk9Iis8jqmdkV7B1y628NG8Do6O9c3VJ5uUuft30bOUfBq2u5KoIWsaGtAAGgA3BdRGCitI1je+pze24sVLSfRkLoQvG6PzeXmj6N+oHQeLf6965Di2H4NnNDszd4V3iR0+6Nns3iRLvIuN9Ls6dN4Vzg2dKT8Gf8ABXzsZR+tHp2pxoUcOf7TjlYOs8T1AX9y67DxnfYo+3uaa+zw479yE7AUDa6earqOf5MgNDtQXG5Lj2Dd2ra8Un4EY019Cpirnbkyy3xNcMrmgtOhBGluiy0PM09ovaKV5RtnBQzB8OkMtyG/dcPWaOq1iO/oXXcJzZXx5J91/lGtyqVF7XuSrko2ifM19JM67owHRuO8s3Fp/Cbdx6lrOM4irkrI9n/2ZsSxv6WTyv8Aqn/hd8CtBPsy3b+2/wAHzrWeoO5aOC3M5LH/AHD6RbuW+OwRA9v9oC0OhYdG+tbi77vZuVW6zf0o6HhWHHXiz/gkGyWDtpYG6fSPAdI7iSdbdgvZZoQSRq8zIlda2+3sbictDTnIy2N81rW43vwXp9StHe+hQO1c0TKqWKk58ZdzAy7hqASG23gG6ruv6to7XEucceLu6PXuXFsHUVMlHH52xzZG3bz9HOaDzXHut4KxHejkc3w/Gbr7EhXoqBAEAUkhAEBUfLDDlqoZODord7XH+4LquAT3XKP3NZmr6keXkmrhHWujJ+tjIHW5hzgeGZe+PVc1KmvZnnDlqbXyXMFyRtAgCAITsxdCNoXQkjHKHWGOlsD68jWnssXH+VYMjpA2vB61PIX2WyEcn8ubEm3/AHclvyj+l1gx+jN1xuOsZfkt9XjkAhBFuUuhE1BKbax2kb/lOvuJWOxbRsuE2uGTH79CmcHrDDU08jTYtlZ73AH3EqvX0kdjxCKnRJP4L52hlysaOk/DVUeN2ONKS92cRhQ5pmk2fdes1/dut4tWt4I/6zb+C7nL+kTFdYjThAabaqDNAXcWODh8D7itVxevmx2/jqXcCfLcl8kQpaksnhI++0eJsfcVzPDny3xZt8qG6pHHleke009r5fpOy/Nt7rr65wBJyl/Bxeb7HDkeqxephO8lkg6xq13hp4px+pqUZ/wRhPo0WYFzqNhohvKxTh1AXHeyRjh3nKfc4rbcGscclJe/QrZaTgQfkjYXYhmA0bC/Me0tt8Pcttx2S8JfkrYa+ouOv+qf+F3wK5GfpZft/bf4PnOsPNHd8VpK/WcpR+4j6SB0W9OuRRuO1vlHyE8ZHH/eK1sv3DvMevWOkv8Aj/6LKr8erC0NpKGR2gtI/KGajeADcjtsr237HJwoqUn4s/4Rrv8AwnWVhzYjVEN/dRHTsOllEYPvIsPPqp6Y8Evu+5JMG2cpKQfQQtaeLiLvPa4rIlo11uRZa9yZt16MIQBAEAQBAEBCuVbCDPSeWYOdAfKH8FrP8BY/5VteD5HhZHK+0uhVy4c0N/BT+HVz4ZGTRnnMcHN7uHYdy66+lXVuD9zWxlyyTPofBcUjqoWTxHmuF+sHcWnrBuFwN1MqZuEvY3Fc1NbR7liPYQEV2iwTEaolrK5sMX3WRuDj+J+a57rK7jX01dXDb+5hnXOXvoh20+z1Rh1P5w6ufJz2ty2cPWO++Yra4mTXkW+H4aRVuqlCO9kXwmslrKuCn8vK1sjwHEPcDbUm2vQFscumuiiU1Fb/AAYqtykk2WhyiYdlw8CMHLC5juJOUAtJJ46OuuGvXOjq+DWqGSk/foVvs1iIgrIJieaHWcf4XAsJ8DdVq1qSOn4lV42NJF9q+cGEINPtgR5jU3/cv/lK8T7FvB/1EPyih9n6M1FbTwN4yNJ/C053Hwaq8O52PE7lXS9/Beu1TD5EPH2XAnsOnxsqXGanOja9jkMGaVn5I7hlUGTRy8L2d2HRc/w67wr032fQ2eXXz1aJ6F267GgMqQa/HvqJOz+q1/FGljT38FjE/eiV9hzDNWwxt1DXBzuoN5x94C53hVPNamzeZs+Slkt242eNfTGNthKw54ifvAeqT0EaeBXf8Py3jWqT7e5yt9XiR0U5hGJz4bVB7mFsjCQ+N2lxuc0/0PUCusuhVnUNJ/g10OamWy6sJ2qo6hgkZM0dLXHK4dRB/ouRuwrqpcribCF8JLuQzlEx/wA9DMPogZXOcC4t3HLuaL8L2JO7RbLh2P5Zu+7prsYLZ+K+SBJdgdlBh0JzkOmksZD0WvZg6hdUM3Mlkz2+xnqqUESKv+qk/A74Fa6fZnu39t/g+cqv1R3fFaSv1nKUes+k2jRb065FD7SUxhqp4XaWkcR+FxzNPgQqFi1M7/h9qtx4tfBaPJ5jAqaRrSfpIvo3js9R3eLe9W658yOT4tiui967PqiUWWQ1gsgMoSFICAIAgCAIDjIwOBaRcEEEHiDwUp6e0Q+xRW32yb8PlMsbSad55pGoYT/9bujqPHtXXcM4jG6PJN/Uv8msvocXtdjhsTtc+hfbV0TvXZ1/eb1/FZuI8Ojkx2ukjxVa62XZhOLQVTBJBIHA7+kdThvBXH20TqfLNG0hYproe66xHsICE8r3/wAef8WP4lbbg3+qX4ZVyvQVVsC7/wBSpR/+n/K5dBxV/wDjSKlC+tH0NUQNkY6N4u1wLXDpBFiFw+tm3jJxaaKD2u2flw6YscC6FxPkn62I+6TwcPfvVacGmdlgZ8L4JN9fcsrk72vjqYm08rwJmCwzEDyjRuI6XdPis1c9rqaPifD5UzdkF9L/AME3WTaNPorflV2sjbEaKB4fI8gPDdco0OXT7R006Fjm99EbvhWI4y8exaS7bOzkr2OfSg1lS200gsxp3sYbE3/iKVx0jDxTP8xLlj6UWBPC17SxwuCCCOor1OKktPsauL5XtFbYrRyUUmR4JjJ5j7G3YTwcuQzuHzqltdvY6HHvjdH7kx2fxtkrQxzhmGgv9oW+K2/DuIqcVXY9NGry8WUJNpdDeFy3LnFdWyiRDbDHG5RDEczieGtzwAtv1XP8RyPMy8Crr8m0w6OT+pZ0PVsbgJp2maUfSybx91vBvaeK2WDiKiHXuYM3K8aXTsiS2WwKR4MVwamqQBUQMktuzNBI7DvCy13Tr9D0eJQT7orPlHwuGgMBpYQxr/KZyLm5GTKCSeguXQcIule5Kx7fQoZMOTTSOjktxaniqZBOQ18gAje61hqbsvwvceCycZxrJQUodl3GJOKb2XCFyxsTz4k4CGQk2AY4knd6pXiz0sx3P6H+D5xq3jLa4uOtaaK1LbOXqhKMttH0fTVccjQ5kjXAi4IIIK3UZJ9jqYzjJdGQTlT2YfO0VlO0mSNtpGt9ZzBcgtHFw947AsV0d9je8Kz/AAX4cn0ZXuzW0klJKJYna7nNPquH3T/3osEHyPZ0eVj1ZdfK+5cODbbUVQ0XlEbuLZCG69RvYq1GxSOUv4XkVP07X2NhVbRUUQzPq4QP8RvuF9V72issO99FB/2O7CsUZUs8rGHZCea5wLcw+8AdbdqbMdlTg9Pue5SYwgCAIAgCAIDpqadkjSyRoc1ws5rgCCOsFTGTi9ohrZWu0XJO1xMlBLkO/wAnJct7GuGrR23W8xuMzh0sWypZjJ+kizdnsaonZ2QSXH2onhwPgbkdoWxedh3x1PX8lfwLIdje0W2WOx6PoXyfiheD4tIVKeJgS6qejNGdy9jbRbVY7JpHhQB6XXA8C4Kq8bCi+tjPasvf+08OKbOY7iYyVcsUMd75BqLjcbN326yslWZiYz3VFt/LEq5z6SNlsxyXxUc0dS6oe98bszQAGtvYjXeTvWHK4rO+LjpJHquiMXssJahFk89dRRTsMc0bXsdva4AgqWkz1GcovcXog1fyVUrnZqeaWE77Ah7R2X1HivDijaU8XugtSSa+5yj2Bq7ZH4vUFnQMw7rlyjkIfEo75o1x3+Dc7P7EUVGc7YzJJ+8l5zr9I4Be0kipkZ1t/qfT4JMpKgQHVU07JGlj2hzTvBFwvMoqS0z1GTi9ojs+xcF7wySR9QOZvcD+qoWcLpm99vwXI8QsXfr+Tm3Zh+51XIR1AD4krGuFw92/7h5nxFGxw3AqeA5mMu777uc7uPDuVyrGqq9CMFl87PUzZqwYTw4ti0NKzPM8NHAbyeoBZqaJ2vUEY52KC2yGP2/qKh5jw+iMhG9zjoO21gPFbOXDq6Vu+evsiv48pelHlxnBccxCPydQ2lYy4cB9oEcQ4XtxXujJxMafPXtsSqsnHUtEA2gwCqw5wFQwZXeq9pux3VfgeorfYmdXkp6/sU7KJQJpydbcOD2UdS7M13NieTq08GOPEHQDo+Gq4pw1ad1X8osY9+vpkWTi+GR1UToJc2R3rZXFpI6LjguaklJaZdnFTWmRT0V4X9yX/auWLwYGHy1fwe/CtgaCmkbLGx5LdWh0jnNB6cp0uvSriuxMKIR7IlFlkM6IftLydUVY4ygGGU6l0dgHfiYdCevQry4Iv0cQup6J7RGTyQuvpX6dcev8y8eGi+uP2L2N3gnJhSQEPme+dw4OsGfkG9e1FFW/i11vTekTljAAABYDcBoFJrm9nJSQZCkBAEICAIAgCAIAhBhQDKkBQAoAQBSAgCgBSAgCAIAgCAKCTjK8NaXHcASewC5UpbaRDelsobHcYfX1DQXW8rI1jf4WucGgeBXa0Y0cXH5kuqW/5NPJ+JPr7l3YRhsVLE2GFoa1oA04niT0krjrbJWScpG1hHlWj2rEezz19FHPG6KVgcxws5p4/oslc5QfNF9SGtrTPnna3CDh9XJA1xIaQ6M8crtW69I3dy7XEv8AHxed/GmaqcOWzR9E0ziWNJ3loJ7bC64mS6s2q7HYvICAyhJhAFBBkISEJMKSTIUgIAhAQBAEAQBAEICAIAoAQBAEAQBAEAQBAEAQBAEJOFREHtcw7nAtPeLL1F8skyGtrR83YhTS0VQYngtkieCDbQ2N2PHSDYFd7TZDJoTXZo1Di4SLz2T2rp66NpDg2WwzxkgG/Et6QuOzMGzHm0109mbGq6M19yQqiZjzYhXxU7DLNI1jRvLjb/UrJXVKx6its8ymorZUNDQuxzE3VWQimY5tyRvawcxo6yRc9q6C25YeKqU/qZUjX4lnO+xcy5xlwKAEBlCQgCAIAhJhCTIUgIAhAQBAEAQBAEAQgIAoAQBAEAQBAEAQBAEAQBAEJCA0e02ylLiDQJ2c4epI02e3sPEdRuFZxsu3He4MxTqjPuQGp5JJ2G9PWNI4CRha78zT/RbiHHNrU4lZ4fXaZ6INiMabzRiQa3qdIfcscuJYz6+EiVjzX+42NHyaNe4Pr6uSoI4Xc1vjclV58UlrVcVH8GRY63t9Sc0NFHAwRxMDGDc0CwWtlJyfNJ7ZnPQvICAIAhIQBAEAUEhSSEAQBCAgCAIAgCAIAgCAIAVDIIQ7bKoMj446YOLS4aFxNgbXsAtY86e2lHsUvMS20kd1Hto4SCOpg8ne2uotfiQ4blMM58yjNaPUch71JaJgCtlstmUAQC6AKQLqNg0u1GMOpI2yNYHXcG2JI4E307FWyrnVDmRhuscFs0TNrqxwzCjuLXBAeRbpvZVVmWtbUTB5izW+U2+zW0raslhbleBe17gjQXB7SrGNkq3o+5mpu5+jJArZnCbAumwE2CORbQvdXGjyNygkZrm+jA7d3qmspu7w9GDxv6nISK6u7RnMoQEAQBCQgCAIAhIQkIAgCEBAEAQBAEAQBAEAQGCoZDKuwjFm0lVLI5hcD5Rtha+r7317FoYW+FbJ62ayuxQk3o7cYrH4nNG2GEiwtc67yLlxGgAXqyUsia5UTKTuktLRINq45yWMFQyKEABxL8rjrzjbjYdat5CltLekWLlLp10iOzVnm87PNat8ouM1ySN40PA6KpKbrmuSW0YOZRkuV7N3tdXzPqI6OJ5Zmy5iCQbuPEjWwAurGVZJ2KtPWzLfZJSUEavaLDqiiYzLVSOa466uaQ4A7ucdCL+Cw5Fc6V6tox2xlWu5tdo8bkgpqdkbiHyRgl/EANbfvJPxVjJvlCEUvdGW2xxitGhqX+Qa2aHEHPkBF28/v9Y2IHWqvpXNGfUwb5fqUjb7V13nFDDLuLni/aGuB94VjKnz46kZb5c1aZ1YZtW+GBkfmjnBrQM+Y2PX6mi8V5fJBLlPMb3GKWjlsHF5SaWoLm3sRlG/nOBJ7NLL1grc3MY/WTkYxCB75nurK0RNFy1jJLkdAy8NF5mpSsfiT0TKLbfNLRnYvEH+cuhErpIi1xaXXO4izhfUXF9FOHZLxXHe0Mex87j7HkwyKpqqiaFtS9gu8k5nOsA+wDRcW4cQsdanbZKPNoxwjKybWz07Pvmpq80rpnPbqDe9jzM7SASbH9V6x+aq/kb2ZKm42cuzy19eKfEpZiL5SbDdcmNoGqxzs5MhyPE58lzZttlIpat5q5pnWzWbG17gLj7zQd27TireNGVj55Mz0NzbmyZLYlkBAZUgISEAQBAEJCEhAEAQgIAgCAIAgCAIAgCAFQyGQXZKgkbWSukicGkSWLmEA3kaRYkLVY1T8aTa6FKiDU22ibiMDcAOxbTliuyLekQTa2jkFY2Z8LpYrN0AJFhe7Tbdrr1rV5MJK1S1tFK+D8RNroeDFopJnxyRUT4427g2M3OoJJDRosNsXKScY6RjnFuS5Y9DdbWYZKZ46mCxeMt23AdcHmkA7xwWfJqnzqcTPfXJtSRptqqurlYx1RGI2B1mt4lxB1t0AD3rBkztlHc1pGC52P1G42iwWSopad8Qu+ONt28SC1u7ruPirWRQ5wjJeyLFtblBaPA+tfI1scWGMEml3GIEdehbp3rD9T6RgtmNSb6KBstqqCXzSGMR5nh4LhEzmg5XXs1o0Fys2TXJ0pJf2PeRFuCSRvdm4i2kha5pBDACCCCOogqzjw/pJNFitagkyM7M0MsNbNeN7WkSNa7Kcvrgt1tbgqePVKNkuhXqg4zZq8MidTTSec0T5nE83m5he5uRcWN7hYIRdc3zx2YoRcZPmWzY7L00za50kkD4w4P+ycovYht7W3LLjQkr22tHqiMvEbaPRshRysq53Pje1pD7FzSAbyAixO9e8SuStk2j1jxaslsx5nL+1jJ5N+S452U5fqWj1t2/RPDl5nm10HK/G2dD8KMuJP8AKQuMRcTctOU/Ri2u7esfgOeQ+ZdCHXzXdexnCoKigq3MEcj4XEAlrXOFvsu0G8cf9F6rjZRbrXRiuMq7NLsTsLal4ygCkBAEAQBAEJCEhAEAQgIAgCAIAgCAIAgCAKAEICAwQg0LI1sjRpNotnGVZa8PLJG7nAX0vfUdqr346t670zFbVz9fc1rdkJJHNNVVOla3c21veT/RYPJuTXPLZjWM97kyWNaALAaBXlEtaOS9aJ0YITR5FlGgLJoGLJoCyaBmyAzZCdBNkmLKCDIUgIApAQBAEAQBCQhIQBAEICAIAgCAIAgCAIAgCAi2J7cQQTPgdBO9zCGuLBFlvlDtM0gO5w4KtPKrrlyy7mGd8IPTPN6Raf2Wq8IPnLz56n5PHmqx6Raf2Wq8IPnJ56n5Hm6x6Raf2Wq8IPnJ56n5Hm6x6Raf2Wq8IPnJ56n5Hm6x6Raf2Wq8IPnJ56n5Hm6x6Raf2Wp8IPnKPPVfI83X8mPSLT+y1PhB85PPVfI83X8mfSLT+y1PhB85PPVfI81WY9ItP7LU+EHzk89T8jzVZssJ2pFUHGGkqDlIBv5uN+vGZZqroWekyQsjPsbH9oS+xT/mpvnLKZDH7Rl9jn/NTfOQD9oy+xz/AJqb5yAftGX2Kf8ANTfOQkftGX2Kf81N85AGYoc7GPp5Y87i1rnGEi4Y59jkkJGjHcEBsUICAKQEAQBAEAQkISEAQBCAgCAIAgCAIAgCAIAgKh2l/wDe1P8Ai/8ATjWgz/3mavK9ZrlSKwQBAEAQBAEAQBATvk29Sb8TfgVuOGemRfw+zJotmXTCAyEAQBCTXYp9bS/47v8AhqhAbFAEAUgIAgCAIAgCEhAEAQgIAgCAIAgCAIAgCAICKYnsPFPNJP5xMwyEOLW+SLb5Q3TMwngOKq24kLJczK88eM3tnm9HkXtc/hD8tY/0+r7njykDHo8i9rn8Iflp+n1fceUgPR3F7XP4Q/LT9Pq+48pAejuL2qfwh+Wn6fV9x5SA9HcXtU/hD8tP0+r7jykB6O4vap/CH5afp9X3HlID0dxe1T+EPy0/T6vuPKQHo7i9qn8Iflp+n1fceUgPR3F7VP4Q/LT9Pq+48pA2mDbMmkDhFVS84gnM2E7uizAs1NEavSZq6owWkbPzOb2p/wCSL+1ZzIPM5van/ki/tQDzOb2p/wCSL+1APM5van/ki/tQDzOb2p/5Iv7UJOIw9xex753P8m4uaC2MC5Y+PXK2+57kBsEAQBSAgCAIAgCAISEAQBCAgCAIAgCAIAgCAIAgCAIAgCAIAgCAIAgCAIAgCAIAgCAIAgCAIAgCAIAgCAISEAQBCAgCAIAgCAIAgCAIAgCAIAgCAIAgCAIAgCAIAgCAIAgCAIAgCAIAgCAIAgCAISEAQH//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26" name="AutoShape 16" descr="10 Crucial SEO Ranking Factors You Need to Know"/>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041"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131208"/>
            <a:ext cx="5905500"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7" name="Right Arrow 1026"/>
          <p:cNvSpPr/>
          <p:nvPr/>
        </p:nvSpPr>
        <p:spPr>
          <a:xfrm>
            <a:off x="765175" y="3124200"/>
            <a:ext cx="835025"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8" name="TextBox 1027"/>
          <p:cNvSpPr txBox="1"/>
          <p:nvPr/>
        </p:nvSpPr>
        <p:spPr>
          <a:xfrm>
            <a:off x="173264" y="1682658"/>
            <a:ext cx="1009423" cy="1477328"/>
          </a:xfrm>
          <a:prstGeom prst="rect">
            <a:avLst/>
          </a:prstGeom>
          <a:noFill/>
        </p:spPr>
        <p:txBody>
          <a:bodyPr wrap="square" rtlCol="0">
            <a:spAutoFit/>
          </a:bodyPr>
          <a:lstStyle/>
          <a:p>
            <a:r>
              <a:rPr lang="en-US" b="1" dirty="0" smtClean="0">
                <a:solidFill>
                  <a:srgbClr val="92D050"/>
                </a:solidFill>
              </a:rPr>
              <a:t>Our </a:t>
            </a:r>
          </a:p>
          <a:p>
            <a:r>
              <a:rPr lang="en-US" b="1" dirty="0" smtClean="0">
                <a:solidFill>
                  <a:srgbClr val="92D050"/>
                </a:solidFill>
              </a:rPr>
              <a:t>Area of Interest for today  </a:t>
            </a:r>
            <a:endParaRPr lang="en-US" b="1" dirty="0">
              <a:solidFill>
                <a:srgbClr val="92D050"/>
              </a:solidFill>
            </a:endParaRPr>
          </a:p>
        </p:txBody>
      </p:sp>
    </p:spTree>
    <p:extLst>
      <p:ext uri="{BB962C8B-B14F-4D97-AF65-F5344CB8AC3E}">
        <p14:creationId xmlns:p14="http://schemas.microsoft.com/office/powerpoint/2010/main" val="2932012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AutoShape 2" descr="What is Google PageRank and its Relevance to SEO? | SEO Site Checku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8" name="AutoShape 4" descr="What is Google PageRank and its Relevance to SEO? | SEO Site Checku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0" name="AutoShape 7" descr="data:image/jpeg;base64,/9j/4AAQSkZJRgABAQAAAQABAAD/2wCEAAkGBxAQEhUQEBAVFhUXFxcWFRcWFRUVFhkZGBUXFhYVFxUYHCggGRolGxYVITEtJSkrLi4uGB8zODMsNygtLisBCgoKDg0OGxAQGy0lICYrLy0tMi0tLS0tLS0tLS0tLS0tLS0tLS0tLS0tLS0tLS0tLS0tLS0tLS0tLS0tLS0tLf/AABEIAKIBNwMBEQACEQEDEQH/xAAcAAEAAgIDAQAAAAAAAAAAAAAABgcBBQIDBAj/xABLEAABAwIDAwcIBwYDBgcAAAABAAIDBBEFEiEGMUEHIlFhcYGRExQXMlShsdMjM0JScpLRFVNissHSc4Lxk6K0wsPwFiQlNDVDY//EABsBAQACAwEBAAAAAAAAAAAAAAABBAMFBgIH/8QAMxEAAgICAAQFAwMDBAMBAAAAAAECAwQRBRIhMRMUMkFRImFxFTOBI5GhNEJSsSTB0Qb/2gAMAwEAAhEDEQA/ALwQBAEAQBAFBAUg4mQdI8U5WRzIyHAppjaMoSFACAIAgCAIAgCAIAgCAIAgCAIAgCAIDoqqyOIXkeGjrPw6V5lOMe7PE7Iw6yZrn7TUbdTMPA/osfmK/kwPNp+T2YbicVS3ykLszb2vYgX6r71kjJSW0WITU1zRPYvR6CAIAgCAIAgCAKSQgCAIDhNK1gLnEBo1JJsApUXJ6RDaS2yCY7ygEP8AI0UflHnQEgm5/hb+q29PDFGPPkPSKU8mTeq1s6IdnMWrOfVVhhB+w0m46srSGhS8zFp6Vw392FTZPrJnd6M2nfXT37lH6xL2gj15T7s11fsNiNOM1JVmS32S50b+wG9veFnr4nRZ0ugjxPGkvSzUUe3ddSvMU5OZuhZMLnx3q3LhmNfHnr7P4MSvth0ZOdldvaaueISDHNwadWutvyu/Wy0+Zw2zH+rui5VepkuWsM4QBAEAQBAEAQBAEAQBAEAQBAEAQGlxvAaaYPlkjzODTY5naWBtpdYbKotbaK99MJRbaKTxOd5jtnPALTV9Z6OYq6z0X/RU7ImNjY0BrQAANNwW/OuSSWkd6EhAEAQBAEAQBAFJIQBAYe4AEk2A1JUpb6IMqLbjap9S/wAlDfJezGje43sHEcb8Auo4fhQoh4tnf/o1V1rslyom2xWyjKKMPeM07wC9x4fwN6AFo87NlkT+3sXaKVWiTgKkZzKEhAQjlQwE1cLfIUxkqMwDHghuRu92c8W9XSVseGZbom+aWkYLq+ZdO569hdjIsPZmdZ87vXf0fwt6AvOdnzyZfYmqnkRLFrzMEICAIAgCAIAgCAIAgCAIAgCAIAgOiv8Aqn/hd8CvM/Szxb+2/wAHz1XnmDtHxWir9ZyVH7iPopq352ByQBAEAQBAEAQBAFJIQBARPlHxXyFMI2mzpTl68oF3f0HetnwrH8W7b7LqVMqzljpED5OKIVOICRwu2Jpf1X9Vt/EnuW54xZ4dCivcq4cU57Zc65I2ZkISEAUkmLJoGVACA6KurjiaXyODQOJUOSj3PddcrHyxW2RaXbV0jiyjpXzEG1/s99v1WLxW/SjY/p0a/wB6aX29zx1u1uIwDPPQ5WcXWcQO0gmyjnsXdGWrCxLXqNj39zYYPt1TTENk+jJ0BJBZfozcO9TG5PuY8nhF1XWPVErBWY1PYygOqoqGxi7j+qwZGRCiPNNnuEHN6Rp3Y3JISKeEvtvNrgd9wPeqHnMi7rTDp8sz+DCHrZwlxWqjF5IS0dNgR3lpNlgtyc6lc0opoyV1UWdE+p6qTHGPsHadfBe8XjFdj5bOjIswpLrHqbYFblNNbRSCkGsxnHqakF55Q08G73HsaFYpxrLfSjHO2Me7IzVcpELBmFLNk++4ZW+OqvQ4W5dOdbMLyWuvKziOUmIi4gJ/zj9Fm/RJ/wDJGPzq+BBygySvEcWHTOcd2th23y2ssM+Gwgm5WIyRyZSfSLJfM55gcXtDXFhu0HMAbHS9tVqLdaejNb+2/wAHz5XHmDu+K0MfWcnR+4j6NbuW/OwRlzgBcmwRvXclJsi2IbYtD/JU0Tp3/wAO5YXb11HqbKvhrUee6XKv8murdqsSgGeaiDWcTYkDtIdovLsmu6LNWFh29I2PZ78D24gncGSjybnaNN7sJ6L8D2qYXp9GYsrhFtK5o9USxZzUBAEAQBSSEAQFUcrdV/5mKP7sV+9zz/aF1HAa/wCnKX3NZnP6kjPIx9bVHjli/mevH/6DtD+ScLu/4LWXNGwCEhAEJCAIDrqZmxtL3GwaCSeoKJPS2eoRcpKKKvxCslxGrjgzEB7jpfRrALuPbYKmn4s/sdN4UcLGc16iy6CijgYI4mhrRwHxPSVcS12ObsslZLmk+p6HNBFiLjiFJ42U3t/gXmM4kiFoZb2bwY4b2jqO8d6rWwS6nX8IzXfX4c+6/wCjecmW0znPNFM6+hdCSdbDfH3DUd6mmTfRlHjWCof1or8//SxZ5QxpcdwXq61VQcmc9GLk9Iis8jqmdkV7B1y628NG8Do6O9c3VJ5uUuft30bOUfBq2u5KoIWsaGtAAGgA3BdRGCitI1je+pze24sVLSfRkLoQvG6PzeXmj6N+oHQeLf6965Di2H4NnNDszd4V3iR0+6Nns3iRLvIuN9Ls6dN4Vzg2dKT8Gf8ABXzsZR+tHp2pxoUcOf7TjlYOs8T1AX9y67DxnfYo+3uaa+zw479yE7AUDa6earqOf5MgNDtQXG5Lj2Dd2ra8Un4EY019Cpirnbkyy3xNcMrmgtOhBGluiy0PM09ovaKV5RtnBQzB8OkMtyG/dcPWaOq1iO/oXXcJzZXx5J91/lGtyqVF7XuSrko2ifM19JM67owHRuO8s3Fp/Cbdx6lrOM4irkrI9n/2ZsSxv6WTyv8Aqn/hd8CtBPsy3b+2/wAHzrWeoO5aOC3M5LH/AHD6RbuW+OwRA9v9oC0OhYdG+tbi77vZuVW6zf0o6HhWHHXiz/gkGyWDtpYG6fSPAdI7iSdbdgvZZoQSRq8zIlda2+3sbictDTnIy2N81rW43vwXp9StHe+hQO1c0TKqWKk58ZdzAy7hqASG23gG6ruv6to7XEucceLu6PXuXFsHUVMlHH52xzZG3bz9HOaDzXHut4KxHejkc3w/Gbr7EhXoqBAEAUkhAEBUfLDDlqoZODord7XH+4LquAT3XKP3NZmr6keXkmrhHWujJ+tjIHW5hzgeGZe+PVc1KmvZnnDlqbXyXMFyRtAgCAITsxdCNoXQkjHKHWGOlsD68jWnssXH+VYMjpA2vB61PIX2WyEcn8ubEm3/AHclvyj+l1gx+jN1xuOsZfkt9XjkAhBFuUuhE1BKbax2kb/lOvuJWOxbRsuE2uGTH79CmcHrDDU08jTYtlZ73AH3EqvX0kdjxCKnRJP4L52hlysaOk/DVUeN2ONKS92cRhQ5pmk2fdes1/dut4tWt4I/6zb+C7nL+kTFdYjThAabaqDNAXcWODh8D7itVxevmx2/jqXcCfLcl8kQpaksnhI++0eJsfcVzPDny3xZt8qG6pHHleke009r5fpOy/Nt7rr65wBJyl/Bxeb7HDkeqxephO8lkg6xq13hp4px+pqUZ/wRhPo0WYFzqNhohvKxTh1AXHeyRjh3nKfc4rbcGscclJe/QrZaTgQfkjYXYhmA0bC/Me0tt8Pcttx2S8JfkrYa+ouOv+qf+F3wK5GfpZft/bf4PnOsPNHd8VpK/WcpR+4j6SB0W9OuRRuO1vlHyE8ZHH/eK1sv3DvMevWOkv8Aj/6LKr8erC0NpKGR2gtI/KGajeADcjtsr237HJwoqUn4s/4Rrv8AwnWVhzYjVEN/dRHTsOllEYPvIsPPqp6Y8Evu+5JMG2cpKQfQQtaeLiLvPa4rIlo11uRZa9yZt16MIQBAEAQBAEBCuVbCDPSeWYOdAfKH8FrP8BY/5VteD5HhZHK+0uhVy4c0N/BT+HVz4ZGTRnnMcHN7uHYdy66+lXVuD9zWxlyyTPofBcUjqoWTxHmuF+sHcWnrBuFwN1MqZuEvY3Fc1NbR7liPYQEV2iwTEaolrK5sMX3WRuDj+J+a57rK7jX01dXDb+5hnXOXvoh20+z1Rh1P5w6ufJz2ty2cPWO++Yra4mTXkW+H4aRVuqlCO9kXwmslrKuCn8vK1sjwHEPcDbUm2vQFscumuiiU1Fb/AAYqtykk2WhyiYdlw8CMHLC5juJOUAtJJ46OuuGvXOjq+DWqGSk/foVvs1iIgrIJieaHWcf4XAsJ8DdVq1qSOn4lV42NJF9q+cGEINPtgR5jU3/cv/lK8T7FvB/1EPyih9n6M1FbTwN4yNJ/C053Hwaq8O52PE7lXS9/Beu1TD5EPH2XAnsOnxsqXGanOja9jkMGaVn5I7hlUGTRy8L2d2HRc/w67wr032fQ2eXXz1aJ6F267GgMqQa/HvqJOz+q1/FGljT38FjE/eiV9hzDNWwxt1DXBzuoN5x94C53hVPNamzeZs+Slkt242eNfTGNthKw54ifvAeqT0EaeBXf8Py3jWqT7e5yt9XiR0U5hGJz4bVB7mFsjCQ+N2lxuc0/0PUCusuhVnUNJ/g10OamWy6sJ2qo6hgkZM0dLXHK4dRB/ouRuwrqpcribCF8JLuQzlEx/wA9DMPogZXOcC4t3HLuaL8L2JO7RbLh2P5Zu+7prsYLZ+K+SBJdgdlBh0JzkOmksZD0WvZg6hdUM3Mlkz2+xnqqUESKv+qk/A74Fa6fZnu39t/g+cqv1R3fFaSv1nKUes+k2jRb065FD7SUxhqp4XaWkcR+FxzNPgQqFi1M7/h9qtx4tfBaPJ5jAqaRrSfpIvo3js9R3eLe9W658yOT4tiui967PqiUWWQ1gsgMoSFICAIAgCAIDjIwOBaRcEEEHiDwUp6e0Q+xRW32yb8PlMsbSad55pGoYT/9bujqPHtXXcM4jG6PJN/Uv8msvocXtdjhsTtc+hfbV0TvXZ1/eb1/FZuI8Ojkx2ukjxVa62XZhOLQVTBJBIHA7+kdThvBXH20TqfLNG0hYproe66xHsICE8r3/wAef8WP4lbbg3+qX4ZVyvQVVsC7/wBSpR/+n/K5dBxV/wDjSKlC+tH0NUQNkY6N4u1wLXDpBFiFw+tm3jJxaaKD2u2flw6YscC6FxPkn62I+6TwcPfvVacGmdlgZ8L4JN9fcsrk72vjqYm08rwJmCwzEDyjRuI6XdPis1c9rqaPifD5UzdkF9L/AME3WTaNPorflV2sjbEaKB4fI8gPDdco0OXT7R006Fjm99EbvhWI4y8exaS7bOzkr2OfSg1lS200gsxp3sYbE3/iKVx0jDxTP8xLlj6UWBPC17SxwuCCCOor1OKktPsauL5XtFbYrRyUUmR4JjJ5j7G3YTwcuQzuHzqltdvY6HHvjdH7kx2fxtkrQxzhmGgv9oW+K2/DuIqcVXY9NGry8WUJNpdDeFy3LnFdWyiRDbDHG5RDEczieGtzwAtv1XP8RyPMy8Crr8m0w6OT+pZ0PVsbgJp2maUfSybx91vBvaeK2WDiKiHXuYM3K8aXTsiS2WwKR4MVwamqQBUQMktuzNBI7DvCy13Tr9D0eJQT7orPlHwuGgMBpYQxr/KZyLm5GTKCSeguXQcIule5Kx7fQoZMOTTSOjktxaniqZBOQ18gAje61hqbsvwvceCycZxrJQUodl3GJOKb2XCFyxsTz4k4CGQk2AY4knd6pXiz0sx3P6H+D5xq3jLa4uOtaaK1LbOXqhKMttH0fTVccjQ5kjXAi4IIIK3UZJ9jqYzjJdGQTlT2YfO0VlO0mSNtpGt9ZzBcgtHFw947AsV0d9je8Kz/AAX4cn0ZXuzW0klJKJYna7nNPquH3T/3osEHyPZ0eVj1ZdfK+5cODbbUVQ0XlEbuLZCG69RvYq1GxSOUv4XkVP07X2NhVbRUUQzPq4QP8RvuF9V72issO99FB/2O7CsUZUs8rGHZCea5wLcw+8AdbdqbMdlTg9Pue5SYwgCAIAgCAIDpqadkjSyRoc1ws5rgCCOsFTGTi9ohrZWu0XJO1xMlBLkO/wAnJct7GuGrR23W8xuMzh0sWypZjJ+kizdnsaonZ2QSXH2onhwPgbkdoWxedh3x1PX8lfwLIdje0W2WOx6PoXyfiheD4tIVKeJgS6qejNGdy9jbRbVY7JpHhQB6XXA8C4Kq8bCi+tjPasvf+08OKbOY7iYyVcsUMd75BqLjcbN326yslWZiYz3VFt/LEq5z6SNlsxyXxUc0dS6oe98bszQAGtvYjXeTvWHK4rO+LjpJHquiMXssJahFk89dRRTsMc0bXsdva4AgqWkz1GcovcXog1fyVUrnZqeaWE77Ah7R2X1HivDijaU8XugtSSa+5yj2Bq7ZH4vUFnQMw7rlyjkIfEo75o1x3+Dc7P7EUVGc7YzJJ+8l5zr9I4Be0kipkZ1t/qfT4JMpKgQHVU07JGlj2hzTvBFwvMoqS0z1GTi9ojs+xcF7wySR9QOZvcD+qoWcLpm99vwXI8QsXfr+Tm3Zh+51XIR1AD4krGuFw92/7h5nxFGxw3AqeA5mMu777uc7uPDuVyrGqq9CMFl87PUzZqwYTw4ti0NKzPM8NHAbyeoBZqaJ2vUEY52KC2yGP2/qKh5jw+iMhG9zjoO21gPFbOXDq6Vu+evsiv48pelHlxnBccxCPydQ2lYy4cB9oEcQ4XtxXujJxMafPXtsSqsnHUtEA2gwCqw5wFQwZXeq9pux3VfgeorfYmdXkp6/sU7KJQJpydbcOD2UdS7M13NieTq08GOPEHQDo+Gq4pw1ad1X8osY9+vpkWTi+GR1UToJc2R3rZXFpI6LjguaklJaZdnFTWmRT0V4X9yX/auWLwYGHy1fwe/CtgaCmkbLGx5LdWh0jnNB6cp0uvSriuxMKIR7IlFlkM6IftLydUVY4ygGGU6l0dgHfiYdCevQry4Iv0cQup6J7RGTyQuvpX6dcev8y8eGi+uP2L2N3gnJhSQEPme+dw4OsGfkG9e1FFW/i11vTekTljAAABYDcBoFJrm9nJSQZCkBAEICAIAgCAIAhBhQDKkBQAoAQBSAgCgBSAgCAIAgCAKCTjK8NaXHcASewC5UpbaRDelsobHcYfX1DQXW8rI1jf4WucGgeBXa0Y0cXH5kuqW/5NPJ+JPr7l3YRhsVLE2GFoa1oA04niT0krjrbJWScpG1hHlWj2rEezz19FHPG6KVgcxws5p4/oslc5QfNF9SGtrTPnna3CDh9XJA1xIaQ6M8crtW69I3dy7XEv8AHxed/GmaqcOWzR9E0ziWNJ3loJ7bC64mS6s2q7HYvICAyhJhAFBBkISEJMKSTIUgIAhAQBAEAQBAEICAIAoAQBAEAQBAEAQBAEAQBAEJOFREHtcw7nAtPeLL1F8skyGtrR83YhTS0VQYngtkieCDbQ2N2PHSDYFd7TZDJoTXZo1Di4SLz2T2rp66NpDg2WwzxkgG/Et6QuOzMGzHm0109mbGq6M19yQqiZjzYhXxU7DLNI1jRvLjb/UrJXVKx6its8ymorZUNDQuxzE3VWQimY5tyRvawcxo6yRc9q6C25YeKqU/qZUjX4lnO+xcy5xlwKAEBlCQgCAIAhJhCTIUgIAhAQBAEAQBAEAQgIAoAQBAEAQBAEAQBAEAQBAEJCA0e02ylLiDQJ2c4epI02e3sPEdRuFZxsu3He4MxTqjPuQGp5JJ2G9PWNI4CRha78zT/RbiHHNrU4lZ4fXaZ6INiMabzRiQa3qdIfcscuJYz6+EiVjzX+42NHyaNe4Pr6uSoI4Xc1vjclV58UlrVcVH8GRY63t9Sc0NFHAwRxMDGDc0CwWtlJyfNJ7ZnPQvICAIAhIQBAEAUEhSSEAQBCAgCAIAgCAIAgCAIAVDIIQ7bKoMj446YOLS4aFxNgbXsAtY86e2lHsUvMS20kd1Hto4SCOpg8ne2uotfiQ4blMM58yjNaPUch71JaJgCtlstmUAQC6AKQLqNg0u1GMOpI2yNYHXcG2JI4E307FWyrnVDmRhuscFs0TNrqxwzCjuLXBAeRbpvZVVmWtbUTB5izW+U2+zW0raslhbleBe17gjQXB7SrGNkq3o+5mpu5+jJArZnCbAumwE2CORbQvdXGjyNygkZrm+jA7d3qmspu7w9GDxv6nISK6u7RnMoQEAQBCQgCAIAhIQkIAgCEBAEAQBAEAQBAEAQGCoZDKuwjFm0lVLI5hcD5Rtha+r7317FoYW+FbJ62ayuxQk3o7cYrH4nNG2GEiwtc67yLlxGgAXqyUsia5UTKTuktLRINq45yWMFQyKEABxL8rjrzjbjYdat5CltLekWLlLp10iOzVnm87PNat8ouM1ySN40PA6KpKbrmuSW0YOZRkuV7N3tdXzPqI6OJ5Zmy5iCQbuPEjWwAurGVZJ2KtPWzLfZJSUEavaLDqiiYzLVSOa466uaQ4A7ucdCL+Cw5Fc6V6tox2xlWu5tdo8bkgpqdkbiHyRgl/EANbfvJPxVjJvlCEUvdGW2xxitGhqX+Qa2aHEHPkBF28/v9Y2IHWqvpXNGfUwb5fqUjb7V13nFDDLuLni/aGuB94VjKnz46kZb5c1aZ1YZtW+GBkfmjnBrQM+Y2PX6mi8V5fJBLlPMb3GKWjlsHF5SaWoLm3sRlG/nOBJ7NLL1grc3MY/WTkYxCB75nurK0RNFy1jJLkdAy8NF5mpSsfiT0TKLbfNLRnYvEH+cuhErpIi1xaXXO4izhfUXF9FOHZLxXHe0Mex87j7HkwyKpqqiaFtS9gu8k5nOsA+wDRcW4cQsdanbZKPNoxwjKybWz07Pvmpq80rpnPbqDe9jzM7SASbH9V6x+aq/kb2ZKm42cuzy19eKfEpZiL5SbDdcmNoGqxzs5MhyPE58lzZttlIpat5q5pnWzWbG17gLj7zQd27TireNGVj55Mz0NzbmyZLYlkBAZUgISEAQBAEJCEhAEAQgIAgCAIAgCAIAgCAFQyGQXZKgkbWSukicGkSWLmEA3kaRYkLVY1T8aTa6FKiDU22ibiMDcAOxbTliuyLekQTa2jkFY2Z8LpYrN0AJFhe7Tbdrr1rV5MJK1S1tFK+D8RNroeDFopJnxyRUT4427g2M3OoJJDRosNsXKScY6RjnFuS5Y9DdbWYZKZ46mCxeMt23AdcHmkA7xwWfJqnzqcTPfXJtSRptqqurlYx1RGI2B1mt4lxB1t0AD3rBkztlHc1pGC52P1G42iwWSopad8Qu+ONt28SC1u7ruPirWRQ5wjJeyLFtblBaPA+tfI1scWGMEml3GIEdehbp3rD9T6RgtmNSb6KBstqqCXzSGMR5nh4LhEzmg5XXs1o0Fys2TXJ0pJf2PeRFuCSRvdm4i2kha5pBDACCCCOogqzjw/pJNFitagkyM7M0MsNbNeN7WkSNa7Kcvrgt1tbgqePVKNkuhXqg4zZq8MidTTSec0T5nE83m5he5uRcWN7hYIRdc3zx2YoRcZPmWzY7L00za50kkD4w4P+ycovYht7W3LLjQkr22tHqiMvEbaPRshRysq53Pje1pD7FzSAbyAixO9e8SuStk2j1jxaslsx5nL+1jJ5N+S452U5fqWj1t2/RPDl5nm10HK/G2dD8KMuJP8AKQuMRcTctOU/Ri2u7esfgOeQ+ZdCHXzXdexnCoKigq3MEcj4XEAlrXOFvsu0G8cf9F6rjZRbrXRiuMq7NLsTsLal4ygCkBAEAQBAEJCEhAEAQgIAgCAIAgCAIAgCAKAEICAwQg0LI1sjRpNotnGVZa8PLJG7nAX0vfUdqr346t670zFbVz9fc1rdkJJHNNVVOla3c21veT/RYPJuTXPLZjWM97kyWNaALAaBXlEtaOS9aJ0YITR5FlGgLJoGLJoCyaBmyAzZCdBNkmLKCDIUgIApAQBAEAQBCQhIQBAEICAIAgCAIAgCAIAgCAi2J7cQQTPgdBO9zCGuLBFlvlDtM0gO5w4KtPKrrlyy7mGd8IPTPN6Raf2Wq8IPnLz56n5PHmqx6Raf2Wq8IPnJ56n5Hm6x6Raf2Wq8IPnJ56n5Hm6x6Raf2Wq8IPnJ56n5Hm6x6Raf2Wq8IPnJ56n5Hm6x6Raf2Wp8IPnKPPVfI83X8mPSLT+y1PhB85PPVfI83X8mfSLT+y1PhB85PPVfI81WY9ItP7LU+EHzk89T8jzVZssJ2pFUHGGkqDlIBv5uN+vGZZqroWekyQsjPsbH9oS+xT/mpvnLKZDH7Rl9jn/NTfOQD9oy+xz/AJqb5yAftGX2Kf8ANTfOQkftGX2Kf81N85AGYoc7GPp5Y87i1rnGEi4Y59jkkJGjHcEBsUICAKQEAQBAEAQkISEAQBCAgCAIAgCAIAgCAIAgKh2l/wDe1P8Ai/8ATjWgz/3mavK9ZrlSKwQBAEAQBAEAQBATvk29Sb8TfgVuOGemRfw+zJotmXTCAyEAQBCTXYp9bS/47v8AhqhAbFAEAUgIAgCAIAgCEhAEAQgIAgCAIAgCAIAgCAICKYnsPFPNJP5xMwyEOLW+SLb5Q3TMwngOKq24kLJczK88eM3tnm9HkXtc/hD8tY/0+r7njykDHo8i9rn8Iflp+n1fceUgPR3F7XP4Q/LT9Pq+48pAejuL2qfwh+Wn6fV9x5SA9HcXtU/hD8tP0+r7jykB6O4vap/CH5afp9X3HlID0dxe1T+EPy0/T6vuPKQHo7i9qn8Iflp+n1fceUgPR3F7VP4Q/LT9Pq+48pA2mDbMmkDhFVS84gnM2E7uizAs1NEavSZq6owWkbPzOb2p/wCSL+1ZzIPM5van/ki/tQDzOb2p/wCSL+1APM5van/ki/tQDzOb2p/5Iv7UJOIw9xex753P8m4uaC2MC5Y+PXK2+57kBsEAQBSAgCAIAgCAISEAQBCAgCAIAgCAIAgCAIAgCAIAgCAIAgCAIAgCAIAgCAIAgCAIAgCAIAgCAIAgCAISEAQBCAgCAIAgCAIAgCAIAgCAIAgCAIAgCAIAgCAIAgCAIAgCAIAgCAIAgCAIAgCAISEAQH//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26" name="AutoShape 16" descr="10 Crucial SEO Ranking Factors You Need to Know"/>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 name="Rectangle 1"/>
          <p:cNvSpPr/>
          <p:nvPr/>
        </p:nvSpPr>
        <p:spPr>
          <a:xfrm>
            <a:off x="248557" y="4267200"/>
            <a:ext cx="8209643" cy="1938992"/>
          </a:xfrm>
          <a:prstGeom prst="rect">
            <a:avLst/>
          </a:prstGeom>
        </p:spPr>
        <p:txBody>
          <a:bodyPr wrap="square">
            <a:spAutoFit/>
          </a:bodyPr>
          <a:lstStyle/>
          <a:p>
            <a:r>
              <a:rPr lang="en-US" sz="2000" b="1" dirty="0" smtClean="0">
                <a:solidFill>
                  <a:schemeClr val="accent4">
                    <a:lumMod val="50000"/>
                  </a:schemeClr>
                </a:solidFill>
                <a:latin typeface="Bahnschrift Condensed" pitchFamily="34" charset="0"/>
              </a:rPr>
              <a:t>Google </a:t>
            </a:r>
            <a:r>
              <a:rPr lang="en-US" sz="2000" b="1" dirty="0">
                <a:solidFill>
                  <a:schemeClr val="accent4">
                    <a:lumMod val="50000"/>
                  </a:schemeClr>
                </a:solidFill>
                <a:latin typeface="Bahnschrift Condensed" pitchFamily="34" charset="0"/>
              </a:rPr>
              <a:t>Spider</a:t>
            </a:r>
            <a:r>
              <a:rPr lang="en-US" sz="2000" dirty="0">
                <a:solidFill>
                  <a:schemeClr val="accent4">
                    <a:lumMod val="50000"/>
                  </a:schemeClr>
                </a:solidFill>
                <a:latin typeface="Bahnschrift Condensed" pitchFamily="34" charset="0"/>
              </a:rPr>
              <a:t> is basically </a:t>
            </a:r>
            <a:r>
              <a:rPr lang="en-US" sz="2000" b="1" dirty="0">
                <a:solidFill>
                  <a:schemeClr val="accent4">
                    <a:lumMod val="50000"/>
                  </a:schemeClr>
                </a:solidFill>
                <a:latin typeface="Bahnschrift Condensed" pitchFamily="34" charset="0"/>
              </a:rPr>
              <a:t>Google's crawler</a:t>
            </a:r>
            <a:r>
              <a:rPr lang="en-US" sz="2000" dirty="0" smtClean="0">
                <a:solidFill>
                  <a:schemeClr val="accent4">
                    <a:lumMod val="50000"/>
                  </a:schemeClr>
                </a:solidFill>
                <a:latin typeface="Bahnschrift Condensed" pitchFamily="34" charset="0"/>
              </a:rPr>
              <a:t>.</a:t>
            </a:r>
          </a:p>
          <a:p>
            <a:endParaRPr lang="en-US" sz="2000" dirty="0">
              <a:solidFill>
                <a:schemeClr val="accent4">
                  <a:lumMod val="50000"/>
                </a:schemeClr>
              </a:solidFill>
              <a:latin typeface="Bahnschrift Condensed" pitchFamily="34" charset="0"/>
            </a:endParaRPr>
          </a:p>
          <a:p>
            <a:r>
              <a:rPr lang="en-US" sz="2000" dirty="0" smtClean="0">
                <a:solidFill>
                  <a:schemeClr val="accent4">
                    <a:lumMod val="50000"/>
                  </a:schemeClr>
                </a:solidFill>
                <a:latin typeface="Bahnschrift Condensed" pitchFamily="34" charset="0"/>
              </a:rPr>
              <a:t> </a:t>
            </a:r>
            <a:r>
              <a:rPr lang="en-US" sz="2000" dirty="0">
                <a:solidFill>
                  <a:schemeClr val="accent4">
                    <a:lumMod val="50000"/>
                  </a:schemeClr>
                </a:solidFill>
                <a:latin typeface="Bahnschrift Condensed" pitchFamily="34" charset="0"/>
              </a:rPr>
              <a:t>A </a:t>
            </a:r>
            <a:r>
              <a:rPr lang="en-US" sz="2000" b="1" dirty="0">
                <a:solidFill>
                  <a:schemeClr val="accent4">
                    <a:lumMod val="50000"/>
                  </a:schemeClr>
                </a:solidFill>
                <a:latin typeface="Bahnschrift Condensed" pitchFamily="34" charset="0"/>
              </a:rPr>
              <a:t>crawler</a:t>
            </a:r>
            <a:r>
              <a:rPr lang="en-US" sz="2000" dirty="0">
                <a:solidFill>
                  <a:schemeClr val="accent4">
                    <a:lumMod val="50000"/>
                  </a:schemeClr>
                </a:solidFill>
                <a:latin typeface="Bahnschrift Condensed" pitchFamily="34" charset="0"/>
              </a:rPr>
              <a:t> is an program/algorithm designed by search engines to crawl and track websites and web pages as a way of indexing the internet</a:t>
            </a:r>
            <a:r>
              <a:rPr lang="en-US" sz="2000" dirty="0" smtClean="0">
                <a:solidFill>
                  <a:schemeClr val="accent4">
                    <a:lumMod val="50000"/>
                  </a:schemeClr>
                </a:solidFill>
                <a:latin typeface="Bahnschrift Condensed" pitchFamily="34" charset="0"/>
              </a:rPr>
              <a:t>.</a:t>
            </a:r>
          </a:p>
          <a:p>
            <a:r>
              <a:rPr lang="en-US" sz="2000" dirty="0" smtClean="0">
                <a:solidFill>
                  <a:schemeClr val="accent4">
                    <a:lumMod val="50000"/>
                  </a:schemeClr>
                </a:solidFill>
                <a:latin typeface="Bahnschrift Condensed" pitchFamily="34" charset="0"/>
              </a:rPr>
              <a:t> </a:t>
            </a:r>
            <a:r>
              <a:rPr lang="en-US" sz="2000" dirty="0">
                <a:solidFill>
                  <a:schemeClr val="accent4">
                    <a:lumMod val="50000"/>
                  </a:schemeClr>
                </a:solidFill>
                <a:latin typeface="Bahnschrift Condensed" pitchFamily="34" charset="0"/>
              </a:rPr>
              <a:t>When </a:t>
            </a:r>
            <a:r>
              <a:rPr lang="en-US" sz="2000" b="1" dirty="0">
                <a:solidFill>
                  <a:schemeClr val="accent4">
                    <a:lumMod val="50000"/>
                  </a:schemeClr>
                </a:solidFill>
                <a:latin typeface="Bahnschrift Condensed" pitchFamily="34" charset="0"/>
              </a:rPr>
              <a:t>Google</a:t>
            </a:r>
            <a:r>
              <a:rPr lang="en-US" sz="2000" dirty="0">
                <a:solidFill>
                  <a:schemeClr val="accent4">
                    <a:lumMod val="50000"/>
                  </a:schemeClr>
                </a:solidFill>
                <a:latin typeface="Bahnschrift Condensed" pitchFamily="34" charset="0"/>
              </a:rPr>
              <a:t> visits your website for tracking/indexing purposes, this process is done by </a:t>
            </a:r>
            <a:r>
              <a:rPr lang="en-US" sz="2000" b="1" dirty="0">
                <a:solidFill>
                  <a:schemeClr val="accent4">
                    <a:lumMod val="50000"/>
                  </a:schemeClr>
                </a:solidFill>
                <a:latin typeface="Bahnschrift Condensed" pitchFamily="34" charset="0"/>
              </a:rPr>
              <a:t>Google's Spider crawler</a:t>
            </a:r>
            <a:r>
              <a:rPr lang="en-US" sz="2000" dirty="0">
                <a:solidFill>
                  <a:schemeClr val="accent4">
                    <a:lumMod val="50000"/>
                  </a:schemeClr>
                </a:solidFill>
                <a:latin typeface="Bahnschrift Condensed" pitchFamily="34" charset="0"/>
              </a:rPr>
              <a:t>.</a:t>
            </a:r>
          </a:p>
        </p:txBody>
      </p:sp>
      <p:sp>
        <p:nvSpPr>
          <p:cNvPr id="3" name="AutoShape 2" descr="How to get Google to index your website : Wordtracker"/>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 y="186418"/>
            <a:ext cx="3876222" cy="2373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AutoShape 5" descr="How does Google Crawling and Indexing Work? - Animas Marketing"/>
          <p:cNvSpPr>
            <a:spLocks noChangeAspect="1" noChangeArrowheads="1"/>
          </p:cNvSpPr>
          <p:nvPr/>
        </p:nvSpPr>
        <p:spPr bwMode="auto">
          <a:xfrm>
            <a:off x="368300" y="1682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127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11497" y="197304"/>
            <a:ext cx="3939446" cy="222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9250" y="2420937"/>
            <a:ext cx="3028950"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51663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52401"/>
            <a:ext cx="8534400" cy="2308324"/>
          </a:xfrm>
          <a:prstGeom prst="rect">
            <a:avLst/>
          </a:prstGeom>
        </p:spPr>
        <p:txBody>
          <a:bodyPr wrap="square">
            <a:spAutoFit/>
          </a:bodyPr>
          <a:lstStyle/>
          <a:p>
            <a:r>
              <a:rPr lang="en-US" dirty="0" smtClean="0">
                <a:solidFill>
                  <a:schemeClr val="accent4">
                    <a:lumMod val="50000"/>
                  </a:schemeClr>
                </a:solidFill>
                <a:latin typeface="Bahnschrift" pitchFamily="34" charset="0"/>
              </a:rPr>
              <a:t>Crawling</a:t>
            </a:r>
          </a:p>
          <a:p>
            <a:endParaRPr lang="en-US" dirty="0">
              <a:solidFill>
                <a:schemeClr val="accent4">
                  <a:lumMod val="50000"/>
                </a:schemeClr>
              </a:solidFill>
              <a:latin typeface="Bahnschrift" pitchFamily="34" charset="0"/>
            </a:endParaRPr>
          </a:p>
          <a:p>
            <a:pPr marL="285750" indent="-285750">
              <a:buFont typeface="Wingdings" pitchFamily="2" charset="2"/>
              <a:buChar char="q"/>
            </a:pPr>
            <a:r>
              <a:rPr lang="en-US" dirty="0">
                <a:solidFill>
                  <a:schemeClr val="accent4">
                    <a:lumMod val="50000"/>
                  </a:schemeClr>
                </a:solidFill>
                <a:latin typeface="Bahnschrift" pitchFamily="34" charset="0"/>
              </a:rPr>
              <a:t>The first step is finding out what pages exist on the web. </a:t>
            </a:r>
            <a:endParaRPr lang="en-US" dirty="0" smtClean="0">
              <a:solidFill>
                <a:schemeClr val="accent4">
                  <a:lumMod val="50000"/>
                </a:schemeClr>
              </a:solidFill>
              <a:latin typeface="Bahnschrift" pitchFamily="34" charset="0"/>
            </a:endParaRPr>
          </a:p>
          <a:p>
            <a:pPr marL="285750" indent="-285750">
              <a:buFont typeface="Wingdings" pitchFamily="2" charset="2"/>
              <a:buChar char="q"/>
            </a:pPr>
            <a:r>
              <a:rPr lang="en-US" dirty="0" smtClean="0">
                <a:solidFill>
                  <a:schemeClr val="accent4">
                    <a:lumMod val="50000"/>
                  </a:schemeClr>
                </a:solidFill>
                <a:latin typeface="Bahnschrift" pitchFamily="34" charset="0"/>
              </a:rPr>
              <a:t>There </a:t>
            </a:r>
            <a:r>
              <a:rPr lang="en-US" dirty="0">
                <a:solidFill>
                  <a:schemeClr val="accent4">
                    <a:lumMod val="50000"/>
                  </a:schemeClr>
                </a:solidFill>
                <a:latin typeface="Bahnschrift" pitchFamily="34" charset="0"/>
              </a:rPr>
              <a:t>isn't a central registry of all web pages, so Google must constantly search for new pages and add them to its list of known pages. </a:t>
            </a:r>
            <a:endParaRPr lang="en-US" dirty="0" smtClean="0">
              <a:solidFill>
                <a:schemeClr val="accent4">
                  <a:lumMod val="50000"/>
                </a:schemeClr>
              </a:solidFill>
              <a:latin typeface="Bahnschrift" pitchFamily="34" charset="0"/>
            </a:endParaRPr>
          </a:p>
          <a:p>
            <a:pPr marL="285750" indent="-285750">
              <a:buFont typeface="Wingdings" pitchFamily="2" charset="2"/>
              <a:buChar char="q"/>
            </a:pPr>
            <a:r>
              <a:rPr lang="en-US" dirty="0" smtClean="0">
                <a:solidFill>
                  <a:schemeClr val="accent4">
                    <a:lumMod val="50000"/>
                  </a:schemeClr>
                </a:solidFill>
                <a:latin typeface="Bahnschrift" pitchFamily="34" charset="0"/>
              </a:rPr>
              <a:t>Some </a:t>
            </a:r>
            <a:r>
              <a:rPr lang="en-US" dirty="0">
                <a:solidFill>
                  <a:schemeClr val="accent4">
                    <a:lumMod val="50000"/>
                  </a:schemeClr>
                </a:solidFill>
                <a:latin typeface="Bahnschrift" pitchFamily="34" charset="0"/>
              </a:rPr>
              <a:t>pages are known because Google has already visited them before. Other pages are discovered when Google follows a link from a known page to a new page</a:t>
            </a:r>
          </a:p>
        </p:txBody>
      </p:sp>
      <p:sp>
        <p:nvSpPr>
          <p:cNvPr id="6" name="Rectangle 5"/>
          <p:cNvSpPr/>
          <p:nvPr/>
        </p:nvSpPr>
        <p:spPr>
          <a:xfrm>
            <a:off x="195943" y="3429000"/>
            <a:ext cx="5562600" cy="3139321"/>
          </a:xfrm>
          <a:prstGeom prst="rect">
            <a:avLst/>
          </a:prstGeom>
        </p:spPr>
        <p:txBody>
          <a:bodyPr wrap="square">
            <a:spAutoFit/>
          </a:bodyPr>
          <a:lstStyle/>
          <a:p>
            <a:r>
              <a:rPr lang="en-US" dirty="0" smtClean="0">
                <a:solidFill>
                  <a:schemeClr val="accent4">
                    <a:lumMod val="50000"/>
                  </a:schemeClr>
                </a:solidFill>
                <a:latin typeface="Bahnschrift" pitchFamily="34" charset="0"/>
              </a:rPr>
              <a:t>Indexing</a:t>
            </a:r>
          </a:p>
          <a:p>
            <a:endParaRPr lang="en-US" dirty="0">
              <a:solidFill>
                <a:schemeClr val="accent4">
                  <a:lumMod val="50000"/>
                </a:schemeClr>
              </a:solidFill>
              <a:latin typeface="Bahnschrift" pitchFamily="34" charset="0"/>
            </a:endParaRPr>
          </a:p>
          <a:p>
            <a:pPr marL="285750" indent="-285750">
              <a:buFont typeface="Wingdings" pitchFamily="2" charset="2"/>
              <a:buChar char="q"/>
            </a:pPr>
            <a:r>
              <a:rPr lang="en-US" dirty="0">
                <a:solidFill>
                  <a:schemeClr val="accent4">
                    <a:lumMod val="50000"/>
                  </a:schemeClr>
                </a:solidFill>
                <a:latin typeface="Bahnschrift" pitchFamily="34" charset="0"/>
              </a:rPr>
              <a:t>After a page is discovered, Google tries to understand what the page is about. </a:t>
            </a:r>
            <a:endParaRPr lang="en-US" dirty="0" smtClean="0">
              <a:solidFill>
                <a:schemeClr val="accent4">
                  <a:lumMod val="50000"/>
                </a:schemeClr>
              </a:solidFill>
              <a:latin typeface="Bahnschrift" pitchFamily="34" charset="0"/>
            </a:endParaRPr>
          </a:p>
          <a:p>
            <a:pPr marL="285750" indent="-285750">
              <a:buFont typeface="Wingdings" pitchFamily="2" charset="2"/>
              <a:buChar char="q"/>
            </a:pPr>
            <a:r>
              <a:rPr lang="en-US" dirty="0" smtClean="0">
                <a:solidFill>
                  <a:schemeClr val="accent4">
                    <a:lumMod val="50000"/>
                  </a:schemeClr>
                </a:solidFill>
                <a:latin typeface="Bahnschrift" pitchFamily="34" charset="0"/>
              </a:rPr>
              <a:t>This </a:t>
            </a:r>
            <a:r>
              <a:rPr lang="en-US" dirty="0">
                <a:solidFill>
                  <a:schemeClr val="accent4">
                    <a:lumMod val="50000"/>
                  </a:schemeClr>
                </a:solidFill>
                <a:latin typeface="Bahnschrift" pitchFamily="34" charset="0"/>
              </a:rPr>
              <a:t>process is called </a:t>
            </a:r>
            <a:r>
              <a:rPr lang="en-US" i="1" dirty="0">
                <a:solidFill>
                  <a:schemeClr val="accent4">
                    <a:lumMod val="50000"/>
                  </a:schemeClr>
                </a:solidFill>
                <a:latin typeface="Bahnschrift" pitchFamily="34" charset="0"/>
              </a:rPr>
              <a:t>indexing</a:t>
            </a:r>
            <a:r>
              <a:rPr lang="en-US" dirty="0">
                <a:solidFill>
                  <a:schemeClr val="accent4">
                    <a:lumMod val="50000"/>
                  </a:schemeClr>
                </a:solidFill>
                <a:latin typeface="Bahnschrift" pitchFamily="34" charset="0"/>
              </a:rPr>
              <a:t>. </a:t>
            </a:r>
            <a:endParaRPr lang="en-US" dirty="0" smtClean="0">
              <a:solidFill>
                <a:schemeClr val="accent4">
                  <a:lumMod val="50000"/>
                </a:schemeClr>
              </a:solidFill>
              <a:latin typeface="Bahnschrift" pitchFamily="34" charset="0"/>
            </a:endParaRPr>
          </a:p>
          <a:p>
            <a:pPr marL="285750" indent="-285750">
              <a:buFont typeface="Wingdings" pitchFamily="2" charset="2"/>
              <a:buChar char="q"/>
            </a:pPr>
            <a:r>
              <a:rPr lang="en-US" dirty="0" smtClean="0">
                <a:solidFill>
                  <a:schemeClr val="accent4">
                    <a:lumMod val="50000"/>
                  </a:schemeClr>
                </a:solidFill>
                <a:latin typeface="Bahnschrift" pitchFamily="34" charset="0"/>
              </a:rPr>
              <a:t>Google </a:t>
            </a:r>
            <a:r>
              <a:rPr lang="en-US" dirty="0">
                <a:solidFill>
                  <a:schemeClr val="accent4">
                    <a:lumMod val="50000"/>
                  </a:schemeClr>
                </a:solidFill>
                <a:latin typeface="Bahnschrift" pitchFamily="34" charset="0"/>
              </a:rPr>
              <a:t>analyzes the content of the page, catalogs images and video files embedded on the page, and otherwise tries to understand the page. </a:t>
            </a:r>
            <a:endParaRPr lang="en-US" dirty="0" smtClean="0">
              <a:solidFill>
                <a:schemeClr val="accent4">
                  <a:lumMod val="50000"/>
                </a:schemeClr>
              </a:solidFill>
              <a:latin typeface="Bahnschrift" pitchFamily="34" charset="0"/>
            </a:endParaRPr>
          </a:p>
          <a:p>
            <a:pPr marL="285750" indent="-285750">
              <a:buFont typeface="Wingdings" pitchFamily="2" charset="2"/>
              <a:buChar char="q"/>
            </a:pPr>
            <a:r>
              <a:rPr lang="en-US" dirty="0" smtClean="0">
                <a:solidFill>
                  <a:schemeClr val="accent4">
                    <a:lumMod val="50000"/>
                  </a:schemeClr>
                </a:solidFill>
                <a:latin typeface="Bahnschrift" pitchFamily="34" charset="0"/>
              </a:rPr>
              <a:t>This </a:t>
            </a:r>
            <a:r>
              <a:rPr lang="en-US" dirty="0">
                <a:solidFill>
                  <a:schemeClr val="accent4">
                    <a:lumMod val="50000"/>
                  </a:schemeClr>
                </a:solidFill>
                <a:latin typeface="Bahnschrift" pitchFamily="34" charset="0"/>
              </a:rPr>
              <a:t>information is stored in the </a:t>
            </a:r>
            <a:r>
              <a:rPr lang="en-US" i="1" dirty="0">
                <a:solidFill>
                  <a:schemeClr val="accent4">
                    <a:lumMod val="50000"/>
                  </a:schemeClr>
                </a:solidFill>
                <a:latin typeface="Bahnschrift" pitchFamily="34" charset="0"/>
              </a:rPr>
              <a:t>Google index</a:t>
            </a:r>
            <a:r>
              <a:rPr lang="en-US" dirty="0">
                <a:solidFill>
                  <a:schemeClr val="accent4">
                    <a:lumMod val="50000"/>
                  </a:schemeClr>
                </a:solidFill>
                <a:latin typeface="Bahnschrift" pitchFamily="34" charset="0"/>
              </a:rPr>
              <a:t>, a huge database stored in many, many (many!) computers.</a:t>
            </a:r>
          </a:p>
        </p:txBody>
      </p:sp>
      <p:pic>
        <p:nvPicPr>
          <p:cNvPr id="7"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40187" y="4998660"/>
            <a:ext cx="3103813" cy="1751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3901" y="2209800"/>
            <a:ext cx="3028950"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86730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AutoShape 2" descr="What is Google PageRank and its Relevance to SEO? | SEO Site Checku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8" name="AutoShape 4" descr="What is Google PageRank and its Relevance to SEO? | SEO Site Checku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0" name="AutoShape 7" descr="data:image/jpeg;base64,/9j/4AAQSkZJRgABAQAAAQABAAD/2wCEAAkGBxAQEhUQEBAVFhUXFxcWFRcWFRUVFhkZGBUXFhYVFxUYHCggGRolGxYVITEtJSkrLi4uGB8zODMsNygtLisBCgoKDg0OGxAQGy0lICYrLy0tMi0tLS0tLS0tLS0tLS0tLS0tLS0tLS0tLS0tLS0tLS0tLS0tLS0tLS0tLS0tLf/AABEIAKIBNwMBEQACEQEDEQH/xAAcAAEAAgIDAQAAAAAAAAAAAAAABgcBBQIDBAj/xABLEAABAwIDAwcIBwYDBgcAAAABAAIDBBEFEiEGMUEHIlFhcYGRExQXMlShsdMjM0JScpLRFVNissHSc4Lxk6K0wsPwFiQlNDVDY//EABsBAQACAwEBAAAAAAAAAAAAAAABBAMFBgIH/8QAMxEAAgICAAQFAwMDBAMBAAAAAAECAwQRBRIhMRMUMkFRImFxFTOBI5GhNEJSsSTB0Qb/2gAMAwEAAhEDEQA/ALwQBAEAQBAFBAUg4mQdI8U5WRzIyHAppjaMoSFACAIAgCAIAgCAIAgCAIAgCAIAgCAIDoqqyOIXkeGjrPw6V5lOMe7PE7Iw6yZrn7TUbdTMPA/osfmK/kwPNp+T2YbicVS3ykLszb2vYgX6r71kjJSW0WITU1zRPYvR6CAIAgCAIAgCAKSQgCAIDhNK1gLnEBo1JJsApUXJ6RDaS2yCY7ygEP8AI0UflHnQEgm5/hb+q29PDFGPPkPSKU8mTeq1s6IdnMWrOfVVhhB+w0m46srSGhS8zFp6Vw392FTZPrJnd6M2nfXT37lH6xL2gj15T7s11fsNiNOM1JVmS32S50b+wG9veFnr4nRZ0ugjxPGkvSzUUe3ddSvMU5OZuhZMLnx3q3LhmNfHnr7P4MSvth0ZOdldvaaueISDHNwadWutvyu/Wy0+Zw2zH+rui5VepkuWsM4QBAEAQBAEAQBAEAQBAEAQBAEAQGlxvAaaYPlkjzODTY5naWBtpdYbKotbaK99MJRbaKTxOd5jtnPALTV9Z6OYq6z0X/RU7ImNjY0BrQAANNwW/OuSSWkd6EhAEAQBAEAQBAFJIQBAYe4AEk2A1JUpb6IMqLbjap9S/wAlDfJezGje43sHEcb8Auo4fhQoh4tnf/o1V1rslyom2xWyjKKMPeM07wC9x4fwN6AFo87NlkT+3sXaKVWiTgKkZzKEhAQjlQwE1cLfIUxkqMwDHghuRu92c8W9XSVseGZbom+aWkYLq+ZdO569hdjIsPZmdZ87vXf0fwt6AvOdnzyZfYmqnkRLFrzMEICAIAgCAIAgCAIAgCAIAgCAIAgOiv8Aqn/hd8CvM/Szxb+2/wAHz1XnmDtHxWir9ZyVH7iPopq352ByQBAEAQBAEAQBAFJIQBARPlHxXyFMI2mzpTl68oF3f0HetnwrH8W7b7LqVMqzljpED5OKIVOICRwu2Jpf1X9Vt/EnuW54xZ4dCivcq4cU57Zc65I2ZkISEAUkmLJoGVACA6KurjiaXyODQOJUOSj3PddcrHyxW2RaXbV0jiyjpXzEG1/s99v1WLxW/SjY/p0a/wB6aX29zx1u1uIwDPPQ5WcXWcQO0gmyjnsXdGWrCxLXqNj39zYYPt1TTENk+jJ0BJBZfozcO9TG5PuY8nhF1XWPVErBWY1PYygOqoqGxi7j+qwZGRCiPNNnuEHN6Rp3Y3JISKeEvtvNrgd9wPeqHnMi7rTDp8sz+DCHrZwlxWqjF5IS0dNgR3lpNlgtyc6lc0opoyV1UWdE+p6qTHGPsHadfBe8XjFdj5bOjIswpLrHqbYFblNNbRSCkGsxnHqakF55Q08G73HsaFYpxrLfSjHO2Me7IzVcpELBmFLNk++4ZW+OqvQ4W5dOdbMLyWuvKziOUmIi4gJ/zj9Fm/RJ/wDJGPzq+BBygySvEcWHTOcd2th23y2ssM+Gwgm5WIyRyZSfSLJfM55gcXtDXFhu0HMAbHS9tVqLdaejNb+2/wAHz5XHmDu+K0MfWcnR+4j6NbuW/OwRlzgBcmwRvXclJsi2IbYtD/JU0Tp3/wAO5YXb11HqbKvhrUee6XKv8murdqsSgGeaiDWcTYkDtIdovLsmu6LNWFh29I2PZ78D24gncGSjybnaNN7sJ6L8D2qYXp9GYsrhFtK5o9USxZzUBAEAQBSSEAQFUcrdV/5mKP7sV+9zz/aF1HAa/wCnKX3NZnP6kjPIx9bVHjli/mevH/6DtD+ScLu/4LWXNGwCEhAEJCAIDrqZmxtL3GwaCSeoKJPS2eoRcpKKKvxCslxGrjgzEB7jpfRrALuPbYKmn4s/sdN4UcLGc16iy6CijgYI4mhrRwHxPSVcS12ObsslZLmk+p6HNBFiLjiFJ42U3t/gXmM4kiFoZb2bwY4b2jqO8d6rWwS6nX8IzXfX4c+6/wCjecmW0znPNFM6+hdCSdbDfH3DUd6mmTfRlHjWCof1or8//SxZ5QxpcdwXq61VQcmc9GLk9Iis8jqmdkV7B1y628NG8Do6O9c3VJ5uUuft30bOUfBq2u5KoIWsaGtAAGgA3BdRGCitI1je+pze24sVLSfRkLoQvG6PzeXmj6N+oHQeLf6965Di2H4NnNDszd4V3iR0+6Nns3iRLvIuN9Ls6dN4Vzg2dKT8Gf8ABXzsZR+tHp2pxoUcOf7TjlYOs8T1AX9y67DxnfYo+3uaa+zw479yE7AUDa6earqOf5MgNDtQXG5Lj2Dd2ra8Un4EY019Cpirnbkyy3xNcMrmgtOhBGluiy0PM09ovaKV5RtnBQzB8OkMtyG/dcPWaOq1iO/oXXcJzZXx5J91/lGtyqVF7XuSrko2ifM19JM67owHRuO8s3Fp/Cbdx6lrOM4irkrI9n/2ZsSxv6WTyv8Aqn/hd8CtBPsy3b+2/wAHzrWeoO5aOC3M5LH/AHD6RbuW+OwRA9v9oC0OhYdG+tbi77vZuVW6zf0o6HhWHHXiz/gkGyWDtpYG6fSPAdI7iSdbdgvZZoQSRq8zIlda2+3sbictDTnIy2N81rW43vwXp9StHe+hQO1c0TKqWKk58ZdzAy7hqASG23gG6ruv6to7XEucceLu6PXuXFsHUVMlHH52xzZG3bz9HOaDzXHut4KxHejkc3w/Gbr7EhXoqBAEAUkhAEBUfLDDlqoZODord7XH+4LquAT3XKP3NZmr6keXkmrhHWujJ+tjIHW5hzgeGZe+PVc1KmvZnnDlqbXyXMFyRtAgCAITsxdCNoXQkjHKHWGOlsD68jWnssXH+VYMjpA2vB61PIX2WyEcn8ubEm3/AHclvyj+l1gx+jN1xuOsZfkt9XjkAhBFuUuhE1BKbax2kb/lOvuJWOxbRsuE2uGTH79CmcHrDDU08jTYtlZ73AH3EqvX0kdjxCKnRJP4L52hlysaOk/DVUeN2ONKS92cRhQ5pmk2fdes1/dut4tWt4I/6zb+C7nL+kTFdYjThAabaqDNAXcWODh8D7itVxevmx2/jqXcCfLcl8kQpaksnhI++0eJsfcVzPDny3xZt8qG6pHHleke009r5fpOy/Nt7rr65wBJyl/Bxeb7HDkeqxephO8lkg6xq13hp4px+pqUZ/wRhPo0WYFzqNhohvKxTh1AXHeyRjh3nKfc4rbcGscclJe/QrZaTgQfkjYXYhmA0bC/Me0tt8Pcttx2S8JfkrYa+ouOv+qf+F3wK5GfpZft/bf4PnOsPNHd8VpK/WcpR+4j6SB0W9OuRRuO1vlHyE8ZHH/eK1sv3DvMevWOkv8Aj/6LKr8erC0NpKGR2gtI/KGajeADcjtsr237HJwoqUn4s/4Rrv8AwnWVhzYjVEN/dRHTsOllEYPvIsPPqp6Y8Evu+5JMG2cpKQfQQtaeLiLvPa4rIlo11uRZa9yZt16MIQBAEAQBAEBCuVbCDPSeWYOdAfKH8FrP8BY/5VteD5HhZHK+0uhVy4c0N/BT+HVz4ZGTRnnMcHN7uHYdy66+lXVuD9zWxlyyTPofBcUjqoWTxHmuF+sHcWnrBuFwN1MqZuEvY3Fc1NbR7liPYQEV2iwTEaolrK5sMX3WRuDj+J+a57rK7jX01dXDb+5hnXOXvoh20+z1Rh1P5w6ufJz2ty2cPWO++Yra4mTXkW+H4aRVuqlCO9kXwmslrKuCn8vK1sjwHEPcDbUm2vQFscumuiiU1Fb/AAYqtykk2WhyiYdlw8CMHLC5juJOUAtJJ46OuuGvXOjq+DWqGSk/foVvs1iIgrIJieaHWcf4XAsJ8DdVq1qSOn4lV42NJF9q+cGEINPtgR5jU3/cv/lK8T7FvB/1EPyih9n6M1FbTwN4yNJ/C053Hwaq8O52PE7lXS9/Beu1TD5EPH2XAnsOnxsqXGanOja9jkMGaVn5I7hlUGTRy8L2d2HRc/w67wr032fQ2eXXz1aJ6F267GgMqQa/HvqJOz+q1/FGljT38FjE/eiV9hzDNWwxt1DXBzuoN5x94C53hVPNamzeZs+Slkt242eNfTGNthKw54ifvAeqT0EaeBXf8Py3jWqT7e5yt9XiR0U5hGJz4bVB7mFsjCQ+N2lxuc0/0PUCusuhVnUNJ/g10OamWy6sJ2qo6hgkZM0dLXHK4dRB/ouRuwrqpcribCF8JLuQzlEx/wA9DMPogZXOcC4t3HLuaL8L2JO7RbLh2P5Zu+7prsYLZ+K+SBJdgdlBh0JzkOmksZD0WvZg6hdUM3Mlkz2+xnqqUESKv+qk/A74Fa6fZnu39t/g+cqv1R3fFaSv1nKUes+k2jRb065FD7SUxhqp4XaWkcR+FxzNPgQqFi1M7/h9qtx4tfBaPJ5jAqaRrSfpIvo3js9R3eLe9W658yOT4tiui967PqiUWWQ1gsgMoSFICAIAgCAIDjIwOBaRcEEEHiDwUp6e0Q+xRW32yb8PlMsbSad55pGoYT/9bujqPHtXXcM4jG6PJN/Uv8msvocXtdjhsTtc+hfbV0TvXZ1/eb1/FZuI8Ojkx2ukjxVa62XZhOLQVTBJBIHA7+kdThvBXH20TqfLNG0hYproe66xHsICE8r3/wAef8WP4lbbg3+qX4ZVyvQVVsC7/wBSpR/+n/K5dBxV/wDjSKlC+tH0NUQNkY6N4u1wLXDpBFiFw+tm3jJxaaKD2u2flw6YscC6FxPkn62I+6TwcPfvVacGmdlgZ8L4JN9fcsrk72vjqYm08rwJmCwzEDyjRuI6XdPis1c9rqaPifD5UzdkF9L/AME3WTaNPorflV2sjbEaKB4fI8gPDdco0OXT7R006Fjm99EbvhWI4y8exaS7bOzkr2OfSg1lS200gsxp3sYbE3/iKVx0jDxTP8xLlj6UWBPC17SxwuCCCOor1OKktPsauL5XtFbYrRyUUmR4JjJ5j7G3YTwcuQzuHzqltdvY6HHvjdH7kx2fxtkrQxzhmGgv9oW+K2/DuIqcVXY9NGry8WUJNpdDeFy3LnFdWyiRDbDHG5RDEczieGtzwAtv1XP8RyPMy8Crr8m0w6OT+pZ0PVsbgJp2maUfSybx91vBvaeK2WDiKiHXuYM3K8aXTsiS2WwKR4MVwamqQBUQMktuzNBI7DvCy13Tr9D0eJQT7orPlHwuGgMBpYQxr/KZyLm5GTKCSeguXQcIule5Kx7fQoZMOTTSOjktxaniqZBOQ18gAje61hqbsvwvceCycZxrJQUodl3GJOKb2XCFyxsTz4k4CGQk2AY4knd6pXiz0sx3P6H+D5xq3jLa4uOtaaK1LbOXqhKMttH0fTVccjQ5kjXAi4IIIK3UZJ9jqYzjJdGQTlT2YfO0VlO0mSNtpGt9ZzBcgtHFw947AsV0d9je8Kz/AAX4cn0ZXuzW0klJKJYna7nNPquH3T/3osEHyPZ0eVj1ZdfK+5cODbbUVQ0XlEbuLZCG69RvYq1GxSOUv4XkVP07X2NhVbRUUQzPq4QP8RvuF9V72issO99FB/2O7CsUZUs8rGHZCea5wLcw+8AdbdqbMdlTg9Pue5SYwgCAIAgCAIDpqadkjSyRoc1ws5rgCCOsFTGTi9ohrZWu0XJO1xMlBLkO/wAnJct7GuGrR23W8xuMzh0sWypZjJ+kizdnsaonZ2QSXH2onhwPgbkdoWxedh3x1PX8lfwLIdje0W2WOx6PoXyfiheD4tIVKeJgS6qejNGdy9jbRbVY7JpHhQB6XXA8C4Kq8bCi+tjPasvf+08OKbOY7iYyVcsUMd75BqLjcbN326yslWZiYz3VFt/LEq5z6SNlsxyXxUc0dS6oe98bszQAGtvYjXeTvWHK4rO+LjpJHquiMXssJahFk89dRRTsMc0bXsdva4AgqWkz1GcovcXog1fyVUrnZqeaWE77Ah7R2X1HivDijaU8XugtSSa+5yj2Bq7ZH4vUFnQMw7rlyjkIfEo75o1x3+Dc7P7EUVGc7YzJJ+8l5zr9I4Be0kipkZ1t/qfT4JMpKgQHVU07JGlj2hzTvBFwvMoqS0z1GTi9ojs+xcF7wySR9QOZvcD+qoWcLpm99vwXI8QsXfr+Tm3Zh+51XIR1AD4krGuFw92/7h5nxFGxw3AqeA5mMu777uc7uPDuVyrGqq9CMFl87PUzZqwYTw4ti0NKzPM8NHAbyeoBZqaJ2vUEY52KC2yGP2/qKh5jw+iMhG9zjoO21gPFbOXDq6Vu+evsiv48pelHlxnBccxCPydQ2lYy4cB9oEcQ4XtxXujJxMafPXtsSqsnHUtEA2gwCqw5wFQwZXeq9pux3VfgeorfYmdXkp6/sU7KJQJpydbcOD2UdS7M13NieTq08GOPEHQDo+Gq4pw1ad1X8osY9+vpkWTi+GR1UToJc2R3rZXFpI6LjguaklJaZdnFTWmRT0V4X9yX/auWLwYGHy1fwe/CtgaCmkbLGx5LdWh0jnNB6cp0uvSriuxMKIR7IlFlkM6IftLydUVY4ygGGU6l0dgHfiYdCevQry4Iv0cQup6J7RGTyQuvpX6dcev8y8eGi+uP2L2N3gnJhSQEPme+dw4OsGfkG9e1FFW/i11vTekTljAAABYDcBoFJrm9nJSQZCkBAEICAIAgCAIAhBhQDKkBQAoAQBSAgCgBSAgCAIAgCAKCTjK8NaXHcASewC5UpbaRDelsobHcYfX1DQXW8rI1jf4WucGgeBXa0Y0cXH5kuqW/5NPJ+JPr7l3YRhsVLE2GFoa1oA04niT0krjrbJWScpG1hHlWj2rEezz19FHPG6KVgcxws5p4/oslc5QfNF9SGtrTPnna3CDh9XJA1xIaQ6M8crtW69I3dy7XEv8AHxed/GmaqcOWzR9E0ziWNJ3loJ7bC64mS6s2q7HYvICAyhJhAFBBkISEJMKSTIUgIAhAQBAEAQBAEICAIAoAQBAEAQBAEAQBAEAQBAEJOFREHtcw7nAtPeLL1F8skyGtrR83YhTS0VQYngtkieCDbQ2N2PHSDYFd7TZDJoTXZo1Di4SLz2T2rp66NpDg2WwzxkgG/Et6QuOzMGzHm0109mbGq6M19yQqiZjzYhXxU7DLNI1jRvLjb/UrJXVKx6its8ymorZUNDQuxzE3VWQimY5tyRvawcxo6yRc9q6C25YeKqU/qZUjX4lnO+xcy5xlwKAEBlCQgCAIAhJhCTIUgIAhAQBAEAQBAEAQgIAoAQBAEAQBAEAQBAEAQBAEJCA0e02ylLiDQJ2c4epI02e3sPEdRuFZxsu3He4MxTqjPuQGp5JJ2G9PWNI4CRha78zT/RbiHHNrU4lZ4fXaZ6INiMabzRiQa3qdIfcscuJYz6+EiVjzX+42NHyaNe4Pr6uSoI4Xc1vjclV58UlrVcVH8GRY63t9Sc0NFHAwRxMDGDc0CwWtlJyfNJ7ZnPQvICAIAhIQBAEAUEhSSEAQBCAgCAIAgCAIAgCAIAVDIIQ7bKoMj446YOLS4aFxNgbXsAtY86e2lHsUvMS20kd1Hto4SCOpg8ne2uotfiQ4blMM58yjNaPUch71JaJgCtlstmUAQC6AKQLqNg0u1GMOpI2yNYHXcG2JI4E307FWyrnVDmRhuscFs0TNrqxwzCjuLXBAeRbpvZVVmWtbUTB5izW+U2+zW0raslhbleBe17gjQXB7SrGNkq3o+5mpu5+jJArZnCbAumwE2CORbQvdXGjyNygkZrm+jA7d3qmspu7w9GDxv6nISK6u7RnMoQEAQBCQgCAIAhIQkIAgCEBAEAQBAEAQBAEAQGCoZDKuwjFm0lVLI5hcD5Rtha+r7317FoYW+FbJ62ayuxQk3o7cYrH4nNG2GEiwtc67yLlxGgAXqyUsia5UTKTuktLRINq45yWMFQyKEABxL8rjrzjbjYdat5CltLekWLlLp10iOzVnm87PNat8ouM1ySN40PA6KpKbrmuSW0YOZRkuV7N3tdXzPqI6OJ5Zmy5iCQbuPEjWwAurGVZJ2KtPWzLfZJSUEavaLDqiiYzLVSOa466uaQ4A7ucdCL+Cw5Fc6V6tox2xlWu5tdo8bkgpqdkbiHyRgl/EANbfvJPxVjJvlCEUvdGW2xxitGhqX+Qa2aHEHPkBF28/v9Y2IHWqvpXNGfUwb5fqUjb7V13nFDDLuLni/aGuB94VjKnz46kZb5c1aZ1YZtW+GBkfmjnBrQM+Y2PX6mi8V5fJBLlPMb3GKWjlsHF5SaWoLm3sRlG/nOBJ7NLL1grc3MY/WTkYxCB75nurK0RNFy1jJLkdAy8NF5mpSsfiT0TKLbfNLRnYvEH+cuhErpIi1xaXXO4izhfUXF9FOHZLxXHe0Mex87j7HkwyKpqqiaFtS9gu8k5nOsA+wDRcW4cQsdanbZKPNoxwjKybWz07Pvmpq80rpnPbqDe9jzM7SASbH9V6x+aq/kb2ZKm42cuzy19eKfEpZiL5SbDdcmNoGqxzs5MhyPE58lzZttlIpat5q5pnWzWbG17gLj7zQd27TireNGVj55Mz0NzbmyZLYlkBAZUgISEAQBAEJCEhAEAQgIAgCAIAgCAIAgCAFQyGQXZKgkbWSukicGkSWLmEA3kaRYkLVY1T8aTa6FKiDU22ibiMDcAOxbTliuyLekQTa2jkFY2Z8LpYrN0AJFhe7Tbdrr1rV5MJK1S1tFK+D8RNroeDFopJnxyRUT4427g2M3OoJJDRosNsXKScY6RjnFuS5Y9DdbWYZKZ46mCxeMt23AdcHmkA7xwWfJqnzqcTPfXJtSRptqqurlYx1RGI2B1mt4lxB1t0AD3rBkztlHc1pGC52P1G42iwWSopad8Qu+ONt28SC1u7ruPirWRQ5wjJeyLFtblBaPA+tfI1scWGMEml3GIEdehbp3rD9T6RgtmNSb6KBstqqCXzSGMR5nh4LhEzmg5XXs1o0Fys2TXJ0pJf2PeRFuCSRvdm4i2kha5pBDACCCCOogqzjw/pJNFitagkyM7M0MsNbNeN7WkSNa7Kcvrgt1tbgqePVKNkuhXqg4zZq8MidTTSec0T5nE83m5he5uRcWN7hYIRdc3zx2YoRcZPmWzY7L00za50kkD4w4P+ycovYht7W3LLjQkr22tHqiMvEbaPRshRysq53Pje1pD7FzSAbyAixO9e8SuStk2j1jxaslsx5nL+1jJ5N+S452U5fqWj1t2/RPDl5nm10HK/G2dD8KMuJP8AKQuMRcTctOU/Ri2u7esfgOeQ+ZdCHXzXdexnCoKigq3MEcj4XEAlrXOFvsu0G8cf9F6rjZRbrXRiuMq7NLsTsLal4ygCkBAEAQBAEJCEhAEAQgIAgCAIAgCAIAgCAKAEICAwQg0LI1sjRpNotnGVZa8PLJG7nAX0vfUdqr346t670zFbVz9fc1rdkJJHNNVVOla3c21veT/RYPJuTXPLZjWM97kyWNaALAaBXlEtaOS9aJ0YITR5FlGgLJoGLJoCyaBmyAzZCdBNkmLKCDIUgIApAQBAEAQBCQhIQBAEICAIAgCAIAgCAIAgCAi2J7cQQTPgdBO9zCGuLBFlvlDtM0gO5w4KtPKrrlyy7mGd8IPTPN6Raf2Wq8IPnLz56n5PHmqx6Raf2Wq8IPnJ56n5Hm6x6Raf2Wq8IPnJ56n5Hm6x6Raf2Wq8IPnJ56n5Hm6x6Raf2Wq8IPnJ56n5Hm6x6Raf2Wp8IPnKPPVfI83X8mPSLT+y1PhB85PPVfI83X8mfSLT+y1PhB85PPVfI81WY9ItP7LU+EHzk89T8jzVZssJ2pFUHGGkqDlIBv5uN+vGZZqroWekyQsjPsbH9oS+xT/mpvnLKZDH7Rl9jn/NTfOQD9oy+xz/AJqb5yAftGX2Kf8ANTfOQkftGX2Kf81N85AGYoc7GPp5Y87i1rnGEi4Y59jkkJGjHcEBsUICAKQEAQBAEAQkISEAQBCAgCAIAgCAIAgCAIAgKh2l/wDe1P8Ai/8ATjWgz/3mavK9ZrlSKwQBAEAQBAEAQBATvk29Sb8TfgVuOGemRfw+zJotmXTCAyEAQBCTXYp9bS/47v8AhqhAbFAEAUgIAgCAIAgCEhAEAQgIAgCAIAgCAIAgCAICKYnsPFPNJP5xMwyEOLW+SLb5Q3TMwngOKq24kLJczK88eM3tnm9HkXtc/hD8tY/0+r7njykDHo8i9rn8Iflp+n1fceUgPR3F7XP4Q/LT9Pq+48pAejuL2qfwh+Wn6fV9x5SA9HcXtU/hD8tP0+r7jykB6O4vap/CH5afp9X3HlID0dxe1T+EPy0/T6vuPKQHo7i9qn8Iflp+n1fceUgPR3F7VP4Q/LT9Pq+48pA2mDbMmkDhFVS84gnM2E7uizAs1NEavSZq6owWkbPzOb2p/wCSL+1ZzIPM5van/ki/tQDzOb2p/wCSL+1APM5van/ki/tQDzOb2p/5Iv7UJOIw9xex753P8m4uaC2MC5Y+PXK2+57kBsEAQBSAgCAIAgCAISEAQBCAgCAIAgCAIAgCAIAgCAIAgCAIAgCAIAgCAIAgCAIAgCAIAgCAIAgCAIAgCAISEAQBCAgCAIAgCAIAgCAIAgCAIAgCAIAgCAIAgCAIAgCAIAgCAIAgCAIAgCAIAgCAISEAQH//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26" name="AutoShape 16" descr="10 Crucial SEO Ranking Factors You Need to Know"/>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 name="Rectangle 1"/>
          <p:cNvSpPr/>
          <p:nvPr/>
        </p:nvSpPr>
        <p:spPr>
          <a:xfrm>
            <a:off x="368300" y="1905000"/>
            <a:ext cx="8748939" cy="2585323"/>
          </a:xfrm>
          <a:prstGeom prst="rect">
            <a:avLst/>
          </a:prstGeom>
        </p:spPr>
        <p:txBody>
          <a:bodyPr wrap="square">
            <a:spAutoFit/>
          </a:bodyPr>
          <a:lstStyle/>
          <a:p>
            <a:r>
              <a:rPr lang="en-US" dirty="0" smtClean="0">
                <a:solidFill>
                  <a:schemeClr val="accent4">
                    <a:lumMod val="50000"/>
                  </a:schemeClr>
                </a:solidFill>
                <a:latin typeface="Bahnschrift" pitchFamily="34" charset="0"/>
              </a:rPr>
              <a:t>Ranking</a:t>
            </a:r>
          </a:p>
          <a:p>
            <a:endParaRPr lang="en-US" dirty="0">
              <a:solidFill>
                <a:schemeClr val="accent4">
                  <a:lumMod val="50000"/>
                </a:schemeClr>
              </a:solidFill>
              <a:latin typeface="Bahnschrift" pitchFamily="34" charset="0"/>
            </a:endParaRPr>
          </a:p>
          <a:p>
            <a:pPr marL="285750" indent="-285750">
              <a:buFont typeface="Wingdings" pitchFamily="2" charset="2"/>
              <a:buChar char="q"/>
            </a:pPr>
            <a:r>
              <a:rPr lang="en-US" dirty="0">
                <a:solidFill>
                  <a:schemeClr val="accent4">
                    <a:lumMod val="50000"/>
                  </a:schemeClr>
                </a:solidFill>
                <a:latin typeface="Bahnschrift" pitchFamily="34" charset="0"/>
              </a:rPr>
              <a:t>When a user types a query, Google tries to find the most relevant answer from its index based on many factors. </a:t>
            </a:r>
            <a:endParaRPr lang="en-US" dirty="0" smtClean="0">
              <a:solidFill>
                <a:schemeClr val="accent4">
                  <a:lumMod val="50000"/>
                </a:schemeClr>
              </a:solidFill>
              <a:latin typeface="Bahnschrift" pitchFamily="34" charset="0"/>
            </a:endParaRPr>
          </a:p>
          <a:p>
            <a:pPr marL="285750" indent="-285750">
              <a:buFont typeface="Wingdings" pitchFamily="2" charset="2"/>
              <a:buChar char="q"/>
            </a:pPr>
            <a:endParaRPr lang="en-US" dirty="0">
              <a:solidFill>
                <a:schemeClr val="accent4">
                  <a:lumMod val="50000"/>
                </a:schemeClr>
              </a:solidFill>
              <a:latin typeface="Bahnschrift" pitchFamily="34" charset="0"/>
            </a:endParaRPr>
          </a:p>
          <a:p>
            <a:pPr marL="285750" indent="-285750">
              <a:buFont typeface="Wingdings" pitchFamily="2" charset="2"/>
              <a:buChar char="q"/>
            </a:pPr>
            <a:r>
              <a:rPr lang="en-US" dirty="0" smtClean="0">
                <a:solidFill>
                  <a:schemeClr val="accent4">
                    <a:lumMod val="50000"/>
                  </a:schemeClr>
                </a:solidFill>
                <a:latin typeface="Bahnschrift" pitchFamily="34" charset="0"/>
              </a:rPr>
              <a:t>Google </a:t>
            </a:r>
            <a:r>
              <a:rPr lang="en-US" dirty="0">
                <a:solidFill>
                  <a:schemeClr val="accent4">
                    <a:lumMod val="50000"/>
                  </a:schemeClr>
                </a:solidFill>
                <a:latin typeface="Bahnschrift" pitchFamily="34" charset="0"/>
              </a:rPr>
              <a:t>tries to determine the highest quality answers, and factor in other considerations that will provide the best user experience and most appropriate answer, by considering things such as the user's location, language, and device (desktop or phone)</a:t>
            </a:r>
          </a:p>
        </p:txBody>
      </p:sp>
      <p:pic>
        <p:nvPicPr>
          <p:cNvPr id="1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46290"/>
            <a:ext cx="3657129"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4" descr="google-code-seo-algorithm9-ss-19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40789" y="4724400"/>
            <a:ext cx="2861949"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40334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323</TotalTime>
  <Words>813</Words>
  <Application>Microsoft Office PowerPoint</Application>
  <PresentationFormat>On-screen Show (4:3)</PresentationFormat>
  <Paragraphs>131</Paragraphs>
  <Slides>28</Slides>
  <Notes>1</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c:creator>
  <cp:lastModifiedBy>a</cp:lastModifiedBy>
  <cp:revision>42</cp:revision>
  <dcterms:created xsi:type="dcterms:W3CDTF">2020-08-27T13:00:34Z</dcterms:created>
  <dcterms:modified xsi:type="dcterms:W3CDTF">2020-08-28T11:12:41Z</dcterms:modified>
</cp:coreProperties>
</file>