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6" r:id="rId3"/>
    <p:sldId id="263" r:id="rId4"/>
    <p:sldId id="267" r:id="rId5"/>
    <p:sldId id="268" r:id="rId6"/>
    <p:sldId id="269" r:id="rId7"/>
    <p:sldId id="270" r:id="rId8"/>
    <p:sldId id="271" r:id="rId9"/>
    <p:sldId id="273" r:id="rId10"/>
    <p:sldId id="275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2F3FDF-9658-4B63-A6AD-8E7F31811767}" v="24" dt="2022-09-18T13:02:20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250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250" y="5232424"/>
            <a:ext cx="10993549" cy="895244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Avinash Rai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1200">
                <a:solidFill>
                  <a:schemeClr val="bg1"/>
                </a:solidFill>
              </a:rPr>
              <a:t>UNID : CRIN2301751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E25D6C-5DE4-15E5-CEC3-4F8569609E26}"/>
              </a:ext>
            </a:extLst>
          </p:cNvPr>
          <p:cNvSpPr/>
          <p:nvPr/>
        </p:nvSpPr>
        <p:spPr>
          <a:xfrm>
            <a:off x="446533" y="1341120"/>
            <a:ext cx="11260667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3D9531F-FF01-FC54-2BF3-7F8853A3791B}"/>
              </a:ext>
            </a:extLst>
          </p:cNvPr>
          <p:cNvSpPr txBox="1">
            <a:spLocks/>
          </p:cNvSpPr>
          <p:nvPr/>
        </p:nvSpPr>
        <p:spPr>
          <a:xfrm>
            <a:off x="1015681" y="1169922"/>
            <a:ext cx="7368990" cy="151979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>
                <a:solidFill>
                  <a:schemeClr val="bg1"/>
                </a:solidFill>
                <a:latin typeface="Bahnschrift" panose="020B0502040204020203" pitchFamily="34" charset="0"/>
              </a:rPr>
              <a:t>GOOGLE APP STORE </a:t>
            </a:r>
            <a:br>
              <a:rPr lang="en-IN" dirty="0">
                <a:solidFill>
                  <a:schemeClr val="bg1"/>
                </a:solidFill>
                <a:latin typeface="Bahnschrift" panose="020B0502040204020203" pitchFamily="34" charset="0"/>
              </a:rPr>
            </a:br>
            <a:r>
              <a:rPr lang="en-IN" dirty="0">
                <a:solidFill>
                  <a:schemeClr val="bg1"/>
                </a:solidFill>
                <a:latin typeface="Bahnschrift" panose="020B0502040204020203" pitchFamily="34" charset="0"/>
              </a:rPr>
              <a:t>Data analysis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4ECFDA5-EB02-B678-83A7-2DF262392492}"/>
              </a:ext>
            </a:extLst>
          </p:cNvPr>
          <p:cNvSpPr txBox="1">
            <a:spLocks/>
          </p:cNvSpPr>
          <p:nvPr/>
        </p:nvSpPr>
        <p:spPr>
          <a:xfrm>
            <a:off x="548730" y="4793646"/>
            <a:ext cx="4778189" cy="1152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chemeClr val="bg1"/>
                </a:solidFill>
              </a:rPr>
              <a:t>Project Report by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ACD49B-706D-D327-C852-5797CE9A3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994" y="1837130"/>
            <a:ext cx="4894729" cy="319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227A52C-6165-2A1D-620B-8D2406A3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19" y="661972"/>
            <a:ext cx="2557486" cy="806823"/>
          </a:xfrm>
        </p:spPr>
        <p:txBody>
          <a:bodyPr>
            <a:normAutofit/>
          </a:bodyPr>
          <a:lstStyle/>
          <a:p>
            <a:r>
              <a:rPr lang="en-IN" dirty="0"/>
              <a:t>Heat map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0D55C9-C7A8-9B72-4054-82146324B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2774" y="2705468"/>
            <a:ext cx="5106004" cy="167685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IN" dirty="0"/>
              <a:t>The heat map shows the relationship between the various parameters in the dataset.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644D6037-6B0D-73BE-6F23-8565EACCA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727" y="2427272"/>
            <a:ext cx="4094949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82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6C4CE19-9325-BE29-0B14-1AA481C0F7EF}"/>
              </a:ext>
            </a:extLst>
          </p:cNvPr>
          <p:cNvSpPr txBox="1">
            <a:spLocks/>
          </p:cNvSpPr>
          <p:nvPr/>
        </p:nvSpPr>
        <p:spPr>
          <a:xfrm>
            <a:off x="737937" y="904492"/>
            <a:ext cx="3478306" cy="887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/>
              <a:t>Introduction</a:t>
            </a:r>
            <a:br>
              <a:rPr lang="en-IN"/>
            </a:b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F957D6-239A-A63E-5AA6-5443D7E6A8E5}"/>
              </a:ext>
            </a:extLst>
          </p:cNvPr>
          <p:cNvSpPr txBox="1">
            <a:spLocks/>
          </p:cNvSpPr>
          <p:nvPr/>
        </p:nvSpPr>
        <p:spPr>
          <a:xfrm>
            <a:off x="845514" y="2096798"/>
            <a:ext cx="9726706" cy="3594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/>
              <a:t>The project Google App Store Data Analysis defines various categories of</a:t>
            </a:r>
            <a:r>
              <a:rPr lang="en-IN">
                <a:latin typeface="Book Antiqua" panose="02040602050305030304" pitchFamily="18" charset="0"/>
              </a:rPr>
              <a:t> apps.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>
                <a:latin typeface="Book Antiqua" panose="02040602050305030304" pitchFamily="18" charset="0"/>
              </a:rPr>
              <a:t>Goal of this project is to provide insights about android applications categories and Rating of apps.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>
                <a:latin typeface="Book Antiqua" panose="02040602050305030304" pitchFamily="18" charset="0"/>
              </a:rPr>
              <a:t>Various categories of apps are used in such as communication, Family, Finance, Gaming, Medical, Sports, News , etc .. To analyse the rating of the apps.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03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A1ED7481-84DD-C621-5364-138736D16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69" y="489656"/>
            <a:ext cx="3989295" cy="941295"/>
          </a:xfrm>
        </p:spPr>
        <p:txBody>
          <a:bodyPr/>
          <a:lstStyle/>
          <a:p>
            <a:r>
              <a:rPr lang="en-IN" dirty="0"/>
              <a:t>Architecture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BBCC74-CE5C-D5E0-F12A-3CD7DF5955C7}"/>
              </a:ext>
            </a:extLst>
          </p:cNvPr>
          <p:cNvSpPr txBox="1">
            <a:spLocks/>
          </p:cNvSpPr>
          <p:nvPr/>
        </p:nvSpPr>
        <p:spPr>
          <a:xfrm>
            <a:off x="1415071" y="5201137"/>
            <a:ext cx="3344397" cy="1656863"/>
          </a:xfrm>
          <a:prstGeom prst="rect">
            <a:avLst/>
          </a:prstGeom>
        </p:spPr>
        <p:txBody>
          <a:bodyPr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" indent="0">
              <a:buFont typeface="Wingdings 2" panose="05020102010507070707" pitchFamily="18" charset="2"/>
              <a:buNone/>
            </a:pPr>
            <a:r>
              <a:rPr lang="en-IN"/>
              <a:t>Data visualization </a:t>
            </a:r>
          </a:p>
          <a:p>
            <a:pPr marL="36000" indent="0">
              <a:buFont typeface="Wingdings 2" panose="05020102010507070707" pitchFamily="18" charset="2"/>
              <a:buNone/>
            </a:pPr>
            <a:r>
              <a:rPr lang="en-IN"/>
              <a:t>By using EDA.</a:t>
            </a:r>
          </a:p>
          <a:p>
            <a:pPr marL="36000" indent="0">
              <a:buFont typeface="Wingdings 2" panose="05020102010507070707" pitchFamily="18" charset="2"/>
              <a:buNone/>
            </a:pPr>
            <a:r>
              <a:rPr lang="en-IN"/>
              <a:t>Documentation for</a:t>
            </a:r>
          </a:p>
          <a:p>
            <a:pPr marL="36000" indent="0">
              <a:buFont typeface="Wingdings 2" panose="05020102010507070707" pitchFamily="18" charset="2"/>
              <a:buNone/>
            </a:pPr>
            <a:r>
              <a:rPr lang="en-IN"/>
              <a:t>several graphs.</a:t>
            </a:r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EE1805C-FB55-2422-7A92-4BFCC0FDBFB2}"/>
              </a:ext>
            </a:extLst>
          </p:cNvPr>
          <p:cNvSpPr/>
          <p:nvPr/>
        </p:nvSpPr>
        <p:spPr>
          <a:xfrm>
            <a:off x="4022970" y="2137123"/>
            <a:ext cx="1641171" cy="5109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63D2D06-3112-2912-8701-F45E23635C5C}"/>
              </a:ext>
            </a:extLst>
          </p:cNvPr>
          <p:cNvSpPr/>
          <p:nvPr/>
        </p:nvSpPr>
        <p:spPr>
          <a:xfrm>
            <a:off x="7054813" y="2121478"/>
            <a:ext cx="1641172" cy="6292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Read Dataset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FFD45B9-961F-30FD-D78A-1DB1A0681643}"/>
              </a:ext>
            </a:extLst>
          </p:cNvPr>
          <p:cNvSpPr/>
          <p:nvPr/>
        </p:nvSpPr>
        <p:spPr>
          <a:xfrm>
            <a:off x="9830830" y="2102467"/>
            <a:ext cx="1757082" cy="6292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Missing  Value Importation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A1ACA2C-71DE-8AB8-98EF-784589174E72}"/>
              </a:ext>
            </a:extLst>
          </p:cNvPr>
          <p:cNvSpPr/>
          <p:nvPr/>
        </p:nvSpPr>
        <p:spPr>
          <a:xfrm>
            <a:off x="1533464" y="3852824"/>
            <a:ext cx="1641171" cy="5109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Report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361A91C-9238-C599-2248-DF2B9C4F030A}"/>
              </a:ext>
            </a:extLst>
          </p:cNvPr>
          <p:cNvSpPr/>
          <p:nvPr/>
        </p:nvSpPr>
        <p:spPr>
          <a:xfrm>
            <a:off x="4537332" y="3843724"/>
            <a:ext cx="1443319" cy="4933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EDA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2BA00F7-615C-28B4-BA38-B48988454098}"/>
              </a:ext>
            </a:extLst>
          </p:cNvPr>
          <p:cNvSpPr/>
          <p:nvPr/>
        </p:nvSpPr>
        <p:spPr>
          <a:xfrm>
            <a:off x="7232244" y="3806051"/>
            <a:ext cx="1641172" cy="6292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cleaning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71C5D07-751C-3225-31E4-763235E03611}"/>
              </a:ext>
            </a:extLst>
          </p:cNvPr>
          <p:cNvSpPr/>
          <p:nvPr/>
        </p:nvSpPr>
        <p:spPr>
          <a:xfrm>
            <a:off x="10069089" y="3739927"/>
            <a:ext cx="1443318" cy="6238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Handling Outliers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466A10A-B959-1B0D-37FC-8C55BF56D7C9}"/>
              </a:ext>
            </a:extLst>
          </p:cNvPr>
          <p:cNvSpPr/>
          <p:nvPr/>
        </p:nvSpPr>
        <p:spPr>
          <a:xfrm>
            <a:off x="1013834" y="2118505"/>
            <a:ext cx="1641171" cy="5109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Dataset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53EF653-1D1E-74FF-4B9C-C832B2EBC75B}"/>
              </a:ext>
            </a:extLst>
          </p:cNvPr>
          <p:cNvSpPr/>
          <p:nvPr/>
        </p:nvSpPr>
        <p:spPr>
          <a:xfrm>
            <a:off x="3017929" y="2306834"/>
            <a:ext cx="695816" cy="25849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C5357DC9-5D74-2552-4F21-95FF577976D2}"/>
              </a:ext>
            </a:extLst>
          </p:cNvPr>
          <p:cNvSpPr/>
          <p:nvPr/>
        </p:nvSpPr>
        <p:spPr>
          <a:xfrm>
            <a:off x="6053538" y="2015025"/>
            <a:ext cx="697137" cy="25849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FA0E35C-7D8E-891D-3F49-F097CD082A33}"/>
              </a:ext>
            </a:extLst>
          </p:cNvPr>
          <p:cNvSpPr/>
          <p:nvPr/>
        </p:nvSpPr>
        <p:spPr>
          <a:xfrm>
            <a:off x="8833216" y="2045243"/>
            <a:ext cx="820298" cy="2574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319038A9-0158-527F-F0B5-E090D4ADF889}"/>
              </a:ext>
            </a:extLst>
          </p:cNvPr>
          <p:cNvSpPr/>
          <p:nvPr/>
        </p:nvSpPr>
        <p:spPr>
          <a:xfrm>
            <a:off x="10570419" y="2842055"/>
            <a:ext cx="277905" cy="62920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row: Left 36">
            <a:extLst>
              <a:ext uri="{FF2B5EF4-FFF2-40B4-BE49-F238E27FC236}">
                <a16:creationId xmlns:a16="http://schemas.microsoft.com/office/drawing/2014/main" id="{E5A82910-E36E-37D2-5E0A-9DAD7EB9B790}"/>
              </a:ext>
            </a:extLst>
          </p:cNvPr>
          <p:cNvSpPr/>
          <p:nvPr/>
        </p:nvSpPr>
        <p:spPr>
          <a:xfrm>
            <a:off x="9015427" y="3957218"/>
            <a:ext cx="769640" cy="26636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CD0EABA2-32FD-8FAC-FD86-C639A05E4F09}"/>
              </a:ext>
            </a:extLst>
          </p:cNvPr>
          <p:cNvSpPr/>
          <p:nvPr/>
        </p:nvSpPr>
        <p:spPr>
          <a:xfrm>
            <a:off x="6269326" y="3987473"/>
            <a:ext cx="716231" cy="26636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row: Left 38">
            <a:extLst>
              <a:ext uri="{FF2B5EF4-FFF2-40B4-BE49-F238E27FC236}">
                <a16:creationId xmlns:a16="http://schemas.microsoft.com/office/drawing/2014/main" id="{2ECD99D7-0A58-11C0-5CC8-3291D2660B66}"/>
              </a:ext>
            </a:extLst>
          </p:cNvPr>
          <p:cNvSpPr/>
          <p:nvPr/>
        </p:nvSpPr>
        <p:spPr>
          <a:xfrm>
            <a:off x="3549723" y="3966015"/>
            <a:ext cx="816661" cy="2575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98BDDA49-84D6-0CB3-262E-363DE5D15809}"/>
              </a:ext>
            </a:extLst>
          </p:cNvPr>
          <p:cNvSpPr/>
          <p:nvPr/>
        </p:nvSpPr>
        <p:spPr>
          <a:xfrm>
            <a:off x="2206131" y="4536625"/>
            <a:ext cx="295835" cy="62388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6D1379-BC74-E8A2-940F-724FEB190396}"/>
              </a:ext>
            </a:extLst>
          </p:cNvPr>
          <p:cNvSpPr txBox="1"/>
          <p:nvPr/>
        </p:nvSpPr>
        <p:spPr>
          <a:xfrm>
            <a:off x="1641992" y="2085342"/>
            <a:ext cx="62349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Importing 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Libraries</a:t>
            </a:r>
          </a:p>
        </p:txBody>
      </p:sp>
    </p:spTree>
    <p:extLst>
      <p:ext uri="{BB962C8B-B14F-4D97-AF65-F5344CB8AC3E}">
        <p14:creationId xmlns:p14="http://schemas.microsoft.com/office/powerpoint/2010/main" val="165821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C83F095-C695-11EF-36D8-1E59DFAC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416" y="675656"/>
            <a:ext cx="2796986" cy="851647"/>
          </a:xfrm>
        </p:spPr>
        <p:txBody>
          <a:bodyPr/>
          <a:lstStyle/>
          <a:p>
            <a:r>
              <a:rPr lang="en-IN" dirty="0"/>
              <a:t>Data set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214DCCA-D012-D825-B4C9-BC3F6460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28" y="2280338"/>
            <a:ext cx="10614210" cy="358588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/>
              <a:t>Contains various data on a set of apps in the google app store.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/>
              <a:t>The data set is created due to the lack of public data set of google app store.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/>
              <a:t>The dataset contains 33 categories of apps within it.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89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>
            <a:extLst>
              <a:ext uri="{FF2B5EF4-FFF2-40B4-BE49-F238E27FC236}">
                <a16:creationId xmlns:a16="http://schemas.microsoft.com/office/drawing/2014/main" id="{FDC478A9-3108-FFBC-298D-785597DEF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01" y="283668"/>
            <a:ext cx="4141694" cy="1326321"/>
          </a:xfrm>
        </p:spPr>
        <p:txBody>
          <a:bodyPr>
            <a:normAutofit/>
          </a:bodyPr>
          <a:lstStyle/>
          <a:p>
            <a:r>
              <a:rPr lang="en-IN" dirty="0"/>
              <a:t>Insights from analysis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B4A50FD3-19AE-C6D6-8819-11C6D2ADE9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29312" y="2703636"/>
            <a:ext cx="4648603" cy="3330229"/>
          </a:xfrm>
        </p:spPr>
      </p:pic>
      <p:sp>
        <p:nvSpPr>
          <p:cNvPr id="10" name="Content Placeholder 13">
            <a:extLst>
              <a:ext uri="{FF2B5EF4-FFF2-40B4-BE49-F238E27FC236}">
                <a16:creationId xmlns:a16="http://schemas.microsoft.com/office/drawing/2014/main" id="{ADAE9C35-D7C1-8F3B-4611-277CC6928C4C}"/>
              </a:ext>
            </a:extLst>
          </p:cNvPr>
          <p:cNvSpPr txBox="1">
            <a:spLocks/>
          </p:cNvSpPr>
          <p:nvPr/>
        </p:nvSpPr>
        <p:spPr>
          <a:xfrm>
            <a:off x="288758" y="2985325"/>
            <a:ext cx="5481781" cy="2497907"/>
          </a:xfrm>
          <a:prstGeom prst="rect">
            <a:avLst/>
          </a:prstGeom>
        </p:spPr>
        <p:txBody>
          <a:bodyPr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IN"/>
              <a:t>It shows the average rating between the free apps and paid apps.</a:t>
            </a:r>
          </a:p>
          <a:p>
            <a:pPr>
              <a:lnSpc>
                <a:spcPct val="200000"/>
              </a:lnSpc>
            </a:pPr>
            <a:r>
              <a:rPr lang="en-IN"/>
              <a:t>The average rating of the paid apps is grater than free apps.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95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>
            <a:extLst>
              <a:ext uri="{FF2B5EF4-FFF2-40B4-BE49-F238E27FC236}">
                <a16:creationId xmlns:a16="http://schemas.microsoft.com/office/drawing/2014/main" id="{3542E2DD-4D88-8EB7-B400-E7ECC37C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196770"/>
            <a:ext cx="6458673" cy="1516283"/>
          </a:xfrm>
        </p:spPr>
        <p:txBody>
          <a:bodyPr>
            <a:normAutofit/>
          </a:bodyPr>
          <a:lstStyle/>
          <a:p>
            <a:r>
              <a:rPr lang="en-IN" dirty="0"/>
              <a:t> app Rating between teenagers and other people</a:t>
            </a: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F1AD46FF-93C0-AA97-4C1B-E61748499E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90241" y="2410514"/>
            <a:ext cx="5184775" cy="3433247"/>
          </a:xfrm>
        </p:spPr>
      </p:pic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BC43DEF7-38AF-0640-C657-D82E825DF680}"/>
              </a:ext>
            </a:extLst>
          </p:cNvPr>
          <p:cNvSpPr txBox="1">
            <a:spLocks/>
          </p:cNvSpPr>
          <p:nvPr/>
        </p:nvSpPr>
        <p:spPr>
          <a:xfrm>
            <a:off x="830331" y="2410514"/>
            <a:ext cx="5474825" cy="3380686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/>
              <a:t>The rating of teenagers is less than the rating of other people.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/>
              <a:t>As show in the hist plot the rating of teenagers is 1000 and rating of the other people is near about to 7000.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8795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92888CB-D7D0-93DD-8DA6-F030371F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19" y="711200"/>
            <a:ext cx="4135121" cy="1039081"/>
          </a:xfrm>
        </p:spPr>
        <p:txBody>
          <a:bodyPr>
            <a:normAutofit/>
          </a:bodyPr>
          <a:lstStyle/>
          <a:p>
            <a:r>
              <a:rPr lang="en-IN" dirty="0"/>
              <a:t>Different app categories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36F88A-F3BF-2856-F671-4055C47EFB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/>
        </p:blipFill>
        <p:spPr>
          <a:xfrm>
            <a:off x="6614045" y="1991429"/>
            <a:ext cx="5059363" cy="4607859"/>
          </a:xfr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1E00FE75-81DC-E424-E629-1ECEB91D90EB}"/>
              </a:ext>
            </a:extLst>
          </p:cNvPr>
          <p:cNvSpPr txBox="1">
            <a:spLocks/>
          </p:cNvSpPr>
          <p:nvPr/>
        </p:nvSpPr>
        <p:spPr>
          <a:xfrm>
            <a:off x="483803" y="2443919"/>
            <a:ext cx="5094154" cy="3702881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/>
              <a:t>The plot shows the different categories of apps.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/>
              <a:t>There are different categories between the paid apps and free apps.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787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75352DA-FDD1-D474-D9B8-A3DF5C1E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IN" dirty="0"/>
              <a:t>Rating of Data frame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D23A2204-F8B7-3936-1BB2-607AEC0211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42324" y="2536855"/>
            <a:ext cx="4351151" cy="3818259"/>
          </a:xfrm>
        </p:spPr>
      </p:pic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1A07DC1A-C7FC-075C-CEB8-5E41C76DC308}"/>
              </a:ext>
            </a:extLst>
          </p:cNvPr>
          <p:cNvSpPr txBox="1">
            <a:spLocks/>
          </p:cNvSpPr>
          <p:nvPr/>
        </p:nvSpPr>
        <p:spPr>
          <a:xfrm>
            <a:off x="561474" y="2233013"/>
            <a:ext cx="5094154" cy="370288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IN" dirty="0"/>
              <a:t>Hist map shows the rating of the data frame.</a:t>
            </a:r>
          </a:p>
          <a:p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1E23838-C60E-6268-A2DD-794AC19C5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746" y="2954452"/>
            <a:ext cx="2388966" cy="340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9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80C1693-0F03-26D2-9D00-6A6426BF6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43" y="282152"/>
            <a:ext cx="5620871" cy="1165412"/>
          </a:xfrm>
        </p:spPr>
        <p:txBody>
          <a:bodyPr>
            <a:normAutofit/>
          </a:bodyPr>
          <a:lstStyle/>
          <a:p>
            <a:r>
              <a:rPr lang="en-IN" dirty="0"/>
              <a:t>Famous Categories of apps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BBE5EA5-AC59-CA1E-A95C-64E053DDB6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70268" y="2120861"/>
            <a:ext cx="4707973" cy="4446495"/>
          </a:xfrm>
        </p:spPr>
      </p:pic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628A37-8CEB-5DB1-8205-50D0C92D06DC}"/>
              </a:ext>
            </a:extLst>
          </p:cNvPr>
          <p:cNvSpPr txBox="1">
            <a:spLocks/>
          </p:cNvSpPr>
          <p:nvPr/>
        </p:nvSpPr>
        <p:spPr>
          <a:xfrm>
            <a:off x="335075" y="3293844"/>
            <a:ext cx="5094154" cy="1775467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IN" dirty="0"/>
              <a:t>The plot shows the different categories of apps in the dataset.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039755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622</TotalTime>
  <Words>298</Words>
  <Application>Microsoft Office PowerPoint</Application>
  <PresentationFormat>Widescreen</PresentationFormat>
  <Paragraphs>43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Bahnschrift</vt:lpstr>
      <vt:lpstr>Book Antiqua</vt:lpstr>
      <vt:lpstr>Calibri</vt:lpstr>
      <vt:lpstr>Gill Sans MT</vt:lpstr>
      <vt:lpstr>Wingdings</vt:lpstr>
      <vt:lpstr>Wingdings 2</vt:lpstr>
      <vt:lpstr>Dividend</vt:lpstr>
      <vt:lpstr>Avinash Rai UNID : CRIN2301751</vt:lpstr>
      <vt:lpstr>PowerPoint Presentation</vt:lpstr>
      <vt:lpstr>Architecture</vt:lpstr>
      <vt:lpstr>Data set</vt:lpstr>
      <vt:lpstr>Insights from analysis</vt:lpstr>
      <vt:lpstr> app Rating between teenagers and other people</vt:lpstr>
      <vt:lpstr>Different app categories</vt:lpstr>
      <vt:lpstr>Rating of Data frame</vt:lpstr>
      <vt:lpstr>Famous Categories of apps</vt:lpstr>
      <vt:lpstr>Heat map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Avinash Rai</dc:title>
  <dc:creator>avinash rai</dc:creator>
  <cp:lastModifiedBy>avinash rai</cp:lastModifiedBy>
  <cp:revision>3</cp:revision>
  <dcterms:created xsi:type="dcterms:W3CDTF">2022-09-06T13:58:03Z</dcterms:created>
  <dcterms:modified xsi:type="dcterms:W3CDTF">2023-06-15T03:55:20Z</dcterms:modified>
</cp:coreProperties>
</file>