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3"/>
  </p:notesMasterIdLst>
  <p:handoutMasterIdLst>
    <p:handoutMasterId r:id="rId14"/>
  </p:handoutMasterIdLst>
  <p:sldIdLst>
    <p:sldId id="262" r:id="rId5"/>
    <p:sldId id="272" r:id="rId6"/>
    <p:sldId id="273" r:id="rId7"/>
    <p:sldId id="274" r:id="rId8"/>
    <p:sldId id="275" r:id="rId9"/>
    <p:sldId id="276" r:id="rId10"/>
    <p:sldId id="27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87"/>
  </p:normalViewPr>
  <p:slideViewPr>
    <p:cSldViewPr snapToGrid="0" snapToObjects="1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28-Jan-25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28-Jan-25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1623-422F-9341-AD69-6782E2CD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F451-C715-BDBD-83FE-4304221F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33" y="1382233"/>
            <a:ext cx="10122378" cy="4408967"/>
          </a:xfrm>
        </p:spPr>
        <p:txBody>
          <a:bodyPr/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Testing is the process of checking the functionality of an application to ensure it runs as per requirements. 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Unit testing comes into picture at the developers level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it is the testing of single entity (class or method). 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Unit testing plays a critical role in helping a software company deliver quality products to its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4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8C76-C753-784B-0EC2-AAE9EAF5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91C891-1AE3-C2DA-F4A3-41DA60947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394998"/>
              </p:ext>
            </p:extLst>
          </p:nvPr>
        </p:nvGraphicFramePr>
        <p:xfrm>
          <a:off x="978196" y="263482"/>
          <a:ext cx="10554772" cy="6207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7386">
                  <a:extLst>
                    <a:ext uri="{9D8B030D-6E8A-4147-A177-3AD203B41FA5}">
                      <a16:colId xmlns:a16="http://schemas.microsoft.com/office/drawing/2014/main" val="3400865152"/>
                    </a:ext>
                  </a:extLst>
                </a:gridCol>
                <a:gridCol w="5277386">
                  <a:extLst>
                    <a:ext uri="{9D8B030D-6E8A-4147-A177-3AD203B41FA5}">
                      <a16:colId xmlns:a16="http://schemas.microsoft.com/office/drawing/2014/main" val="120768946"/>
                    </a:ext>
                  </a:extLst>
                </a:gridCol>
              </a:tblGrid>
              <a:tr h="334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Manual Testing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Automated Testing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extLst>
                  <a:ext uri="{0D108BD9-81ED-4DB2-BD59-A6C34878D82A}">
                    <a16:rowId xmlns:a16="http://schemas.microsoft.com/office/drawing/2014/main" val="1964834658"/>
                  </a:ext>
                </a:extLst>
              </a:tr>
              <a:tr h="858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Executing a test cases manually without any tool support is known as manual testing.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Taking tool support and executing the test cases by using an automation tool is known as automation testing.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extLst>
                  <a:ext uri="{0D108BD9-81ED-4DB2-BD59-A6C34878D82A}">
                    <a16:rowId xmlns:a16="http://schemas.microsoft.com/office/drawing/2014/main" val="113538208"/>
                  </a:ext>
                </a:extLst>
              </a:tr>
              <a:tr h="85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Time-consuming and tedious − Since test cases are executed by human resources, it is very slow and tedious.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Fast − Automation runs test cases significantly faster than human resources.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extLst>
                  <a:ext uri="{0D108BD9-81ED-4DB2-BD59-A6C34878D82A}">
                    <a16:rowId xmlns:a16="http://schemas.microsoft.com/office/drawing/2014/main" val="2186012977"/>
                  </a:ext>
                </a:extLst>
              </a:tr>
              <a:tr h="1335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Huge investment in human resources − As test cases need to be executed manually, more testers are required in manual testing.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Less investment in human resources − Test cases are executed using automation tools, so less number of testers are required in automation testing.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extLst>
                  <a:ext uri="{0D108BD9-81ED-4DB2-BD59-A6C34878D82A}">
                    <a16:rowId xmlns:a16="http://schemas.microsoft.com/office/drawing/2014/main" val="775408532"/>
                  </a:ext>
                </a:extLst>
              </a:tr>
              <a:tr h="83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Less reliable − Manual testing is less reliable, as it has to account for human errors.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More reliable − Automation tests are precise and reliable.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extLst>
                  <a:ext uri="{0D108BD9-81ED-4DB2-BD59-A6C34878D82A}">
                    <a16:rowId xmlns:a16="http://schemas.microsoft.com/office/drawing/2014/main" val="1310897114"/>
                  </a:ext>
                </a:extLst>
              </a:tr>
              <a:tr h="1085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Non-programmable − No programming can be done to write sophisticated tests to fetch hidden information.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Programmable − Testers can program sophisticated tests to bring out hidden information.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05" marR="63705" marT="63705" marB="63705" anchor="ctr"/>
                </a:tc>
                <a:extLst>
                  <a:ext uri="{0D108BD9-81ED-4DB2-BD59-A6C34878D82A}">
                    <a16:rowId xmlns:a16="http://schemas.microsoft.com/office/drawing/2014/main" val="124922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41B0-AF41-6548-AB99-57625615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4731-B2C6-4DA0-5D91-670CCE0C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JUnit is a unit testing framework for Java programming language. 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It plays a crucial role test-driven development, and is a family of unit testing frameworks collectively known as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xUnit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JUnit promotes the idea of "first testing then coding", which emphasizes on setting up the test data for a piece of code that can be tested first and then implemented. 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This approach is like "test a little, code a little, test a little, code a little." It increases the productivity of the programmer and the stability of program code, which in turn reduces the stress on the programmer and the time spent on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1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71-645A-F571-D489-5D1295B0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2250"/>
              </a:lnSpc>
            </a:pPr>
            <a:r>
              <a:rPr lang="en-US" sz="4800" b="0" i="0" dirty="0">
                <a:solidFill>
                  <a:schemeClr val="tx1"/>
                </a:solidFill>
                <a:effectLst/>
                <a:latin typeface="var(--ff-lato)"/>
              </a:rPr>
              <a:t>Features of JUnit</a:t>
            </a:r>
            <a:br>
              <a:rPr lang="en-US" sz="4800" b="0" i="0" dirty="0">
                <a:solidFill>
                  <a:schemeClr val="tx1"/>
                </a:solidFill>
                <a:effectLst/>
                <a:latin typeface="var(--ff-lato)"/>
              </a:rPr>
            </a:br>
            <a:br>
              <a:rPr lang="en-US" sz="48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08F3-E4CC-6855-B137-7AC889C8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0699"/>
            <a:ext cx="9905998" cy="393050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JUnit is an open source framework, which is used for writing and running tests.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Provides annotations to identify test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Provides assertions for testing expected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Provides test runners for running tests.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JUnit tests allow you to write codes faster, which increases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E28-3E65-6186-1F02-7CAA1048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var(--ff-lato)"/>
              </a:rPr>
              <a:t>Features of JUnit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80C1-3878-E3CB-AA1C-34008D2B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JUnit is elegantly simple. It is less complex and takes less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JUnit tests can be run automatically and they check their own results and provide immediate feedback.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There's no need to manually comb through a report of test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JUnit tests can be organized into test suites containing test cases and even other test suites.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JUnit shows test progress in a bar that is green if the test is running smoothly, and it turns red when a test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8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9DE2-5DB8-8DAC-D45F-AC6D0D75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180753"/>
            <a:ext cx="10175541" cy="2333847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ar(--ff-lato)"/>
              </a:rPr>
              <a:t>What is a Unit Test Case ?</a:t>
            </a:r>
            <a:br>
              <a:rPr lang="en-US" b="0" i="0" dirty="0">
                <a:solidFill>
                  <a:schemeClr val="tx1"/>
                </a:solidFill>
                <a:effectLst/>
                <a:latin typeface="var(--ff-lato)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F316-FCF2-3C46-B36D-32D1DA7E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5005"/>
            <a:ext cx="9905998" cy="40261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A Unit Test Case is a part of code, which ensures that another part of code (method) works as expected. 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To achieve the desired results quickly, a test framework is required</a:t>
            </a:r>
            <a:r>
              <a:rPr lang="en-US" b="0" i="0">
                <a:effectLst/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b="0" i="0">
                <a:effectLst/>
                <a:latin typeface="Verdana" panose="020B0604030504040204" pitchFamily="34" charset="0"/>
              </a:rPr>
              <a:t>JUnit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is a perfect unit test framework for Java programming language.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A formal written unit test case is characterized by a known input and an expected output, which is worked out before the test is executed. 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 known input should test a precondition and the expected output should test a post-condition.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There must be at least two unit test cases for each requirement − one positive test and one negative test. 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If a requirement has sub-requirements, each sub-requirement must have at least two test cases as positive and negative.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2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709</TotalTime>
  <Words>643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var(--ff-lato)</vt:lpstr>
      <vt:lpstr>Verdana</vt:lpstr>
      <vt:lpstr>Mesh</vt:lpstr>
      <vt:lpstr>Junit</vt:lpstr>
      <vt:lpstr>JUNIT</vt:lpstr>
      <vt:lpstr>PowerPoint Presentation</vt:lpstr>
      <vt:lpstr>JUNIT</vt:lpstr>
      <vt:lpstr>Features of JUnit  </vt:lpstr>
      <vt:lpstr>Features of JUnit</vt:lpstr>
      <vt:lpstr>What is a Unit Test Case ?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Reddy</dc:creator>
  <cp:lastModifiedBy>Avinash Reddy</cp:lastModifiedBy>
  <cp:revision>28</cp:revision>
  <dcterms:created xsi:type="dcterms:W3CDTF">2025-01-25T11:51:10Z</dcterms:created>
  <dcterms:modified xsi:type="dcterms:W3CDTF">2025-01-28T00:13:42Z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