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4F1-35BD-7264-58B3-DE81DBB01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</p:spTree>
    <p:extLst>
      <p:ext uri="{BB962C8B-B14F-4D97-AF65-F5344CB8AC3E}">
        <p14:creationId xmlns:p14="http://schemas.microsoft.com/office/powerpoint/2010/main" val="5253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A14B9-D3A9-60AA-143F-937717AD8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19"/>
            <a:ext cx="12192000" cy="6573950"/>
          </a:xfrm>
        </p:spPr>
      </p:pic>
    </p:spTree>
    <p:extLst>
      <p:ext uri="{BB962C8B-B14F-4D97-AF65-F5344CB8AC3E}">
        <p14:creationId xmlns:p14="http://schemas.microsoft.com/office/powerpoint/2010/main" val="21153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AD80-7219-94B0-DD5E-917BA87C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694B4-4FF1-337F-B071-A8AB6E767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6" y="0"/>
            <a:ext cx="12131484" cy="6515100"/>
          </a:xfrm>
        </p:spPr>
      </p:pic>
    </p:spTree>
    <p:extLst>
      <p:ext uri="{BB962C8B-B14F-4D97-AF65-F5344CB8AC3E}">
        <p14:creationId xmlns:p14="http://schemas.microsoft.com/office/powerpoint/2010/main" val="15362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EC28-4D91-6AA3-75DA-DF0B9D80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96D7B-2F06-D6BC-FE7E-10752EB7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195"/>
            <a:ext cx="12192000" cy="6483609"/>
          </a:xfrm>
        </p:spPr>
      </p:pic>
    </p:spTree>
    <p:extLst>
      <p:ext uri="{BB962C8B-B14F-4D97-AF65-F5344CB8AC3E}">
        <p14:creationId xmlns:p14="http://schemas.microsoft.com/office/powerpoint/2010/main" val="32275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E1DF-835B-4B50-0D84-571CEF4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3FF8F-13A3-5797-B9BB-D0A2B101C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4370" cy="6630055"/>
          </a:xfrm>
        </p:spPr>
      </p:pic>
    </p:spTree>
    <p:extLst>
      <p:ext uri="{BB962C8B-B14F-4D97-AF65-F5344CB8AC3E}">
        <p14:creationId xmlns:p14="http://schemas.microsoft.com/office/powerpoint/2010/main" val="9235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87B3-1C25-2949-2BFD-146B083B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97538-ECF2-B934-B820-C03B0C48D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9" y="0"/>
            <a:ext cx="12012242" cy="6756887"/>
          </a:xfrm>
        </p:spPr>
      </p:pic>
    </p:spTree>
    <p:extLst>
      <p:ext uri="{BB962C8B-B14F-4D97-AF65-F5344CB8AC3E}">
        <p14:creationId xmlns:p14="http://schemas.microsoft.com/office/powerpoint/2010/main" val="36769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819-C3C9-4583-DAF2-30C68903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65325-B8EC-FD92-9A7D-A73F89A1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23644" cy="6875800"/>
          </a:xfrm>
        </p:spPr>
      </p:pic>
    </p:spTree>
    <p:extLst>
      <p:ext uri="{BB962C8B-B14F-4D97-AF65-F5344CB8AC3E}">
        <p14:creationId xmlns:p14="http://schemas.microsoft.com/office/powerpoint/2010/main" val="298449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74FD-97EB-91DC-0F1B-37A6EFF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7BB60-351C-8CFE-C246-5798F631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"/>
            <a:ext cx="12172950" cy="6847285"/>
          </a:xfrm>
        </p:spPr>
      </p:pic>
    </p:spTree>
    <p:extLst>
      <p:ext uri="{BB962C8B-B14F-4D97-AF65-F5344CB8AC3E}">
        <p14:creationId xmlns:p14="http://schemas.microsoft.com/office/powerpoint/2010/main" val="2751841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{3EAD375F-99DF-4CBD-ACB4-9054020AC161}tf10001114</Template>
  <TotalTime>6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SQL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Reddy</dc:creator>
  <cp:lastModifiedBy>Avinash Reddy</cp:lastModifiedBy>
  <cp:revision>12</cp:revision>
  <dcterms:created xsi:type="dcterms:W3CDTF">2025-01-07T04:25:56Z</dcterms:created>
  <dcterms:modified xsi:type="dcterms:W3CDTF">2025-01-07T04:32:26Z</dcterms:modified>
</cp:coreProperties>
</file>