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4E18-262E-023C-977D-A6B7B7E2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4F70-758D-B5F8-77B2-E8DC3B9F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13591"/>
            <a:ext cx="9905998" cy="3377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[OR REPLACE] FUNCTION </a:t>
            </a:r>
            <a:r>
              <a:rPr lang="en-US" dirty="0" err="1"/>
              <a:t>function_name</a:t>
            </a:r>
            <a:r>
              <a:rPr lang="en-US" dirty="0"/>
              <a:t> (arguments) </a:t>
            </a:r>
          </a:p>
          <a:p>
            <a:pPr marL="0" indent="0">
              <a:buNone/>
            </a:pPr>
            <a:r>
              <a:rPr lang="en-US" dirty="0"/>
              <a:t>RETURNS </a:t>
            </a:r>
            <a:r>
              <a:rPr lang="en-US" dirty="0" err="1"/>
              <a:t>return_datatype</a:t>
            </a:r>
            <a:r>
              <a:rPr lang="en-US" dirty="0"/>
              <a:t> AS $</a:t>
            </a:r>
            <a:r>
              <a:rPr lang="en-US" dirty="0" err="1"/>
              <a:t>variable_name</a:t>
            </a:r>
            <a:r>
              <a:rPr lang="en-US" dirty="0"/>
              <a:t>$</a:t>
            </a:r>
          </a:p>
          <a:p>
            <a:pPr marL="0" indent="0">
              <a:buNone/>
            </a:pPr>
            <a:r>
              <a:rPr lang="en-US" dirty="0"/>
              <a:t>   DECLARE</a:t>
            </a:r>
          </a:p>
          <a:p>
            <a:pPr marL="0" indent="0">
              <a:buNone/>
            </a:pPr>
            <a:r>
              <a:rPr lang="en-US" dirty="0"/>
              <a:t>      declaration;</a:t>
            </a:r>
          </a:p>
          <a:p>
            <a:pPr marL="0" indent="0">
              <a:buNone/>
            </a:pPr>
            <a:r>
              <a:rPr lang="en-US" dirty="0"/>
              <a:t>      [...]</a:t>
            </a:r>
          </a:p>
          <a:p>
            <a:pPr marL="0" indent="0">
              <a:buNone/>
            </a:pPr>
            <a:r>
              <a:rPr lang="en-US" dirty="0"/>
              <a:t>   BEGIN</a:t>
            </a:r>
          </a:p>
          <a:p>
            <a:pPr marL="0" indent="0">
              <a:buNone/>
            </a:pPr>
            <a:r>
              <a:rPr lang="en-US" dirty="0"/>
              <a:t>      &lt; </a:t>
            </a:r>
            <a:r>
              <a:rPr lang="en-US" dirty="0" err="1"/>
              <a:t>function_body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      [...]</a:t>
            </a:r>
          </a:p>
          <a:p>
            <a:pPr marL="0" indent="0">
              <a:buNone/>
            </a:pPr>
            <a:r>
              <a:rPr lang="en-US" dirty="0"/>
              <a:t>      RETURN { </a:t>
            </a:r>
            <a:r>
              <a:rPr lang="en-US" dirty="0" err="1"/>
              <a:t>variable_name</a:t>
            </a:r>
            <a:r>
              <a:rPr lang="en-US" dirty="0"/>
              <a:t> | value }</a:t>
            </a:r>
          </a:p>
          <a:p>
            <a:pPr marL="0" indent="0">
              <a:buNone/>
            </a:pPr>
            <a:r>
              <a:rPr lang="en-US" dirty="0"/>
              <a:t>   END; 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42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3698-F7EE-D76E-8C84-E38A5E3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2E0C-AA96-E15D-4EC8-923AF055A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OR REPLACE FUNCTION </a:t>
            </a:r>
            <a:r>
              <a:rPr lang="en-US" dirty="0" err="1"/>
              <a:t>totalRecords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RETURNS integer AS $total$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	total integer;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SELECT count(*) into total FROM COMPANY;</a:t>
            </a:r>
          </a:p>
          <a:p>
            <a:pPr marL="0" indent="0">
              <a:buNone/>
            </a:pPr>
            <a:r>
              <a:rPr lang="en-US" dirty="0"/>
              <a:t>   RETURN total;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$total$ 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17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2D0B-33F3-9DF3-6E85-D1EE4930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130C-7463-D231-BE40-6B6C1CC5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totalRecords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0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51EC-2D0D-57CF-E7E3-428666AB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A23F-41D3-0BC3-23D8-083739AE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[OR REPLACE] PROCEDURE </a:t>
            </a:r>
            <a:r>
              <a:rPr lang="en-US" dirty="0" err="1"/>
              <a:t>procedure_name</a:t>
            </a:r>
            <a:r>
              <a:rPr lang="en-US" dirty="0"/>
              <a:t>(</a:t>
            </a:r>
            <a:r>
              <a:rPr lang="en-US" dirty="0" err="1"/>
              <a:t>parameter_list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LANGUAGE </a:t>
            </a:r>
            <a:r>
              <a:rPr lang="en-US" dirty="0" err="1"/>
              <a:t>plpgsql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$$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  -- Variable declarations (optional)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-- Procedure body (SQL statements)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$$;</a:t>
            </a:r>
          </a:p>
        </p:txBody>
      </p:sp>
    </p:spTree>
    <p:extLst>
      <p:ext uri="{BB962C8B-B14F-4D97-AF65-F5344CB8AC3E}">
        <p14:creationId xmlns:p14="http://schemas.microsoft.com/office/powerpoint/2010/main" val="4248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5A65-32D4-2AA7-2E8C-05797C3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0673-1B2B-3F0C-ACF0-42955F90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61210"/>
            <a:ext cx="3366792" cy="228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TABLE employees (</a:t>
            </a:r>
          </a:p>
          <a:p>
            <a:pPr marL="0" indent="0">
              <a:buNone/>
            </a:pPr>
            <a:r>
              <a:rPr lang="en-US" sz="1800" dirty="0"/>
              <a:t>    id SERIAL PRIMARY KEY,</a:t>
            </a:r>
          </a:p>
          <a:p>
            <a:pPr marL="0" indent="0">
              <a:buNone/>
            </a:pPr>
            <a:r>
              <a:rPr lang="en-US" sz="1800" dirty="0"/>
              <a:t>    name VARCHAR(100),</a:t>
            </a:r>
          </a:p>
          <a:p>
            <a:pPr marL="0" indent="0">
              <a:buNone/>
            </a:pPr>
            <a:r>
              <a:rPr lang="en-US" sz="1800" dirty="0"/>
              <a:t>    age INT</a:t>
            </a:r>
          </a:p>
          <a:p>
            <a:pPr marL="0" indent="0">
              <a:buNone/>
            </a:pP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D33D3-A64C-F09E-0041-3666A1AE38BF}"/>
              </a:ext>
            </a:extLst>
          </p:cNvPr>
          <p:cNvSpPr txBox="1"/>
          <p:nvPr/>
        </p:nvSpPr>
        <p:spPr>
          <a:xfrm>
            <a:off x="5047807" y="2763660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CREATE PROCEDURE </a:t>
            </a:r>
            <a:r>
              <a:rPr lang="en-US" sz="1800" dirty="0" err="1"/>
              <a:t>add_employee</a:t>
            </a:r>
            <a:r>
              <a:rPr lang="en-US" sz="1800" dirty="0"/>
              <a:t>(</a:t>
            </a:r>
            <a:r>
              <a:rPr lang="en-US" sz="1800" dirty="0" err="1"/>
              <a:t>emp_name</a:t>
            </a:r>
            <a:r>
              <a:rPr lang="en-US" sz="1800" dirty="0"/>
              <a:t> VARCHAR, </a:t>
            </a:r>
            <a:r>
              <a:rPr lang="en-US" sz="1800" dirty="0" err="1"/>
              <a:t>emp_age</a:t>
            </a:r>
            <a:r>
              <a:rPr lang="en-US" sz="1800" dirty="0"/>
              <a:t> INT)</a:t>
            </a:r>
          </a:p>
          <a:p>
            <a:pPr marL="0" indent="0">
              <a:buNone/>
            </a:pPr>
            <a:r>
              <a:rPr lang="en-US" sz="1800" dirty="0"/>
              <a:t>LANGUAGE </a:t>
            </a:r>
            <a:r>
              <a:rPr lang="en-US" sz="1800" dirty="0" err="1"/>
              <a:t>plpgsql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AS $$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    INSERT INTO employees (name, age) VALUES (</a:t>
            </a:r>
            <a:r>
              <a:rPr lang="en-US" sz="1800" dirty="0" err="1"/>
              <a:t>emp_name</a:t>
            </a:r>
            <a:r>
              <a:rPr lang="en-US" sz="1800" dirty="0"/>
              <a:t>, </a:t>
            </a:r>
            <a:r>
              <a:rPr lang="en-US" sz="1800" dirty="0" err="1"/>
              <a:t>emp_age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$$;</a:t>
            </a:r>
          </a:p>
        </p:txBody>
      </p:sp>
    </p:spTree>
    <p:extLst>
      <p:ext uri="{BB962C8B-B14F-4D97-AF65-F5344CB8AC3E}">
        <p14:creationId xmlns:p14="http://schemas.microsoft.com/office/powerpoint/2010/main" val="6862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53F5-C17C-EA0C-F20C-14520A29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2475-3583-DE6E-7AE8-02802E76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add_employee</a:t>
            </a:r>
            <a:r>
              <a:rPr lang="en-US" dirty="0"/>
              <a:t>('John Doe', 25);</a:t>
            </a:r>
          </a:p>
        </p:txBody>
      </p:sp>
    </p:spTree>
    <p:extLst>
      <p:ext uri="{BB962C8B-B14F-4D97-AF65-F5344CB8AC3E}">
        <p14:creationId xmlns:p14="http://schemas.microsoft.com/office/powerpoint/2010/main" val="387196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9D7-52B4-F05E-177D-0F0A2C95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D01C-01D2-0035-20F9-F8187371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PROCEDURE </a:t>
            </a:r>
            <a:r>
              <a:rPr lang="en-US" dirty="0" err="1"/>
              <a:t>insert_actor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916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15</TotalTime>
  <Words>234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POSTGRESQL</vt:lpstr>
      <vt:lpstr>Function syntax</vt:lpstr>
      <vt:lpstr>functions</vt:lpstr>
      <vt:lpstr>Calling a function</vt:lpstr>
      <vt:lpstr>Stored procedure</vt:lpstr>
      <vt:lpstr>Stored procedure</vt:lpstr>
      <vt:lpstr>Calling a procedure</vt:lpstr>
      <vt:lpstr>Drop procedure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Reddy</dc:creator>
  <cp:lastModifiedBy>Avinash Reddy</cp:lastModifiedBy>
  <cp:revision>12</cp:revision>
  <dcterms:created xsi:type="dcterms:W3CDTF">2025-01-23T01:24:30Z</dcterms:created>
  <dcterms:modified xsi:type="dcterms:W3CDTF">2025-01-23T01:40:20Z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