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notesMasterIdLst>
    <p:notesMasterId r:id="rId44"/>
  </p:notes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5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72C2F-C33F-4B89-80EE-73C68B918D89}" v="8" dt="2021-07-15T10:41:2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ain, Zuha" userId="5cc15c61-0333-41ba-96ef-505da48a94f4" providerId="ADAL" clId="{0D472C2F-C33F-4B89-80EE-73C68B918D89}"/>
    <pc:docChg chg="undo custSel modSld modMainMaster">
      <pc:chgData name="Husain, Zuha" userId="5cc15c61-0333-41ba-96ef-505da48a94f4" providerId="ADAL" clId="{0D472C2F-C33F-4B89-80EE-73C68B918D89}" dt="2021-07-22T07:02:07.077" v="60" actId="1076"/>
      <pc:docMkLst>
        <pc:docMk/>
      </pc:docMkLst>
      <pc:sldChg chg="addSp delSp modSp">
        <pc:chgData name="Husain, Zuha" userId="5cc15c61-0333-41ba-96ef-505da48a94f4" providerId="ADAL" clId="{0D472C2F-C33F-4B89-80EE-73C68B918D89}" dt="2021-07-22T07:02:07.077" v="60" actId="1076"/>
        <pc:sldMkLst>
          <pc:docMk/>
          <pc:sldMk cId="1308632359" sldId="257"/>
        </pc:sldMkLst>
        <pc:spChg chg="del">
          <ac:chgData name="Husain, Zuha" userId="5cc15c61-0333-41ba-96ef-505da48a94f4" providerId="ADAL" clId="{0D472C2F-C33F-4B89-80EE-73C68B918D89}" dt="2021-07-15T10:41:13.011" v="47" actId="931"/>
          <ac:spMkLst>
            <pc:docMk/>
            <pc:sldMk cId="1308632359" sldId="257"/>
            <ac:spMk id="2" creationId="{8F047178-7B6D-4921-81AE-FC8E74FDC5B4}"/>
          </ac:spMkLst>
        </pc:spChg>
        <pc:spChg chg="mod">
          <ac:chgData name="Husain, Zuha" userId="5cc15c61-0333-41ba-96ef-505da48a94f4" providerId="ADAL" clId="{0D472C2F-C33F-4B89-80EE-73C68B918D89}" dt="2021-07-15T10:36:29.916" v="14" actId="1076"/>
          <ac:spMkLst>
            <pc:docMk/>
            <pc:sldMk cId="1308632359" sldId="257"/>
            <ac:spMk id="4" creationId="{A27A15BC-6982-4671-8958-00D2D0FCBB0B}"/>
          </ac:spMkLst>
        </pc:spChg>
        <pc:picChg chg="mod">
          <ac:chgData name="Husain, Zuha" userId="5cc15c61-0333-41ba-96ef-505da48a94f4" providerId="ADAL" clId="{0D472C2F-C33F-4B89-80EE-73C68B918D89}" dt="2021-07-15T10:40:56.784" v="46" actId="14100"/>
          <ac:picMkLst>
            <pc:docMk/>
            <pc:sldMk cId="1308632359" sldId="257"/>
            <ac:picMk id="6" creationId="{2DBB87D4-301A-40BA-BFAF-8C7545EDF3E3}"/>
          </ac:picMkLst>
        </pc:picChg>
        <pc:picChg chg="add mod">
          <ac:chgData name="Husain, Zuha" userId="5cc15c61-0333-41ba-96ef-505da48a94f4" providerId="ADAL" clId="{0D472C2F-C33F-4B89-80EE-73C68B918D89}" dt="2021-07-15T10:41:13.404" v="49" actId="962"/>
          <ac:picMkLst>
            <pc:docMk/>
            <pc:sldMk cId="1308632359" sldId="257"/>
            <ac:picMk id="8" creationId="{F894F3DE-0165-4D3F-9649-BF1C9751EE40}"/>
          </ac:picMkLst>
        </pc:picChg>
        <pc:picChg chg="add del">
          <ac:chgData name="Husain, Zuha" userId="5cc15c61-0333-41ba-96ef-505da48a94f4" providerId="ADAL" clId="{0D472C2F-C33F-4B89-80EE-73C68B918D89}" dt="2021-07-15T10:41:18.757" v="51"/>
          <ac:picMkLst>
            <pc:docMk/>
            <pc:sldMk cId="1308632359" sldId="257"/>
            <ac:picMk id="11" creationId="{1AC42058-5505-4B2E-8A62-91B00119F70E}"/>
          </ac:picMkLst>
        </pc:picChg>
        <pc:picChg chg="del">
          <ac:chgData name="Husain, Zuha" userId="5cc15c61-0333-41ba-96ef-505da48a94f4" providerId="ADAL" clId="{0D472C2F-C33F-4B89-80EE-73C68B918D89}" dt="2021-07-15T10:36:16.710" v="13" actId="478"/>
          <ac:picMkLst>
            <pc:docMk/>
            <pc:sldMk cId="1308632359" sldId="257"/>
            <ac:picMk id="12" creationId="{4F8F947D-3A9C-4404-BEC3-1F209FECDD7F}"/>
          </ac:picMkLst>
        </pc:picChg>
        <pc:picChg chg="add mod modCrop">
          <ac:chgData name="Husain, Zuha" userId="5cc15c61-0333-41ba-96ef-505da48a94f4" providerId="ADAL" clId="{0D472C2F-C33F-4B89-80EE-73C68B918D89}" dt="2021-07-22T07:02:07.077" v="60" actId="1076"/>
          <ac:picMkLst>
            <pc:docMk/>
            <pc:sldMk cId="1308632359" sldId="257"/>
            <ac:picMk id="13" creationId="{E8C8864E-6CC1-4BF4-9AE7-414F71099034}"/>
          </ac:picMkLst>
        </pc:picChg>
      </pc:sldChg>
      <pc:sldChg chg="delSp">
        <pc:chgData name="Husain, Zuha" userId="5cc15c61-0333-41ba-96ef-505da48a94f4" providerId="ADAL" clId="{0D472C2F-C33F-4B89-80EE-73C68B918D89}" dt="2021-07-15T10:36:10.605" v="12" actId="478"/>
        <pc:sldMkLst>
          <pc:docMk/>
          <pc:sldMk cId="2743442396" sldId="258"/>
        </pc:sldMkLst>
        <pc:picChg chg="del">
          <ac:chgData name="Husain, Zuha" userId="5cc15c61-0333-41ba-96ef-505da48a94f4" providerId="ADAL" clId="{0D472C2F-C33F-4B89-80EE-73C68B918D89}" dt="2021-07-15T10:36:10.605" v="12" actId="478"/>
          <ac:picMkLst>
            <pc:docMk/>
            <pc:sldMk cId="2743442396" sldId="258"/>
            <ac:picMk id="3" creationId="{37A90D25-E92C-46EA-AFE4-86CD085F9411}"/>
          </ac:picMkLst>
        </pc:picChg>
      </pc:sldChg>
      <pc:sldMasterChg chg="addSp modSp modSldLayout">
        <pc:chgData name="Husain, Zuha" userId="5cc15c61-0333-41ba-96ef-505da48a94f4" providerId="ADAL" clId="{0D472C2F-C33F-4B89-80EE-73C68B918D89}" dt="2021-07-15T10:40:36.487" v="45" actId="1076"/>
        <pc:sldMasterMkLst>
          <pc:docMk/>
          <pc:sldMasterMk cId="3519097849" sldId="2147483782"/>
        </pc:sldMasterMkLst>
        <pc:picChg chg="add mod modCrop">
          <ac:chgData name="Husain, Zuha" userId="5cc15c61-0333-41ba-96ef-505da48a94f4" providerId="ADAL" clId="{0D472C2F-C33F-4B89-80EE-73C68B918D89}" dt="2021-07-15T10:40:31.617" v="44" actId="1076"/>
          <ac:picMkLst>
            <pc:docMk/>
            <pc:sldMasterMk cId="3519097849" sldId="2147483782"/>
            <ac:picMk id="2" creationId="{A7492E5E-4F82-4C52-BEE0-5D40C1859DC6}"/>
          </ac:picMkLst>
        </pc:picChg>
        <pc:picChg chg="add mod">
          <ac:chgData name="Husain, Zuha" userId="5cc15c61-0333-41ba-96ef-505da48a94f4" providerId="ADAL" clId="{0D472C2F-C33F-4B89-80EE-73C68B918D89}" dt="2021-07-15T10:40:36.487" v="45" actId="1076"/>
          <ac:picMkLst>
            <pc:docMk/>
            <pc:sldMasterMk cId="3519097849" sldId="2147483782"/>
            <ac:picMk id="3" creationId="{6853F66F-6382-4649-9256-8C56FE11FEF0}"/>
          </ac:picMkLst>
        </pc:picChg>
        <pc:sldLayoutChg chg="addSp delSp modSp">
          <pc:chgData name="Husain, Zuha" userId="5cc15c61-0333-41ba-96ef-505da48a94f4" providerId="ADAL" clId="{0D472C2F-C33F-4B89-80EE-73C68B918D89}" dt="2021-07-15T10:39:26.515" v="38" actId="478"/>
          <pc:sldLayoutMkLst>
            <pc:docMk/>
            <pc:sldMasterMk cId="3519097849" sldId="2147483782"/>
            <pc:sldLayoutMk cId="4025514998" sldId="2147483786"/>
          </pc:sldLayoutMkLst>
          <pc:spChg chg="mod">
            <ac:chgData name="Husain, Zuha" userId="5cc15c61-0333-41ba-96ef-505da48a94f4" providerId="ADAL" clId="{0D472C2F-C33F-4B89-80EE-73C68B918D89}" dt="2021-07-15T10:36:02.597" v="11" actId="1076"/>
            <ac:spMkLst>
              <pc:docMk/>
              <pc:sldMasterMk cId="3519097849" sldId="2147483782"/>
              <pc:sldLayoutMk cId="4025514998" sldId="2147483786"/>
              <ac:spMk id="11" creationId="{39975175-2508-B045-9D4F-3A2C091C13E3}"/>
            </ac:spMkLst>
          </pc:spChg>
          <pc:picChg chg="add del mod">
            <ac:chgData name="Husain, Zuha" userId="5cc15c61-0333-41ba-96ef-505da48a94f4" providerId="ADAL" clId="{0D472C2F-C33F-4B89-80EE-73C68B918D89}" dt="2021-07-15T10:39:23.554" v="37" actId="478"/>
            <ac:picMkLst>
              <pc:docMk/>
              <pc:sldMasterMk cId="3519097849" sldId="2147483782"/>
              <pc:sldLayoutMk cId="4025514998" sldId="2147483786"/>
              <ac:picMk id="3" creationId="{6D39ABF5-8A7D-41DD-84FA-0D8CB185E654}"/>
            </ac:picMkLst>
          </pc:picChg>
          <pc:picChg chg="del mod">
            <ac:chgData name="Husain, Zuha" userId="5cc15c61-0333-41ba-96ef-505da48a94f4" providerId="ADAL" clId="{0D472C2F-C33F-4B89-80EE-73C68B918D89}" dt="2021-07-15T10:39:26.515" v="38" actId="478"/>
            <ac:picMkLst>
              <pc:docMk/>
              <pc:sldMasterMk cId="3519097849" sldId="2147483782"/>
              <pc:sldLayoutMk cId="4025514998" sldId="2147483786"/>
              <ac:picMk id="6" creationId="{503458B3-A697-5948-A7B5-380FFEFD570A}"/>
            </ac:picMkLst>
          </pc:picChg>
        </pc:sldLayoutChg>
        <pc:sldLayoutChg chg="addSp delSp modSp">
          <pc:chgData name="Husain, Zuha" userId="5cc15c61-0333-41ba-96ef-505da48a94f4" providerId="ADAL" clId="{0D472C2F-C33F-4B89-80EE-73C68B918D89}" dt="2021-07-15T10:40:22.161" v="43" actId="14100"/>
          <pc:sldLayoutMkLst>
            <pc:docMk/>
            <pc:sldMasterMk cId="3519097849" sldId="2147483782"/>
            <pc:sldLayoutMk cId="1037590540" sldId="2147483792"/>
          </pc:sldLayoutMkLst>
          <pc:spChg chg="mod">
            <ac:chgData name="Husain, Zuha" userId="5cc15c61-0333-41ba-96ef-505da48a94f4" providerId="ADAL" clId="{0D472C2F-C33F-4B89-80EE-73C68B918D89}" dt="2021-07-15T10:40:02.645" v="40" actId="1076"/>
            <ac:spMkLst>
              <pc:docMk/>
              <pc:sldMasterMk cId="3519097849" sldId="2147483782"/>
              <pc:sldLayoutMk cId="1037590540" sldId="2147483792"/>
              <ac:spMk id="8" creationId="{2DF618F6-6FF7-4680-A625-A4E55C94CA3F}"/>
            </ac:spMkLst>
          </pc:spChg>
          <pc:picChg chg="del mod">
            <ac:chgData name="Husain, Zuha" userId="5cc15c61-0333-41ba-96ef-505da48a94f4" providerId="ADAL" clId="{0D472C2F-C33F-4B89-80EE-73C68B918D89}" dt="2021-07-15T10:39:57.082" v="39" actId="478"/>
            <ac:picMkLst>
              <pc:docMk/>
              <pc:sldMasterMk cId="3519097849" sldId="2147483782"/>
              <pc:sldLayoutMk cId="1037590540" sldId="2147483792"/>
              <ac:picMk id="7" creationId="{8674BAA5-6FC3-FC42-BA39-F309B296FFA2}"/>
            </ac:picMkLst>
          </pc:picChg>
          <pc:picChg chg="add mod">
            <ac:chgData name="Husain, Zuha" userId="5cc15c61-0333-41ba-96ef-505da48a94f4" providerId="ADAL" clId="{0D472C2F-C33F-4B89-80EE-73C68B918D89}" dt="2021-07-15T10:40:22.161" v="43" actId="14100"/>
            <ac:picMkLst>
              <pc:docMk/>
              <pc:sldMasterMk cId="3519097849" sldId="2147483782"/>
              <pc:sldLayoutMk cId="1037590540" sldId="2147483792"/>
              <ac:picMk id="9" creationId="{41ED6FEF-9277-4867-B11B-A677B9DE7858}"/>
            </ac:picMkLst>
          </pc:picChg>
        </pc:sldLayoutChg>
      </pc:sldMasterChg>
    </pc:docChg>
  </pc:docChgLst>
  <pc:docChgLst>
    <pc:chgData name="Husain, Zuha -" userId="5cc15c61-0333-41ba-96ef-505da48a94f4" providerId="ADAL" clId="{99C31D82-1EFB-4559-BBE9-3FB525333F5B}"/>
    <pc:docChg chg="modSld">
      <pc:chgData name="Husain, Zuha -" userId="5cc15c61-0333-41ba-96ef-505da48a94f4" providerId="ADAL" clId="{99C31D82-1EFB-4559-BBE9-3FB525333F5B}" dt="2021-03-02T14:14:24.055" v="25" actId="1076"/>
      <pc:docMkLst>
        <pc:docMk/>
      </pc:docMkLst>
      <pc:sldChg chg="modSp">
        <pc:chgData name="Husain, Zuha -" userId="5cc15c61-0333-41ba-96ef-505da48a94f4" providerId="ADAL" clId="{99C31D82-1EFB-4559-BBE9-3FB525333F5B}" dt="2021-03-02T14:14:24.055" v="25" actId="1076"/>
        <pc:sldMkLst>
          <pc:docMk/>
          <pc:sldMk cId="1308632359" sldId="257"/>
        </pc:sldMkLst>
        <pc:spChg chg="mod">
          <ac:chgData name="Husain, Zuha -" userId="5cc15c61-0333-41ba-96ef-505da48a94f4" providerId="ADAL" clId="{99C31D82-1EFB-4559-BBE9-3FB525333F5B}" dt="2021-03-02T14:14:24.055" v="25" actId="1076"/>
          <ac:spMkLst>
            <pc:docMk/>
            <pc:sldMk cId="1308632359" sldId="257"/>
            <ac:spMk id="4" creationId="{A27A15BC-6982-4671-8958-00D2D0FCBB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70C42-4CE6-42E7-9865-0A007131E084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3A99-F88A-481C-825D-97A6B6D3F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66612">
              <a:buClrTx/>
              <a:defRPr/>
            </a:pPr>
            <a:fld id="{9FCEE7B9-9135-4EA5-91E4-CA23B51C180C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66612">
                <a:buClrTx/>
                <a:defRPr/>
              </a:pPr>
              <a:t>1</a:t>
            </a:fld>
            <a:endParaRPr lang="en-US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39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Trainer Notes</a:t>
            </a:r>
            <a:endParaRPr lang="en-US" dirty="0"/>
          </a:p>
          <a:p>
            <a:r>
              <a:rPr lang="en-US" dirty="0"/>
              <a:t>Brainstorm: what is equity trading?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 defTabSz="966612">
              <a:buClrTx/>
              <a:defRPr/>
            </a:pPr>
            <a:fld id="{9FCEE7B9-9135-4EA5-91E4-CA23B51C180C}" type="slidenum">
              <a:rPr lang="en-US" sz="13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pPr algn="r" defTabSz="966612">
                <a:buClrTx/>
                <a:defRPr/>
              </a:pPr>
              <a:t>39</a:t>
            </a:fld>
            <a:endParaRPr lang="en-US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10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2145E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3CD5E7-68D3-584B-AB3B-B0A944F0C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5" y="1982788"/>
            <a:ext cx="10750550" cy="9905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800" b="1" i="0">
                <a:solidFill>
                  <a:schemeClr val="tx1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1CBE53DE-FF73-2F4A-BAB6-F010441A6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725" y="3194462"/>
            <a:ext cx="10750550" cy="2939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000" b="0" i="0">
                <a:solidFill>
                  <a:srgbClr val="02145E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9975175-2508-B045-9D4F-3A2C091C13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60605"/>
            <a:ext cx="7972425" cy="901108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33"/>
              </a:spcAft>
              <a:buNone/>
              <a:defRPr sz="3200" b="1" i="0">
                <a:solidFill>
                  <a:srgbClr val="02145E"/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25514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F618F6-6FF7-4680-A625-A4E55C94CA3F}"/>
              </a:ext>
            </a:extLst>
          </p:cNvPr>
          <p:cNvSpPr/>
          <p:nvPr userDrawn="1"/>
        </p:nvSpPr>
        <p:spPr>
          <a:xfrm>
            <a:off x="6513" y="0"/>
            <a:ext cx="12192000" cy="6858000"/>
          </a:xfrm>
          <a:prstGeom prst="rect">
            <a:avLst/>
          </a:prstGeom>
          <a:solidFill>
            <a:srgbClr val="0214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xiforma" panose="00000500000000000000" pitchFamily="50" charset="0"/>
            </a:endParaRP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CA0AC20-63C5-0441-821F-78412BDE79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3140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Axiforma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3CD5E7-68D3-584B-AB3B-B0A944F0CE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1877" y="1982788"/>
            <a:ext cx="7959398" cy="9905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800" b="1" i="0">
                <a:solidFill>
                  <a:schemeClr val="tx1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5DA5E28-9EAC-0D49-9241-91EC8B1433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1877" y="724492"/>
            <a:ext cx="5181273" cy="901108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33"/>
              </a:spcAft>
              <a:buNone/>
              <a:defRPr sz="3200" b="1" i="0">
                <a:solidFill>
                  <a:srgbClr val="02145E"/>
                </a:solidFill>
                <a:latin typeface="Axiforma" pitchFamily="2" charset="77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1CBE53DE-FF73-2F4A-BAB6-F010441A6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11877" y="3194462"/>
            <a:ext cx="7959398" cy="29390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89"/>
              </a:spcAft>
              <a:buNone/>
              <a:defRPr sz="2000" b="0" i="0">
                <a:solidFill>
                  <a:srgbClr val="02145E"/>
                </a:solidFill>
                <a:latin typeface="Axiforma" pitchFamily="2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544"/>
              </a:spcAft>
              <a:buNone/>
              <a:defRPr sz="1089">
                <a:latin typeface="Raleway" panose="020B0003030101060003" pitchFamily="34" charset="0"/>
              </a:defRPr>
            </a:lvl2pPr>
            <a:lvl3pPr>
              <a:defRPr>
                <a:latin typeface="Raleway" panose="020B0003030101060003" pitchFamily="34" charset="0"/>
              </a:defRPr>
            </a:lvl3pPr>
            <a:lvl4pPr>
              <a:defRPr>
                <a:latin typeface="Raleway" panose="020B0003030101060003" pitchFamily="34" charset="0"/>
              </a:defRPr>
            </a:lvl4pPr>
            <a:lvl5pPr>
              <a:defRPr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41ED6FEF-9277-4867-B11B-A677B9DE78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-299840"/>
            <a:ext cx="1554489" cy="14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0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7" y="101295"/>
            <a:ext cx="11006667" cy="87884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8" y="1618234"/>
            <a:ext cx="10762825" cy="419608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26-Feb-24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0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7" y="101295"/>
            <a:ext cx="11006667" cy="87884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26-Feb-24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90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ogo&#10;&#10;Description automatically generated">
            <a:extLst>
              <a:ext uri="{FF2B5EF4-FFF2-40B4-BE49-F238E27FC236}">
                <a16:creationId xmlns:a16="http://schemas.microsoft.com/office/drawing/2014/main" id="{A7492E5E-4F82-4C52-BEE0-5D40C1859D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73" b="42481"/>
          <a:stretch/>
        </p:blipFill>
        <p:spPr>
          <a:xfrm>
            <a:off x="561975" y="193128"/>
            <a:ext cx="1699609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53F66F-6382-4649-9256-8C56FE11FE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133013" y="200521"/>
            <a:ext cx="1497012" cy="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92" r:id="rId2"/>
    <p:sldLayoutId id="2147483793" r:id="rId3"/>
    <p:sldLayoutId id="2147483794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66">
          <p15:clr>
            <a:srgbClr val="F26B43"/>
          </p15:clr>
        </p15:guide>
        <p15:guide id="2" pos="454">
          <p15:clr>
            <a:srgbClr val="F26B43"/>
          </p15:clr>
        </p15:guide>
        <p15:guide id="3" pos="7226">
          <p15:clr>
            <a:srgbClr val="F26B43"/>
          </p15:clr>
        </p15:guide>
        <p15:guide id="4" orient="horz" pos="454">
          <p15:clr>
            <a:srgbClr val="F26B43"/>
          </p15:clr>
        </p15:guide>
        <p15:guide id="5" pos="3726">
          <p15:clr>
            <a:srgbClr val="F26B43"/>
          </p15:clr>
        </p15:guide>
        <p15:guide id="6" pos="3951">
          <p15:clr>
            <a:srgbClr val="F26B43"/>
          </p15:clr>
        </p15:guide>
        <p15:guide id="7" pos="5701">
          <p15:clr>
            <a:srgbClr val="F26B43"/>
          </p15:clr>
        </p15:guide>
        <p15:guide id="8" pos="5476">
          <p15:clr>
            <a:srgbClr val="F26B43"/>
          </p15:clr>
        </p15:guide>
        <p15:guide id="9" pos="2204">
          <p15:clr>
            <a:srgbClr val="F26B43"/>
          </p15:clr>
        </p15:guide>
        <p15:guide id="10" pos="1978">
          <p15:clr>
            <a:srgbClr val="F26B43"/>
          </p15:clr>
        </p15:guide>
        <p15:guide id="11" pos="1619">
          <p15:clr>
            <a:srgbClr val="F26B43"/>
          </p15:clr>
        </p15:guide>
        <p15:guide id="12" pos="1394">
          <p15:clr>
            <a:srgbClr val="F26B43"/>
          </p15:clr>
        </p15:guide>
        <p15:guide id="13" pos="2559">
          <p15:clr>
            <a:srgbClr val="F26B43"/>
          </p15:clr>
        </p15:guide>
        <p15:guide id="14" pos="2784">
          <p15:clr>
            <a:srgbClr val="F26B43"/>
          </p15:clr>
        </p15:guide>
        <p15:guide id="15" pos="4893">
          <p15:clr>
            <a:srgbClr val="F26B43"/>
          </p15:clr>
        </p15:guide>
        <p15:guide id="16" pos="5118">
          <p15:clr>
            <a:srgbClr val="F26B43"/>
          </p15:clr>
        </p15:guide>
        <p15:guide id="17" pos="6061">
          <p15:clr>
            <a:srgbClr val="F26B43"/>
          </p15:clr>
        </p15:guide>
        <p15:guide id="18" pos="6283">
          <p15:clr>
            <a:srgbClr val="F26B43"/>
          </p15:clr>
        </p15:guide>
        <p15:guide id="19" orient="horz" pos="1024">
          <p15:clr>
            <a:srgbClr val="F26B43"/>
          </p15:clr>
        </p15:guide>
        <p15:guide id="20" orient="horz" pos="1249">
          <p15:clr>
            <a:srgbClr val="F26B43"/>
          </p15:clr>
        </p15:guide>
        <p15:guide id="21" orient="horz" pos="3640">
          <p15:clr>
            <a:srgbClr val="F26B43"/>
          </p15:clr>
        </p15:guide>
        <p15:guide id="22" orient="horz" pos="34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19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1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1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ext, logo&#10;&#10;Description automatically generated">
            <a:extLst>
              <a:ext uri="{FF2B5EF4-FFF2-40B4-BE49-F238E27FC236}">
                <a16:creationId xmlns:a16="http://schemas.microsoft.com/office/drawing/2014/main" id="{F894F3DE-0165-4D3F-9649-BF1C9751EE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6" r="30756"/>
          <a:stretch>
            <a:fillRect/>
          </a:stretch>
        </p:blipFill>
        <p:spPr>
          <a:xfrm>
            <a:off x="0" y="0"/>
            <a:ext cx="2754313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5346-9556-4394-82CB-8C00BAC5C6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8591" y="2315025"/>
            <a:ext cx="7959398" cy="990599"/>
          </a:xfrm>
        </p:spPr>
        <p:txBody>
          <a:bodyPr/>
          <a:lstStyle/>
          <a:p>
            <a:r>
              <a:rPr lang="en-US" dirty="0"/>
              <a:t>Java Arrays</a:t>
            </a:r>
            <a:endParaRPr lang="en-US" noProof="0" dirty="0"/>
          </a:p>
        </p:txBody>
      </p:sp>
      <p:pic>
        <p:nvPicPr>
          <p:cNvPr id="6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2DBB87D4-301A-40BA-BFAF-8C7545EDF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29" r="37129"/>
          <a:stretch/>
        </p:blipFill>
        <p:spPr>
          <a:xfrm>
            <a:off x="1" y="0"/>
            <a:ext cx="275408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86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597535"/>
            <a:ext cx="63694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Multi-dimensional </a:t>
            </a:r>
            <a:r>
              <a:rPr spc="-25" dirty="0"/>
              <a:t>Arrays</a:t>
            </a:r>
            <a:r>
              <a:rPr spc="-10" dirty="0"/>
              <a:t> </a:t>
            </a:r>
            <a:r>
              <a:rPr spc="-1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63747"/>
            <a:ext cx="8888307" cy="36294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Declaration:-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following declares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two-dimensional </a:t>
            </a:r>
            <a:r>
              <a:rPr sz="1800" spc="-20" dirty="0">
                <a:latin typeface="Carlito"/>
                <a:cs typeface="Carlito"/>
              </a:rPr>
              <a:t>array </a:t>
            </a:r>
            <a:r>
              <a:rPr sz="1800" spc="-5" dirty="0">
                <a:latin typeface="Carlito"/>
                <a:cs typeface="Carlito"/>
              </a:rPr>
              <a:t>variable </a:t>
            </a:r>
            <a:r>
              <a:rPr sz="1800" spc="-10" dirty="0">
                <a:latin typeface="Carlito"/>
                <a:cs typeface="Carlito"/>
              </a:rPr>
              <a:t>called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myArray.</a:t>
            </a:r>
            <a:endParaRPr sz="1800" dirty="0">
              <a:latin typeface="Carlito"/>
              <a:cs typeface="Carlito"/>
            </a:endParaRPr>
          </a:p>
          <a:p>
            <a:pPr marL="48387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spc="-15" dirty="0">
                <a:latin typeface="Carlito"/>
                <a:cs typeface="Carlito"/>
              </a:rPr>
              <a:t>myArray[][]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int[3][3];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Initialization:-</a:t>
            </a:r>
            <a:endParaRPr sz="1800" dirty="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[ ]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a={5,6,7};</a:t>
            </a:r>
            <a:endParaRPr sz="1800" dirty="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rlito"/>
                <a:cs typeface="Carlito"/>
              </a:rPr>
              <a:t>myArray[0]={1,2,3};</a:t>
            </a:r>
            <a:endParaRPr sz="1800" dirty="0">
              <a:latin typeface="Carlito"/>
              <a:cs typeface="Carlito"/>
            </a:endParaRPr>
          </a:p>
          <a:p>
            <a:pPr marL="405765" marR="3552190">
              <a:lnSpc>
                <a:spcPct val="12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myArray[1]=new </a:t>
            </a:r>
            <a:r>
              <a:rPr sz="1800" spc="-5" dirty="0">
                <a:latin typeface="Carlito"/>
                <a:cs typeface="Carlito"/>
              </a:rPr>
              <a:t>int[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]{3,4,5};  </a:t>
            </a:r>
            <a:r>
              <a:rPr sz="1800" spc="-10" dirty="0">
                <a:latin typeface="Carlito"/>
                <a:cs typeface="Carlito"/>
              </a:rPr>
              <a:t>myArray[2]=a;</a:t>
            </a:r>
            <a:endParaRPr sz="1800" dirty="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rlito"/>
                <a:cs typeface="Carlito"/>
              </a:rPr>
              <a:t>myArray[0][0]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3;</a:t>
            </a:r>
          </a:p>
          <a:p>
            <a:pPr marL="40576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rlito"/>
                <a:cs typeface="Carlito"/>
              </a:rPr>
              <a:t>myArray[0][1]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2;</a:t>
            </a:r>
          </a:p>
          <a:p>
            <a:pPr marL="40576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rlito"/>
                <a:cs typeface="Carlito"/>
              </a:rPr>
              <a:t>myArray[0][2]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38136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919" y="1294336"/>
            <a:ext cx="9362440" cy="4443730"/>
            <a:chOff x="1417439" y="1294336"/>
            <a:chExt cx="7021830" cy="4443730"/>
          </a:xfrm>
        </p:grpSpPr>
        <p:sp>
          <p:nvSpPr>
            <p:cNvPr id="3" name="object 3"/>
            <p:cNvSpPr/>
            <p:nvPr/>
          </p:nvSpPr>
          <p:spPr>
            <a:xfrm>
              <a:off x="1423789" y="1300686"/>
              <a:ext cx="7008761" cy="4430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3789" y="1300686"/>
              <a:ext cx="7009130" cy="4431030"/>
            </a:xfrm>
            <a:custGeom>
              <a:avLst/>
              <a:gdLst/>
              <a:ahLst/>
              <a:cxnLst/>
              <a:rect l="l" t="t" r="r" b="b"/>
              <a:pathLst>
                <a:path w="7009130" h="4431030">
                  <a:moveTo>
                    <a:pt x="637674" y="1458769"/>
                  </a:moveTo>
                  <a:lnTo>
                    <a:pt x="631905" y="1414682"/>
                  </a:lnTo>
                  <a:lnTo>
                    <a:pt x="628545" y="1370845"/>
                  </a:lnTo>
                  <a:lnTo>
                    <a:pt x="627549" y="1327309"/>
                  </a:lnTo>
                  <a:lnTo>
                    <a:pt x="628871" y="1284126"/>
                  </a:lnTo>
                  <a:lnTo>
                    <a:pt x="632468" y="1241347"/>
                  </a:lnTo>
                  <a:lnTo>
                    <a:pt x="638293" y="1199021"/>
                  </a:lnTo>
                  <a:lnTo>
                    <a:pt x="646302" y="1157201"/>
                  </a:lnTo>
                  <a:lnTo>
                    <a:pt x="656450" y="1115938"/>
                  </a:lnTo>
                  <a:lnTo>
                    <a:pt x="668692" y="1075281"/>
                  </a:lnTo>
                  <a:lnTo>
                    <a:pt x="682983" y="1035283"/>
                  </a:lnTo>
                  <a:lnTo>
                    <a:pt x="699277" y="995993"/>
                  </a:lnTo>
                  <a:lnTo>
                    <a:pt x="717530" y="957464"/>
                  </a:lnTo>
                  <a:lnTo>
                    <a:pt x="737697" y="919745"/>
                  </a:lnTo>
                  <a:lnTo>
                    <a:pt x="759733" y="882888"/>
                  </a:lnTo>
                  <a:lnTo>
                    <a:pt x="783592" y="846945"/>
                  </a:lnTo>
                  <a:lnTo>
                    <a:pt x="809230" y="811964"/>
                  </a:lnTo>
                  <a:lnTo>
                    <a:pt x="836601" y="777999"/>
                  </a:lnTo>
                  <a:lnTo>
                    <a:pt x="865662" y="745099"/>
                  </a:lnTo>
                  <a:lnTo>
                    <a:pt x="896366" y="713315"/>
                  </a:lnTo>
                  <a:lnTo>
                    <a:pt x="928668" y="682699"/>
                  </a:lnTo>
                  <a:lnTo>
                    <a:pt x="962524" y="653302"/>
                  </a:lnTo>
                  <a:lnTo>
                    <a:pt x="997889" y="625174"/>
                  </a:lnTo>
                  <a:lnTo>
                    <a:pt x="1034717" y="598366"/>
                  </a:lnTo>
                  <a:lnTo>
                    <a:pt x="1072964" y="572929"/>
                  </a:lnTo>
                  <a:lnTo>
                    <a:pt x="1112584" y="548914"/>
                  </a:lnTo>
                  <a:lnTo>
                    <a:pt x="1153533" y="526373"/>
                  </a:lnTo>
                  <a:lnTo>
                    <a:pt x="1195765" y="505355"/>
                  </a:lnTo>
                  <a:lnTo>
                    <a:pt x="1239236" y="485913"/>
                  </a:lnTo>
                  <a:lnTo>
                    <a:pt x="1283900" y="468096"/>
                  </a:lnTo>
                  <a:lnTo>
                    <a:pt x="1329713" y="451956"/>
                  </a:lnTo>
                  <a:lnTo>
                    <a:pt x="1376629" y="437544"/>
                  </a:lnTo>
                  <a:lnTo>
                    <a:pt x="1424603" y="424911"/>
                  </a:lnTo>
                  <a:lnTo>
                    <a:pt x="1473591" y="414107"/>
                  </a:lnTo>
                  <a:lnTo>
                    <a:pt x="1523547" y="405184"/>
                  </a:lnTo>
                  <a:lnTo>
                    <a:pt x="1574426" y="398192"/>
                  </a:lnTo>
                  <a:lnTo>
                    <a:pt x="1626455" y="393181"/>
                  </a:lnTo>
                  <a:lnTo>
                    <a:pt x="1678526" y="390327"/>
                  </a:lnTo>
                  <a:lnTo>
                    <a:pt x="1730551" y="389615"/>
                  </a:lnTo>
                  <a:lnTo>
                    <a:pt x="1782443" y="391032"/>
                  </a:lnTo>
                  <a:lnTo>
                    <a:pt x="1834116" y="394560"/>
                  </a:lnTo>
                  <a:lnTo>
                    <a:pt x="1885482" y="400185"/>
                  </a:lnTo>
                  <a:lnTo>
                    <a:pt x="1936456" y="407892"/>
                  </a:lnTo>
                  <a:lnTo>
                    <a:pt x="1986949" y="417665"/>
                  </a:lnTo>
                  <a:lnTo>
                    <a:pt x="2036875" y="429490"/>
                  </a:lnTo>
                  <a:lnTo>
                    <a:pt x="2086148" y="443350"/>
                  </a:lnTo>
                  <a:lnTo>
                    <a:pt x="2134679" y="459230"/>
                  </a:lnTo>
                  <a:lnTo>
                    <a:pt x="2182383" y="477116"/>
                  </a:lnTo>
                  <a:lnTo>
                    <a:pt x="2229171" y="496992"/>
                  </a:lnTo>
                  <a:lnTo>
                    <a:pt x="2274958" y="518842"/>
                  </a:lnTo>
                  <a:lnTo>
                    <a:pt x="2300075" y="480779"/>
                  </a:lnTo>
                  <a:lnTo>
                    <a:pt x="2327371" y="444469"/>
                  </a:lnTo>
                  <a:lnTo>
                    <a:pt x="2356738" y="409941"/>
                  </a:lnTo>
                  <a:lnTo>
                    <a:pt x="2388067" y="377224"/>
                  </a:lnTo>
                  <a:lnTo>
                    <a:pt x="2421247" y="346347"/>
                  </a:lnTo>
                  <a:lnTo>
                    <a:pt x="2456169" y="317338"/>
                  </a:lnTo>
                  <a:lnTo>
                    <a:pt x="2492724" y="290227"/>
                  </a:lnTo>
                  <a:lnTo>
                    <a:pt x="2530802" y="265042"/>
                  </a:lnTo>
                  <a:lnTo>
                    <a:pt x="2570293" y="241812"/>
                  </a:lnTo>
                  <a:lnTo>
                    <a:pt x="2611088" y="220566"/>
                  </a:lnTo>
                  <a:lnTo>
                    <a:pt x="2653078" y="201334"/>
                  </a:lnTo>
                  <a:lnTo>
                    <a:pt x="2696152" y="184143"/>
                  </a:lnTo>
                  <a:lnTo>
                    <a:pt x="2740202" y="169024"/>
                  </a:lnTo>
                  <a:lnTo>
                    <a:pt x="2785117" y="156003"/>
                  </a:lnTo>
                  <a:lnTo>
                    <a:pt x="2830789" y="145112"/>
                  </a:lnTo>
                  <a:lnTo>
                    <a:pt x="2877107" y="136378"/>
                  </a:lnTo>
                  <a:lnTo>
                    <a:pt x="2923963" y="129830"/>
                  </a:lnTo>
                  <a:lnTo>
                    <a:pt x="2971245" y="125497"/>
                  </a:lnTo>
                  <a:lnTo>
                    <a:pt x="3018846" y="123409"/>
                  </a:lnTo>
                  <a:lnTo>
                    <a:pt x="3066655" y="123593"/>
                  </a:lnTo>
                  <a:lnTo>
                    <a:pt x="3114563" y="126079"/>
                  </a:lnTo>
                  <a:lnTo>
                    <a:pt x="3162461" y="130896"/>
                  </a:lnTo>
                  <a:lnTo>
                    <a:pt x="3210238" y="138072"/>
                  </a:lnTo>
                  <a:lnTo>
                    <a:pt x="3257785" y="147637"/>
                  </a:lnTo>
                  <a:lnTo>
                    <a:pt x="3304993" y="159620"/>
                  </a:lnTo>
                  <a:lnTo>
                    <a:pt x="3351752" y="174048"/>
                  </a:lnTo>
                  <a:lnTo>
                    <a:pt x="3397953" y="190952"/>
                  </a:lnTo>
                  <a:lnTo>
                    <a:pt x="3443485" y="210359"/>
                  </a:lnTo>
                  <a:lnTo>
                    <a:pt x="3486947" y="231699"/>
                  </a:lnTo>
                  <a:lnTo>
                    <a:pt x="3528866" y="255137"/>
                  </a:lnTo>
                  <a:lnTo>
                    <a:pt x="3569133" y="280604"/>
                  </a:lnTo>
                  <a:lnTo>
                    <a:pt x="3607639" y="308034"/>
                  </a:lnTo>
                  <a:lnTo>
                    <a:pt x="3644272" y="337359"/>
                  </a:lnTo>
                  <a:lnTo>
                    <a:pt x="3668409" y="299104"/>
                  </a:lnTo>
                  <a:lnTo>
                    <a:pt x="3695225" y="262922"/>
                  </a:lnTo>
                  <a:lnTo>
                    <a:pt x="3724558" y="228860"/>
                  </a:lnTo>
                  <a:lnTo>
                    <a:pt x="3756250" y="196963"/>
                  </a:lnTo>
                  <a:lnTo>
                    <a:pt x="3790138" y="167278"/>
                  </a:lnTo>
                  <a:lnTo>
                    <a:pt x="3826063" y="139852"/>
                  </a:lnTo>
                  <a:lnTo>
                    <a:pt x="3863863" y="114731"/>
                  </a:lnTo>
                  <a:lnTo>
                    <a:pt x="3903380" y="91960"/>
                  </a:lnTo>
                  <a:lnTo>
                    <a:pt x="3944451" y="71587"/>
                  </a:lnTo>
                  <a:lnTo>
                    <a:pt x="3986917" y="53658"/>
                  </a:lnTo>
                  <a:lnTo>
                    <a:pt x="4030617" y="38219"/>
                  </a:lnTo>
                  <a:lnTo>
                    <a:pt x="4075390" y="25317"/>
                  </a:lnTo>
                  <a:lnTo>
                    <a:pt x="4121076" y="14997"/>
                  </a:lnTo>
                  <a:lnTo>
                    <a:pt x="4167515" y="7307"/>
                  </a:lnTo>
                  <a:lnTo>
                    <a:pt x="4214545" y="2292"/>
                  </a:lnTo>
                  <a:lnTo>
                    <a:pt x="4262007" y="0"/>
                  </a:lnTo>
                  <a:lnTo>
                    <a:pt x="4309740" y="475"/>
                  </a:lnTo>
                  <a:lnTo>
                    <a:pt x="4357583" y="3765"/>
                  </a:lnTo>
                  <a:lnTo>
                    <a:pt x="4405376" y="9916"/>
                  </a:lnTo>
                  <a:lnTo>
                    <a:pt x="4452958" y="18974"/>
                  </a:lnTo>
                  <a:lnTo>
                    <a:pt x="4500169" y="30986"/>
                  </a:lnTo>
                  <a:lnTo>
                    <a:pt x="4546848" y="45997"/>
                  </a:lnTo>
                  <a:lnTo>
                    <a:pt x="4592835" y="64055"/>
                  </a:lnTo>
                  <a:lnTo>
                    <a:pt x="4640165" y="86398"/>
                  </a:lnTo>
                  <a:lnTo>
                    <a:pt x="4685259" y="111690"/>
                  </a:lnTo>
                  <a:lnTo>
                    <a:pt x="4727932" y="139811"/>
                  </a:lnTo>
                  <a:lnTo>
                    <a:pt x="4768001" y="170641"/>
                  </a:lnTo>
                  <a:lnTo>
                    <a:pt x="4805284" y="204061"/>
                  </a:lnTo>
                  <a:lnTo>
                    <a:pt x="4839596" y="239950"/>
                  </a:lnTo>
                  <a:lnTo>
                    <a:pt x="4872960" y="208191"/>
                  </a:lnTo>
                  <a:lnTo>
                    <a:pt x="4908107" y="178658"/>
                  </a:lnTo>
                  <a:lnTo>
                    <a:pt x="4944907" y="151359"/>
                  </a:lnTo>
                  <a:lnTo>
                    <a:pt x="4983230" y="126303"/>
                  </a:lnTo>
                  <a:lnTo>
                    <a:pt x="5022946" y="103500"/>
                  </a:lnTo>
                  <a:lnTo>
                    <a:pt x="5063926" y="82960"/>
                  </a:lnTo>
                  <a:lnTo>
                    <a:pt x="5106040" y="64691"/>
                  </a:lnTo>
                  <a:lnTo>
                    <a:pt x="5149157" y="48702"/>
                  </a:lnTo>
                  <a:lnTo>
                    <a:pt x="5193148" y="35003"/>
                  </a:lnTo>
                  <a:lnTo>
                    <a:pt x="5237882" y="23602"/>
                  </a:lnTo>
                  <a:lnTo>
                    <a:pt x="5283231" y="14510"/>
                  </a:lnTo>
                  <a:lnTo>
                    <a:pt x="5329064" y="7735"/>
                  </a:lnTo>
                  <a:lnTo>
                    <a:pt x="5375251" y="3286"/>
                  </a:lnTo>
                  <a:lnTo>
                    <a:pt x="5421662" y="1173"/>
                  </a:lnTo>
                  <a:lnTo>
                    <a:pt x="5468168" y="1404"/>
                  </a:lnTo>
                  <a:lnTo>
                    <a:pt x="5514638" y="3990"/>
                  </a:lnTo>
                  <a:lnTo>
                    <a:pt x="5560943" y="8939"/>
                  </a:lnTo>
                  <a:lnTo>
                    <a:pt x="5606953" y="16260"/>
                  </a:lnTo>
                  <a:lnTo>
                    <a:pt x="5652537" y="25963"/>
                  </a:lnTo>
                  <a:lnTo>
                    <a:pt x="5697567" y="38056"/>
                  </a:lnTo>
                  <a:lnTo>
                    <a:pt x="5741911" y="52550"/>
                  </a:lnTo>
                  <a:lnTo>
                    <a:pt x="5785441" y="69452"/>
                  </a:lnTo>
                  <a:lnTo>
                    <a:pt x="5828026" y="88773"/>
                  </a:lnTo>
                  <a:lnTo>
                    <a:pt x="5869537" y="110521"/>
                  </a:lnTo>
                  <a:lnTo>
                    <a:pt x="5909843" y="134706"/>
                  </a:lnTo>
                  <a:lnTo>
                    <a:pt x="5948814" y="161337"/>
                  </a:lnTo>
                  <a:lnTo>
                    <a:pt x="5989230" y="192910"/>
                  </a:lnTo>
                  <a:lnTo>
                    <a:pt x="6026822" y="226647"/>
                  </a:lnTo>
                  <a:lnTo>
                    <a:pt x="6061494" y="262405"/>
                  </a:lnTo>
                  <a:lnTo>
                    <a:pt x="6093149" y="300040"/>
                  </a:lnTo>
                  <a:lnTo>
                    <a:pt x="6121693" y="339407"/>
                  </a:lnTo>
                  <a:lnTo>
                    <a:pt x="6147029" y="380364"/>
                  </a:lnTo>
                  <a:lnTo>
                    <a:pt x="6169061" y="422765"/>
                  </a:lnTo>
                  <a:lnTo>
                    <a:pt x="6187692" y="466467"/>
                  </a:lnTo>
                  <a:lnTo>
                    <a:pt x="6202828" y="511325"/>
                  </a:lnTo>
                  <a:lnTo>
                    <a:pt x="6214371" y="557196"/>
                  </a:lnTo>
                  <a:lnTo>
                    <a:pt x="6264751" y="570444"/>
                  </a:lnTo>
                  <a:lnTo>
                    <a:pt x="6313512" y="586079"/>
                  </a:lnTo>
                  <a:lnTo>
                    <a:pt x="6360592" y="604005"/>
                  </a:lnTo>
                  <a:lnTo>
                    <a:pt x="6405928" y="624126"/>
                  </a:lnTo>
                  <a:lnTo>
                    <a:pt x="6449455" y="646346"/>
                  </a:lnTo>
                  <a:lnTo>
                    <a:pt x="6491111" y="670570"/>
                  </a:lnTo>
                  <a:lnTo>
                    <a:pt x="6530832" y="696701"/>
                  </a:lnTo>
                  <a:lnTo>
                    <a:pt x="6568554" y="724645"/>
                  </a:lnTo>
                  <a:lnTo>
                    <a:pt x="6604214" y="754305"/>
                  </a:lnTo>
                  <a:lnTo>
                    <a:pt x="6637749" y="785586"/>
                  </a:lnTo>
                  <a:lnTo>
                    <a:pt x="6669096" y="818391"/>
                  </a:lnTo>
                  <a:lnTo>
                    <a:pt x="6698190" y="852625"/>
                  </a:lnTo>
                  <a:lnTo>
                    <a:pt x="6724968" y="888193"/>
                  </a:lnTo>
                  <a:lnTo>
                    <a:pt x="6749367" y="924998"/>
                  </a:lnTo>
                  <a:lnTo>
                    <a:pt x="6771323" y="962944"/>
                  </a:lnTo>
                  <a:lnTo>
                    <a:pt x="6790773" y="1001936"/>
                  </a:lnTo>
                  <a:lnTo>
                    <a:pt x="6807654" y="1041879"/>
                  </a:lnTo>
                  <a:lnTo>
                    <a:pt x="6821902" y="1082675"/>
                  </a:lnTo>
                  <a:lnTo>
                    <a:pt x="6833453" y="1124231"/>
                  </a:lnTo>
                  <a:lnTo>
                    <a:pt x="6842245" y="1166449"/>
                  </a:lnTo>
                  <a:lnTo>
                    <a:pt x="6848213" y="1209233"/>
                  </a:lnTo>
                  <a:lnTo>
                    <a:pt x="6851294" y="1252489"/>
                  </a:lnTo>
                  <a:lnTo>
                    <a:pt x="6851425" y="1296121"/>
                  </a:lnTo>
                  <a:lnTo>
                    <a:pt x="6848542" y="1340032"/>
                  </a:lnTo>
                  <a:lnTo>
                    <a:pt x="6842582" y="1384127"/>
                  </a:lnTo>
                  <a:lnTo>
                    <a:pt x="6833482" y="1428310"/>
                  </a:lnTo>
                  <a:lnTo>
                    <a:pt x="6821177" y="1472485"/>
                  </a:lnTo>
                  <a:lnTo>
                    <a:pt x="6803366" y="1522063"/>
                  </a:lnTo>
                  <a:lnTo>
                    <a:pt x="6781553" y="1570402"/>
                  </a:lnTo>
                  <a:lnTo>
                    <a:pt x="6812949" y="1607388"/>
                  </a:lnTo>
                  <a:lnTo>
                    <a:pt x="6841969" y="1645235"/>
                  </a:lnTo>
                  <a:lnTo>
                    <a:pt x="6868623" y="1683875"/>
                  </a:lnTo>
                  <a:lnTo>
                    <a:pt x="6892924" y="1723237"/>
                  </a:lnTo>
                  <a:lnTo>
                    <a:pt x="6914880" y="1763254"/>
                  </a:lnTo>
                  <a:lnTo>
                    <a:pt x="6934503" y="1803854"/>
                  </a:lnTo>
                  <a:lnTo>
                    <a:pt x="6951804" y="1844969"/>
                  </a:lnTo>
                  <a:lnTo>
                    <a:pt x="6966792" y="1886529"/>
                  </a:lnTo>
                  <a:lnTo>
                    <a:pt x="6979479" y="1928465"/>
                  </a:lnTo>
                  <a:lnTo>
                    <a:pt x="6989875" y="1970707"/>
                  </a:lnTo>
                  <a:lnTo>
                    <a:pt x="6997991" y="2013186"/>
                  </a:lnTo>
                  <a:lnTo>
                    <a:pt x="7003837" y="2055832"/>
                  </a:lnTo>
                  <a:lnTo>
                    <a:pt x="7007423" y="2098576"/>
                  </a:lnTo>
                  <a:lnTo>
                    <a:pt x="7008761" y="2141348"/>
                  </a:lnTo>
                  <a:lnTo>
                    <a:pt x="7007862" y="2184079"/>
                  </a:lnTo>
                  <a:lnTo>
                    <a:pt x="7004734" y="2226700"/>
                  </a:lnTo>
                  <a:lnTo>
                    <a:pt x="6999390" y="2269141"/>
                  </a:lnTo>
                  <a:lnTo>
                    <a:pt x="6991840" y="2311332"/>
                  </a:lnTo>
                  <a:lnTo>
                    <a:pt x="6982094" y="2353204"/>
                  </a:lnTo>
                  <a:lnTo>
                    <a:pt x="6970163" y="2394687"/>
                  </a:lnTo>
                  <a:lnTo>
                    <a:pt x="6956057" y="2435713"/>
                  </a:lnTo>
                  <a:lnTo>
                    <a:pt x="6939788" y="2476212"/>
                  </a:lnTo>
                  <a:lnTo>
                    <a:pt x="6921365" y="2516113"/>
                  </a:lnTo>
                  <a:lnTo>
                    <a:pt x="6900800" y="2555349"/>
                  </a:lnTo>
                  <a:lnTo>
                    <a:pt x="6878102" y="2593848"/>
                  </a:lnTo>
                  <a:lnTo>
                    <a:pt x="6853283" y="2631543"/>
                  </a:lnTo>
                  <a:lnTo>
                    <a:pt x="6826353" y="2668362"/>
                  </a:lnTo>
                  <a:lnTo>
                    <a:pt x="6797322" y="2704238"/>
                  </a:lnTo>
                  <a:lnTo>
                    <a:pt x="6766202" y="2739100"/>
                  </a:lnTo>
                  <a:lnTo>
                    <a:pt x="6733002" y="2772879"/>
                  </a:lnTo>
                  <a:lnTo>
                    <a:pt x="6697734" y="2805505"/>
                  </a:lnTo>
                  <a:lnTo>
                    <a:pt x="6660408" y="2836910"/>
                  </a:lnTo>
                  <a:lnTo>
                    <a:pt x="6621034" y="2867022"/>
                  </a:lnTo>
                  <a:lnTo>
                    <a:pt x="6579623" y="2895774"/>
                  </a:lnTo>
                  <a:lnTo>
                    <a:pt x="6538161" y="2921917"/>
                  </a:lnTo>
                  <a:lnTo>
                    <a:pt x="6495428" y="2946296"/>
                  </a:lnTo>
                  <a:lnTo>
                    <a:pt x="6451502" y="2968883"/>
                  </a:lnTo>
                  <a:lnTo>
                    <a:pt x="6406460" y="2989654"/>
                  </a:lnTo>
                  <a:lnTo>
                    <a:pt x="6360380" y="3008581"/>
                  </a:lnTo>
                  <a:lnTo>
                    <a:pt x="6313338" y="3025638"/>
                  </a:lnTo>
                  <a:lnTo>
                    <a:pt x="6265412" y="3040800"/>
                  </a:lnTo>
                  <a:lnTo>
                    <a:pt x="6216680" y="3054038"/>
                  </a:lnTo>
                  <a:lnTo>
                    <a:pt x="6167219" y="3065328"/>
                  </a:lnTo>
                  <a:lnTo>
                    <a:pt x="6117105" y="3074643"/>
                  </a:lnTo>
                  <a:lnTo>
                    <a:pt x="6066416" y="3081956"/>
                  </a:lnTo>
                  <a:lnTo>
                    <a:pt x="6064613" y="3126194"/>
                  </a:lnTo>
                  <a:lnTo>
                    <a:pt x="6060090" y="3169790"/>
                  </a:lnTo>
                  <a:lnTo>
                    <a:pt x="6052918" y="3212681"/>
                  </a:lnTo>
                  <a:lnTo>
                    <a:pt x="6043170" y="3254808"/>
                  </a:lnTo>
                  <a:lnTo>
                    <a:pt x="6030918" y="3296110"/>
                  </a:lnTo>
                  <a:lnTo>
                    <a:pt x="6016234" y="3336524"/>
                  </a:lnTo>
                  <a:lnTo>
                    <a:pt x="5999190" y="3375992"/>
                  </a:lnTo>
                  <a:lnTo>
                    <a:pt x="5979858" y="3414450"/>
                  </a:lnTo>
                  <a:lnTo>
                    <a:pt x="5958310" y="3451839"/>
                  </a:lnTo>
                  <a:lnTo>
                    <a:pt x="5934619" y="3488098"/>
                  </a:lnTo>
                  <a:lnTo>
                    <a:pt x="5908855" y="3523165"/>
                  </a:lnTo>
                  <a:lnTo>
                    <a:pt x="5881092" y="3556979"/>
                  </a:lnTo>
                  <a:lnTo>
                    <a:pt x="5851401" y="3589480"/>
                  </a:lnTo>
                  <a:lnTo>
                    <a:pt x="5819855" y="3620606"/>
                  </a:lnTo>
                  <a:lnTo>
                    <a:pt x="5786524" y="3650297"/>
                  </a:lnTo>
                  <a:lnTo>
                    <a:pt x="5751483" y="3678492"/>
                  </a:lnTo>
                  <a:lnTo>
                    <a:pt x="5714801" y="3705129"/>
                  </a:lnTo>
                  <a:lnTo>
                    <a:pt x="5676553" y="3730147"/>
                  </a:lnTo>
                  <a:lnTo>
                    <a:pt x="5636809" y="3753486"/>
                  </a:lnTo>
                  <a:lnTo>
                    <a:pt x="5595642" y="3775085"/>
                  </a:lnTo>
                  <a:lnTo>
                    <a:pt x="5553123" y="3794882"/>
                  </a:lnTo>
                  <a:lnTo>
                    <a:pt x="5509325" y="3812817"/>
                  </a:lnTo>
                  <a:lnTo>
                    <a:pt x="5464320" y="3828828"/>
                  </a:lnTo>
                  <a:lnTo>
                    <a:pt x="5418180" y="3842855"/>
                  </a:lnTo>
                  <a:lnTo>
                    <a:pt x="5370977" y="3854837"/>
                  </a:lnTo>
                  <a:lnTo>
                    <a:pt x="5322783" y="3864712"/>
                  </a:lnTo>
                  <a:lnTo>
                    <a:pt x="5273669" y="3872420"/>
                  </a:lnTo>
                  <a:lnTo>
                    <a:pt x="5223709" y="3877899"/>
                  </a:lnTo>
                  <a:lnTo>
                    <a:pt x="5172974" y="3881090"/>
                  </a:lnTo>
                  <a:lnTo>
                    <a:pt x="5121536" y="3881929"/>
                  </a:lnTo>
                  <a:lnTo>
                    <a:pt x="5069777" y="3880322"/>
                  </a:lnTo>
                  <a:lnTo>
                    <a:pt x="5018359" y="3876281"/>
                  </a:lnTo>
                  <a:lnTo>
                    <a:pt x="4967393" y="3869834"/>
                  </a:lnTo>
                  <a:lnTo>
                    <a:pt x="4916991" y="3861008"/>
                  </a:lnTo>
                  <a:lnTo>
                    <a:pt x="4867267" y="3849830"/>
                  </a:lnTo>
                  <a:lnTo>
                    <a:pt x="4818331" y="3836328"/>
                  </a:lnTo>
                  <a:lnTo>
                    <a:pt x="4770295" y="3820530"/>
                  </a:lnTo>
                  <a:lnTo>
                    <a:pt x="4723273" y="3802462"/>
                  </a:lnTo>
                  <a:lnTo>
                    <a:pt x="4677375" y="3782152"/>
                  </a:lnTo>
                  <a:lnTo>
                    <a:pt x="4632713" y="3759628"/>
                  </a:lnTo>
                  <a:lnTo>
                    <a:pt x="4616646" y="3801884"/>
                  </a:lnTo>
                  <a:lnTo>
                    <a:pt x="4598511" y="3843046"/>
                  </a:lnTo>
                  <a:lnTo>
                    <a:pt x="4578373" y="3883086"/>
                  </a:lnTo>
                  <a:lnTo>
                    <a:pt x="4556298" y="3921972"/>
                  </a:lnTo>
                  <a:lnTo>
                    <a:pt x="4532351" y="3959674"/>
                  </a:lnTo>
                  <a:lnTo>
                    <a:pt x="4506599" y="3996162"/>
                  </a:lnTo>
                  <a:lnTo>
                    <a:pt x="4479105" y="4031405"/>
                  </a:lnTo>
                  <a:lnTo>
                    <a:pt x="4449937" y="4065374"/>
                  </a:lnTo>
                  <a:lnTo>
                    <a:pt x="4419160" y="4098038"/>
                  </a:lnTo>
                  <a:lnTo>
                    <a:pt x="4386838" y="4129367"/>
                  </a:lnTo>
                  <a:lnTo>
                    <a:pt x="4353038" y="4159330"/>
                  </a:lnTo>
                  <a:lnTo>
                    <a:pt x="4317824" y="4187897"/>
                  </a:lnTo>
                  <a:lnTo>
                    <a:pt x="4281264" y="4215038"/>
                  </a:lnTo>
                  <a:lnTo>
                    <a:pt x="4243421" y="4240722"/>
                  </a:lnTo>
                  <a:lnTo>
                    <a:pt x="4204362" y="4264919"/>
                  </a:lnTo>
                  <a:lnTo>
                    <a:pt x="4164152" y="4287600"/>
                  </a:lnTo>
                  <a:lnTo>
                    <a:pt x="4122856" y="4308733"/>
                  </a:lnTo>
                  <a:lnTo>
                    <a:pt x="4080541" y="4328288"/>
                  </a:lnTo>
                  <a:lnTo>
                    <a:pt x="4037271" y="4346235"/>
                  </a:lnTo>
                  <a:lnTo>
                    <a:pt x="3993112" y="4362544"/>
                  </a:lnTo>
                  <a:lnTo>
                    <a:pt x="3948130" y="4377184"/>
                  </a:lnTo>
                  <a:lnTo>
                    <a:pt x="3902390" y="4390125"/>
                  </a:lnTo>
                  <a:lnTo>
                    <a:pt x="3855957" y="4401337"/>
                  </a:lnTo>
                  <a:lnTo>
                    <a:pt x="3808898" y="4410790"/>
                  </a:lnTo>
                  <a:lnTo>
                    <a:pt x="3761277" y="4418452"/>
                  </a:lnTo>
                  <a:lnTo>
                    <a:pt x="3713160" y="4424294"/>
                  </a:lnTo>
                  <a:lnTo>
                    <a:pt x="3664613" y="4428286"/>
                  </a:lnTo>
                  <a:lnTo>
                    <a:pt x="3615702" y="4430397"/>
                  </a:lnTo>
                  <a:lnTo>
                    <a:pt x="3566490" y="4430597"/>
                  </a:lnTo>
                  <a:lnTo>
                    <a:pt x="3517046" y="4428856"/>
                  </a:lnTo>
                  <a:lnTo>
                    <a:pt x="3467432" y="4425143"/>
                  </a:lnTo>
                  <a:lnTo>
                    <a:pt x="3417716" y="4419428"/>
                  </a:lnTo>
                  <a:lnTo>
                    <a:pt x="3367963" y="4411680"/>
                  </a:lnTo>
                  <a:lnTo>
                    <a:pt x="3318238" y="4401870"/>
                  </a:lnTo>
                  <a:lnTo>
                    <a:pt x="3268606" y="4389968"/>
                  </a:lnTo>
                  <a:lnTo>
                    <a:pt x="3217173" y="4375317"/>
                  </a:lnTo>
                  <a:lnTo>
                    <a:pt x="3166828" y="4358553"/>
                  </a:lnTo>
                  <a:lnTo>
                    <a:pt x="3117650" y="4339726"/>
                  </a:lnTo>
                  <a:lnTo>
                    <a:pt x="3069717" y="4318886"/>
                  </a:lnTo>
                  <a:lnTo>
                    <a:pt x="3023107" y="4296084"/>
                  </a:lnTo>
                  <a:lnTo>
                    <a:pt x="2977898" y="4271369"/>
                  </a:lnTo>
                  <a:lnTo>
                    <a:pt x="2934168" y="4244792"/>
                  </a:lnTo>
                  <a:lnTo>
                    <a:pt x="2891995" y="4216403"/>
                  </a:lnTo>
                  <a:lnTo>
                    <a:pt x="2851457" y="4186253"/>
                  </a:lnTo>
                  <a:lnTo>
                    <a:pt x="2812632" y="4154391"/>
                  </a:lnTo>
                  <a:lnTo>
                    <a:pt x="2775598" y="4120868"/>
                  </a:lnTo>
                  <a:lnTo>
                    <a:pt x="2740434" y="4085734"/>
                  </a:lnTo>
                  <a:lnTo>
                    <a:pt x="2707217" y="4049040"/>
                  </a:lnTo>
                  <a:lnTo>
                    <a:pt x="2676024" y="4010834"/>
                  </a:lnTo>
                  <a:lnTo>
                    <a:pt x="2632396" y="4032494"/>
                  </a:lnTo>
                  <a:lnTo>
                    <a:pt x="2588189" y="4052477"/>
                  </a:lnTo>
                  <a:lnTo>
                    <a:pt x="2543454" y="4070794"/>
                  </a:lnTo>
                  <a:lnTo>
                    <a:pt x="2498244" y="4087456"/>
                  </a:lnTo>
                  <a:lnTo>
                    <a:pt x="2452610" y="4102474"/>
                  </a:lnTo>
                  <a:lnTo>
                    <a:pt x="2406602" y="4115859"/>
                  </a:lnTo>
                  <a:lnTo>
                    <a:pt x="2360272" y="4127622"/>
                  </a:lnTo>
                  <a:lnTo>
                    <a:pt x="2313671" y="4137774"/>
                  </a:lnTo>
                  <a:lnTo>
                    <a:pt x="2266851" y="4146327"/>
                  </a:lnTo>
                  <a:lnTo>
                    <a:pt x="2219862" y="4153290"/>
                  </a:lnTo>
                  <a:lnTo>
                    <a:pt x="2172757" y="4158676"/>
                  </a:lnTo>
                  <a:lnTo>
                    <a:pt x="2125586" y="4162495"/>
                  </a:lnTo>
                  <a:lnTo>
                    <a:pt x="2078400" y="4164758"/>
                  </a:lnTo>
                  <a:lnTo>
                    <a:pt x="2031252" y="4165476"/>
                  </a:lnTo>
                  <a:lnTo>
                    <a:pt x="1984191" y="4164661"/>
                  </a:lnTo>
                  <a:lnTo>
                    <a:pt x="1937270" y="4162323"/>
                  </a:lnTo>
                  <a:lnTo>
                    <a:pt x="1890539" y="4158473"/>
                  </a:lnTo>
                  <a:lnTo>
                    <a:pt x="1844050" y="4153123"/>
                  </a:lnTo>
                  <a:lnTo>
                    <a:pt x="1797855" y="4146283"/>
                  </a:lnTo>
                  <a:lnTo>
                    <a:pt x="1752004" y="4137965"/>
                  </a:lnTo>
                  <a:lnTo>
                    <a:pt x="1706549" y="4128179"/>
                  </a:lnTo>
                  <a:lnTo>
                    <a:pt x="1661540" y="4116936"/>
                  </a:lnTo>
                  <a:lnTo>
                    <a:pt x="1617030" y="4104249"/>
                  </a:lnTo>
                  <a:lnTo>
                    <a:pt x="1573069" y="4090126"/>
                  </a:lnTo>
                  <a:lnTo>
                    <a:pt x="1529710" y="4074581"/>
                  </a:lnTo>
                  <a:lnTo>
                    <a:pt x="1487002" y="4057622"/>
                  </a:lnTo>
                  <a:lnTo>
                    <a:pt x="1444997" y="4039263"/>
                  </a:lnTo>
                  <a:lnTo>
                    <a:pt x="1403748" y="4019513"/>
                  </a:lnTo>
                  <a:lnTo>
                    <a:pt x="1363303" y="3998384"/>
                  </a:lnTo>
                  <a:lnTo>
                    <a:pt x="1323717" y="3975887"/>
                  </a:lnTo>
                  <a:lnTo>
                    <a:pt x="1285038" y="3952032"/>
                  </a:lnTo>
                  <a:lnTo>
                    <a:pt x="1247319" y="3926831"/>
                  </a:lnTo>
                  <a:lnTo>
                    <a:pt x="1210611" y="3900295"/>
                  </a:lnTo>
                  <a:lnTo>
                    <a:pt x="1174965" y="3872435"/>
                  </a:lnTo>
                  <a:lnTo>
                    <a:pt x="1140433" y="3843262"/>
                  </a:lnTo>
                  <a:lnTo>
                    <a:pt x="1107065" y="3812787"/>
                  </a:lnTo>
                  <a:lnTo>
                    <a:pt x="1074914" y="3781020"/>
                  </a:lnTo>
                  <a:lnTo>
                    <a:pt x="1044029" y="3747974"/>
                  </a:lnTo>
                  <a:lnTo>
                    <a:pt x="1014464" y="3713658"/>
                  </a:lnTo>
                  <a:lnTo>
                    <a:pt x="986267" y="3678085"/>
                  </a:lnTo>
                  <a:lnTo>
                    <a:pt x="959492" y="3641264"/>
                  </a:lnTo>
                  <a:lnTo>
                    <a:pt x="946284" y="3621833"/>
                  </a:lnTo>
                  <a:lnTo>
                    <a:pt x="895973" y="3625378"/>
                  </a:lnTo>
                  <a:lnTo>
                    <a:pt x="846207" y="3625869"/>
                  </a:lnTo>
                  <a:lnTo>
                    <a:pt x="797121" y="3623394"/>
                  </a:lnTo>
                  <a:lnTo>
                    <a:pt x="748845" y="3618046"/>
                  </a:lnTo>
                  <a:lnTo>
                    <a:pt x="701514" y="3609912"/>
                  </a:lnTo>
                  <a:lnTo>
                    <a:pt x="655261" y="3599085"/>
                  </a:lnTo>
                  <a:lnTo>
                    <a:pt x="610216" y="3585652"/>
                  </a:lnTo>
                  <a:lnTo>
                    <a:pt x="566514" y="3569706"/>
                  </a:lnTo>
                  <a:lnTo>
                    <a:pt x="524288" y="3551334"/>
                  </a:lnTo>
                  <a:lnTo>
                    <a:pt x="483668" y="3530628"/>
                  </a:lnTo>
                  <a:lnTo>
                    <a:pt x="444790" y="3507678"/>
                  </a:lnTo>
                  <a:lnTo>
                    <a:pt x="407785" y="3482573"/>
                  </a:lnTo>
                  <a:lnTo>
                    <a:pt x="372785" y="3455403"/>
                  </a:lnTo>
                  <a:lnTo>
                    <a:pt x="339925" y="3426259"/>
                  </a:lnTo>
                  <a:lnTo>
                    <a:pt x="309335" y="3395231"/>
                  </a:lnTo>
                  <a:lnTo>
                    <a:pt x="281150" y="3362407"/>
                  </a:lnTo>
                  <a:lnTo>
                    <a:pt x="255501" y="3327880"/>
                  </a:lnTo>
                  <a:lnTo>
                    <a:pt x="232522" y="3291737"/>
                  </a:lnTo>
                  <a:lnTo>
                    <a:pt x="212345" y="3254071"/>
                  </a:lnTo>
                  <a:lnTo>
                    <a:pt x="195103" y="3214969"/>
                  </a:lnTo>
                  <a:lnTo>
                    <a:pt x="180929" y="3174523"/>
                  </a:lnTo>
                  <a:lnTo>
                    <a:pt x="169955" y="3132823"/>
                  </a:lnTo>
                  <a:lnTo>
                    <a:pt x="162313" y="3089957"/>
                  </a:lnTo>
                  <a:lnTo>
                    <a:pt x="157973" y="3041634"/>
                  </a:lnTo>
                  <a:lnTo>
                    <a:pt x="158129" y="2993512"/>
                  </a:lnTo>
                  <a:lnTo>
                    <a:pt x="162698" y="2945805"/>
                  </a:lnTo>
                  <a:lnTo>
                    <a:pt x="171598" y="2898725"/>
                  </a:lnTo>
                  <a:lnTo>
                    <a:pt x="184747" y="2852487"/>
                  </a:lnTo>
                  <a:lnTo>
                    <a:pt x="202062" y="2807304"/>
                  </a:lnTo>
                  <a:lnTo>
                    <a:pt x="223460" y="2763390"/>
                  </a:lnTo>
                  <a:lnTo>
                    <a:pt x="248860" y="2720958"/>
                  </a:lnTo>
                  <a:lnTo>
                    <a:pt x="278178" y="2680222"/>
                  </a:lnTo>
                  <a:lnTo>
                    <a:pt x="311333" y="2641395"/>
                  </a:lnTo>
                  <a:lnTo>
                    <a:pt x="348241" y="2604690"/>
                  </a:lnTo>
                  <a:lnTo>
                    <a:pt x="303876" y="2580268"/>
                  </a:lnTo>
                  <a:lnTo>
                    <a:pt x="262320" y="2553486"/>
                  </a:lnTo>
                  <a:lnTo>
                    <a:pt x="223623" y="2524507"/>
                  </a:lnTo>
                  <a:lnTo>
                    <a:pt x="187834" y="2493490"/>
                  </a:lnTo>
                  <a:lnTo>
                    <a:pt x="155002" y="2460598"/>
                  </a:lnTo>
                  <a:lnTo>
                    <a:pt x="125174" y="2425993"/>
                  </a:lnTo>
                  <a:lnTo>
                    <a:pt x="98401" y="2389834"/>
                  </a:lnTo>
                  <a:lnTo>
                    <a:pt x="74730" y="2352284"/>
                  </a:lnTo>
                  <a:lnTo>
                    <a:pt x="54210" y="2313504"/>
                  </a:lnTo>
                  <a:lnTo>
                    <a:pt x="36891" y="2273655"/>
                  </a:lnTo>
                  <a:lnTo>
                    <a:pt x="22820" y="2232898"/>
                  </a:lnTo>
                  <a:lnTo>
                    <a:pt x="12047" y="2191395"/>
                  </a:lnTo>
                  <a:lnTo>
                    <a:pt x="4620" y="2149307"/>
                  </a:lnTo>
                  <a:lnTo>
                    <a:pt x="588" y="2106796"/>
                  </a:lnTo>
                  <a:lnTo>
                    <a:pt x="0" y="2064022"/>
                  </a:lnTo>
                  <a:lnTo>
                    <a:pt x="2904" y="2021147"/>
                  </a:lnTo>
                  <a:lnTo>
                    <a:pt x="9349" y="1978332"/>
                  </a:lnTo>
                  <a:lnTo>
                    <a:pt x="19385" y="1935739"/>
                  </a:lnTo>
                  <a:lnTo>
                    <a:pt x="33059" y="1893529"/>
                  </a:lnTo>
                  <a:lnTo>
                    <a:pt x="50420" y="1851863"/>
                  </a:lnTo>
                  <a:lnTo>
                    <a:pt x="71518" y="1810902"/>
                  </a:lnTo>
                  <a:lnTo>
                    <a:pt x="96400" y="1770808"/>
                  </a:lnTo>
                  <a:lnTo>
                    <a:pt x="124059" y="1733148"/>
                  </a:lnTo>
                  <a:lnTo>
                    <a:pt x="154582" y="1697600"/>
                  </a:lnTo>
                  <a:lnTo>
                    <a:pt x="187801" y="1664257"/>
                  </a:lnTo>
                  <a:lnTo>
                    <a:pt x="223551" y="1633211"/>
                  </a:lnTo>
                  <a:lnTo>
                    <a:pt x="261666" y="1604557"/>
                  </a:lnTo>
                  <a:lnTo>
                    <a:pt x="301977" y="1578385"/>
                  </a:lnTo>
                  <a:lnTo>
                    <a:pt x="344320" y="1554789"/>
                  </a:lnTo>
                  <a:lnTo>
                    <a:pt x="388527" y="1533861"/>
                  </a:lnTo>
                  <a:lnTo>
                    <a:pt x="434432" y="1515694"/>
                  </a:lnTo>
                  <a:lnTo>
                    <a:pt x="481869" y="1500380"/>
                  </a:lnTo>
                  <a:lnTo>
                    <a:pt x="530672" y="1488012"/>
                  </a:lnTo>
                  <a:lnTo>
                    <a:pt x="580672" y="1478683"/>
                  </a:lnTo>
                  <a:lnTo>
                    <a:pt x="631705" y="1472485"/>
                  </a:lnTo>
                  <a:lnTo>
                    <a:pt x="637674" y="1458769"/>
                  </a:lnTo>
                  <a:close/>
                </a:path>
                <a:path w="7009130" h="4431030">
                  <a:moveTo>
                    <a:pt x="766071" y="2669206"/>
                  </a:moveTo>
                  <a:lnTo>
                    <a:pt x="712430" y="2671042"/>
                  </a:lnTo>
                  <a:lnTo>
                    <a:pt x="659005" y="2669339"/>
                  </a:lnTo>
                  <a:lnTo>
                    <a:pt x="606022" y="2664146"/>
                  </a:lnTo>
                  <a:lnTo>
                    <a:pt x="553712" y="2655506"/>
                  </a:lnTo>
                  <a:lnTo>
                    <a:pt x="502300" y="2643468"/>
                  </a:lnTo>
                  <a:lnTo>
                    <a:pt x="452014" y="2628076"/>
                  </a:lnTo>
                  <a:lnTo>
                    <a:pt x="403083" y="2609378"/>
                  </a:lnTo>
                  <a:lnTo>
                    <a:pt x="355734" y="2587418"/>
                  </a:lnTo>
                </a:path>
                <a:path w="7009130" h="4431030">
                  <a:moveTo>
                    <a:pt x="1128275" y="3563286"/>
                  </a:moveTo>
                  <a:lnTo>
                    <a:pt x="1084554" y="3576881"/>
                  </a:lnTo>
                  <a:lnTo>
                    <a:pt x="1039963" y="3587940"/>
                  </a:lnTo>
                  <a:lnTo>
                    <a:pt x="994634" y="3596451"/>
                  </a:lnTo>
                  <a:lnTo>
                    <a:pt x="948697" y="3602402"/>
                  </a:lnTo>
                </a:path>
                <a:path w="7009130" h="4431030">
                  <a:moveTo>
                    <a:pt x="2675643" y="3992927"/>
                  </a:moveTo>
                  <a:lnTo>
                    <a:pt x="2644485" y="3950297"/>
                  </a:lnTo>
                  <a:lnTo>
                    <a:pt x="2616017" y="3906298"/>
                  </a:lnTo>
                  <a:lnTo>
                    <a:pt x="2590311" y="3861036"/>
                  </a:lnTo>
                  <a:lnTo>
                    <a:pt x="2567439" y="3814619"/>
                  </a:lnTo>
                </a:path>
                <a:path w="7009130" h="4431030">
                  <a:moveTo>
                    <a:pt x="4676528" y="3548173"/>
                  </a:moveTo>
                  <a:lnTo>
                    <a:pt x="4670246" y="3597755"/>
                  </a:lnTo>
                  <a:lnTo>
                    <a:pt x="4660939" y="3646979"/>
                  </a:lnTo>
                  <a:lnTo>
                    <a:pt x="4648632" y="3695728"/>
                  </a:lnTo>
                  <a:lnTo>
                    <a:pt x="4633348" y="3743880"/>
                  </a:lnTo>
                </a:path>
                <a:path w="7009130" h="4431030">
                  <a:moveTo>
                    <a:pt x="5535683" y="2338752"/>
                  </a:moveTo>
                  <a:lnTo>
                    <a:pt x="5583485" y="2360272"/>
                  </a:lnTo>
                  <a:lnTo>
                    <a:pt x="5629424" y="2383927"/>
                  </a:lnTo>
                  <a:lnTo>
                    <a:pt x="5673435" y="2409626"/>
                  </a:lnTo>
                  <a:lnTo>
                    <a:pt x="5715450" y="2437276"/>
                  </a:lnTo>
                  <a:lnTo>
                    <a:pt x="5755405" y="2466786"/>
                  </a:lnTo>
                  <a:lnTo>
                    <a:pt x="5793233" y="2498065"/>
                  </a:lnTo>
                  <a:lnTo>
                    <a:pt x="5828868" y="2531020"/>
                  </a:lnTo>
                  <a:lnTo>
                    <a:pt x="5862244" y="2565560"/>
                  </a:lnTo>
                  <a:lnTo>
                    <a:pt x="5893295" y="2601593"/>
                  </a:lnTo>
                  <a:lnTo>
                    <a:pt x="5921954" y="2639028"/>
                  </a:lnTo>
                  <a:lnTo>
                    <a:pt x="5948156" y="2677772"/>
                  </a:lnTo>
                  <a:lnTo>
                    <a:pt x="5971834" y="2717735"/>
                  </a:lnTo>
                  <a:lnTo>
                    <a:pt x="5992923" y="2758823"/>
                  </a:lnTo>
                  <a:lnTo>
                    <a:pt x="6011355" y="2800946"/>
                  </a:lnTo>
                  <a:lnTo>
                    <a:pt x="6027066" y="2844012"/>
                  </a:lnTo>
                  <a:lnTo>
                    <a:pt x="6039989" y="2887929"/>
                  </a:lnTo>
                  <a:lnTo>
                    <a:pt x="6050058" y="2932605"/>
                  </a:lnTo>
                  <a:lnTo>
                    <a:pt x="6057207" y="2977949"/>
                  </a:lnTo>
                  <a:lnTo>
                    <a:pt x="6061369" y="3023869"/>
                  </a:lnTo>
                  <a:lnTo>
                    <a:pt x="6062479" y="3070272"/>
                  </a:lnTo>
                </a:path>
                <a:path w="7009130" h="4431030">
                  <a:moveTo>
                    <a:pt x="6778251" y="1559607"/>
                  </a:moveTo>
                  <a:lnTo>
                    <a:pt x="6754041" y="1604201"/>
                  </a:lnTo>
                  <a:lnTo>
                    <a:pt x="6726550" y="1647215"/>
                  </a:lnTo>
                  <a:lnTo>
                    <a:pt x="6695885" y="1688517"/>
                  </a:lnTo>
                  <a:lnTo>
                    <a:pt x="6662158" y="1727972"/>
                  </a:lnTo>
                  <a:lnTo>
                    <a:pt x="6625476" y="1765447"/>
                  </a:lnTo>
                  <a:lnTo>
                    <a:pt x="6585948" y="1800810"/>
                  </a:lnTo>
                  <a:lnTo>
                    <a:pt x="6543682" y="1833927"/>
                  </a:lnTo>
                </a:path>
                <a:path w="7009130" h="4431030">
                  <a:moveTo>
                    <a:pt x="6215387" y="541829"/>
                  </a:moveTo>
                  <a:lnTo>
                    <a:pt x="6221226" y="574018"/>
                  </a:lnTo>
                  <a:lnTo>
                    <a:pt x="6225230" y="606361"/>
                  </a:lnTo>
                  <a:lnTo>
                    <a:pt x="6227425" y="638824"/>
                  </a:lnTo>
                  <a:lnTo>
                    <a:pt x="6227833" y="671369"/>
                  </a:lnTo>
                </a:path>
                <a:path w="7009130" h="4431030">
                  <a:moveTo>
                    <a:pt x="4717295" y="390699"/>
                  </a:moveTo>
                  <a:lnTo>
                    <a:pt x="4742015" y="346702"/>
                  </a:lnTo>
                  <a:lnTo>
                    <a:pt x="4770366" y="304371"/>
                  </a:lnTo>
                  <a:lnTo>
                    <a:pt x="4802217" y="263898"/>
                  </a:lnTo>
                  <a:lnTo>
                    <a:pt x="4837437" y="225472"/>
                  </a:lnTo>
                </a:path>
                <a:path w="7009130" h="4431030">
                  <a:moveTo>
                    <a:pt x="3593218" y="469439"/>
                  </a:moveTo>
                  <a:lnTo>
                    <a:pt x="3603881" y="432691"/>
                  </a:lnTo>
                  <a:lnTo>
                    <a:pt x="3617174" y="396621"/>
                  </a:lnTo>
                  <a:lnTo>
                    <a:pt x="3633063" y="361337"/>
                  </a:lnTo>
                  <a:lnTo>
                    <a:pt x="3651511" y="326945"/>
                  </a:lnTo>
                </a:path>
                <a:path w="7009130" h="4431030">
                  <a:moveTo>
                    <a:pt x="2274196" y="517826"/>
                  </a:moveTo>
                  <a:lnTo>
                    <a:pt x="2319358" y="541915"/>
                  </a:lnTo>
                  <a:lnTo>
                    <a:pt x="2363056" y="567826"/>
                  </a:lnTo>
                  <a:lnTo>
                    <a:pt x="2405230" y="595523"/>
                  </a:lnTo>
                  <a:lnTo>
                    <a:pt x="2445819" y="624970"/>
                  </a:lnTo>
                  <a:lnTo>
                    <a:pt x="2484762" y="656129"/>
                  </a:lnTo>
                </a:path>
                <a:path w="7009130" h="4431030">
                  <a:moveTo>
                    <a:pt x="674377" y="1604184"/>
                  </a:moveTo>
                  <a:lnTo>
                    <a:pt x="662713" y="1568355"/>
                  </a:lnTo>
                  <a:lnTo>
                    <a:pt x="652692" y="1532144"/>
                  </a:lnTo>
                  <a:lnTo>
                    <a:pt x="644338" y="1495599"/>
                  </a:lnTo>
                  <a:lnTo>
                    <a:pt x="637674" y="1458769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9256" y="2278380"/>
              <a:ext cx="2285999" cy="935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9256" y="2278380"/>
              <a:ext cx="2286000" cy="935990"/>
            </a:xfrm>
            <a:custGeom>
              <a:avLst/>
              <a:gdLst/>
              <a:ahLst/>
              <a:cxnLst/>
              <a:rect l="l" t="t" r="r" b="b"/>
              <a:pathLst>
                <a:path w="2286000" h="935989">
                  <a:moveTo>
                    <a:pt x="0" y="467868"/>
                  </a:moveTo>
                  <a:lnTo>
                    <a:pt x="7689" y="413295"/>
                  </a:lnTo>
                  <a:lnTo>
                    <a:pt x="30184" y="360574"/>
                  </a:lnTo>
                  <a:lnTo>
                    <a:pt x="66629" y="310056"/>
                  </a:lnTo>
                  <a:lnTo>
                    <a:pt x="116166" y="262090"/>
                  </a:lnTo>
                  <a:lnTo>
                    <a:pt x="177937" y="217027"/>
                  </a:lnTo>
                  <a:lnTo>
                    <a:pt x="213143" y="195695"/>
                  </a:lnTo>
                  <a:lnTo>
                    <a:pt x="251086" y="175220"/>
                  </a:lnTo>
                  <a:lnTo>
                    <a:pt x="291659" y="155646"/>
                  </a:lnTo>
                  <a:lnTo>
                    <a:pt x="334756" y="137017"/>
                  </a:lnTo>
                  <a:lnTo>
                    <a:pt x="380268" y="119377"/>
                  </a:lnTo>
                  <a:lnTo>
                    <a:pt x="428088" y="102770"/>
                  </a:lnTo>
                  <a:lnTo>
                    <a:pt x="478110" y="87239"/>
                  </a:lnTo>
                  <a:lnTo>
                    <a:pt x="530226" y="72829"/>
                  </a:lnTo>
                  <a:lnTo>
                    <a:pt x="584329" y="59583"/>
                  </a:lnTo>
                  <a:lnTo>
                    <a:pt x="640313" y="47546"/>
                  </a:lnTo>
                  <a:lnTo>
                    <a:pt x="698069" y="36760"/>
                  </a:lnTo>
                  <a:lnTo>
                    <a:pt x="757491" y="27270"/>
                  </a:lnTo>
                  <a:lnTo>
                    <a:pt x="818471" y="19120"/>
                  </a:lnTo>
                  <a:lnTo>
                    <a:pt x="880903" y="12354"/>
                  </a:lnTo>
                  <a:lnTo>
                    <a:pt x="944678" y="7014"/>
                  </a:lnTo>
                  <a:lnTo>
                    <a:pt x="1009691" y="3146"/>
                  </a:lnTo>
                  <a:lnTo>
                    <a:pt x="1075834" y="794"/>
                  </a:lnTo>
                  <a:lnTo>
                    <a:pt x="1142999" y="0"/>
                  </a:lnTo>
                  <a:lnTo>
                    <a:pt x="1210165" y="794"/>
                  </a:lnTo>
                  <a:lnTo>
                    <a:pt x="1276308" y="3146"/>
                  </a:lnTo>
                  <a:lnTo>
                    <a:pt x="1341321" y="7014"/>
                  </a:lnTo>
                  <a:lnTo>
                    <a:pt x="1405096" y="12354"/>
                  </a:lnTo>
                  <a:lnTo>
                    <a:pt x="1467528" y="19120"/>
                  </a:lnTo>
                  <a:lnTo>
                    <a:pt x="1528508" y="27270"/>
                  </a:lnTo>
                  <a:lnTo>
                    <a:pt x="1587930" y="36760"/>
                  </a:lnTo>
                  <a:lnTo>
                    <a:pt x="1645686" y="47546"/>
                  </a:lnTo>
                  <a:lnTo>
                    <a:pt x="1701670" y="59583"/>
                  </a:lnTo>
                  <a:lnTo>
                    <a:pt x="1755773" y="72829"/>
                  </a:lnTo>
                  <a:lnTo>
                    <a:pt x="1807889" y="87239"/>
                  </a:lnTo>
                  <a:lnTo>
                    <a:pt x="1857911" y="102770"/>
                  </a:lnTo>
                  <a:lnTo>
                    <a:pt x="1905731" y="119377"/>
                  </a:lnTo>
                  <a:lnTo>
                    <a:pt x="1951243" y="137017"/>
                  </a:lnTo>
                  <a:lnTo>
                    <a:pt x="1994340" y="155646"/>
                  </a:lnTo>
                  <a:lnTo>
                    <a:pt x="2034913" y="175220"/>
                  </a:lnTo>
                  <a:lnTo>
                    <a:pt x="2072856" y="195695"/>
                  </a:lnTo>
                  <a:lnTo>
                    <a:pt x="2108062" y="217027"/>
                  </a:lnTo>
                  <a:lnTo>
                    <a:pt x="2140423" y="239174"/>
                  </a:lnTo>
                  <a:lnTo>
                    <a:pt x="2196185" y="285732"/>
                  </a:lnTo>
                  <a:lnTo>
                    <a:pt x="2239283" y="335018"/>
                  </a:lnTo>
                  <a:lnTo>
                    <a:pt x="2268860" y="386681"/>
                  </a:lnTo>
                  <a:lnTo>
                    <a:pt x="2284059" y="440372"/>
                  </a:lnTo>
                  <a:lnTo>
                    <a:pt x="2285999" y="467868"/>
                  </a:lnTo>
                  <a:lnTo>
                    <a:pt x="2284059" y="495363"/>
                  </a:lnTo>
                  <a:lnTo>
                    <a:pt x="2268860" y="549054"/>
                  </a:lnTo>
                  <a:lnTo>
                    <a:pt x="2239283" y="600717"/>
                  </a:lnTo>
                  <a:lnTo>
                    <a:pt x="2196185" y="650003"/>
                  </a:lnTo>
                  <a:lnTo>
                    <a:pt x="2140423" y="696561"/>
                  </a:lnTo>
                  <a:lnTo>
                    <a:pt x="2108062" y="718708"/>
                  </a:lnTo>
                  <a:lnTo>
                    <a:pt x="2072856" y="740040"/>
                  </a:lnTo>
                  <a:lnTo>
                    <a:pt x="2034913" y="760515"/>
                  </a:lnTo>
                  <a:lnTo>
                    <a:pt x="1994340" y="780089"/>
                  </a:lnTo>
                  <a:lnTo>
                    <a:pt x="1951243" y="798718"/>
                  </a:lnTo>
                  <a:lnTo>
                    <a:pt x="1905731" y="816358"/>
                  </a:lnTo>
                  <a:lnTo>
                    <a:pt x="1857911" y="832965"/>
                  </a:lnTo>
                  <a:lnTo>
                    <a:pt x="1807889" y="848496"/>
                  </a:lnTo>
                  <a:lnTo>
                    <a:pt x="1755773" y="862906"/>
                  </a:lnTo>
                  <a:lnTo>
                    <a:pt x="1701670" y="876152"/>
                  </a:lnTo>
                  <a:lnTo>
                    <a:pt x="1645686" y="888189"/>
                  </a:lnTo>
                  <a:lnTo>
                    <a:pt x="1587930" y="898975"/>
                  </a:lnTo>
                  <a:lnTo>
                    <a:pt x="1528508" y="908465"/>
                  </a:lnTo>
                  <a:lnTo>
                    <a:pt x="1467528" y="916615"/>
                  </a:lnTo>
                  <a:lnTo>
                    <a:pt x="1405096" y="923381"/>
                  </a:lnTo>
                  <a:lnTo>
                    <a:pt x="1341321" y="928721"/>
                  </a:lnTo>
                  <a:lnTo>
                    <a:pt x="1276308" y="932589"/>
                  </a:lnTo>
                  <a:lnTo>
                    <a:pt x="1210165" y="934941"/>
                  </a:lnTo>
                  <a:lnTo>
                    <a:pt x="1142999" y="935736"/>
                  </a:lnTo>
                  <a:lnTo>
                    <a:pt x="1075834" y="934941"/>
                  </a:lnTo>
                  <a:lnTo>
                    <a:pt x="1009691" y="932589"/>
                  </a:lnTo>
                  <a:lnTo>
                    <a:pt x="944678" y="928721"/>
                  </a:lnTo>
                  <a:lnTo>
                    <a:pt x="880903" y="923381"/>
                  </a:lnTo>
                  <a:lnTo>
                    <a:pt x="818471" y="916615"/>
                  </a:lnTo>
                  <a:lnTo>
                    <a:pt x="757491" y="908465"/>
                  </a:lnTo>
                  <a:lnTo>
                    <a:pt x="698069" y="898975"/>
                  </a:lnTo>
                  <a:lnTo>
                    <a:pt x="640313" y="888189"/>
                  </a:lnTo>
                  <a:lnTo>
                    <a:pt x="584329" y="876152"/>
                  </a:lnTo>
                  <a:lnTo>
                    <a:pt x="530226" y="862906"/>
                  </a:lnTo>
                  <a:lnTo>
                    <a:pt x="478110" y="848496"/>
                  </a:lnTo>
                  <a:lnTo>
                    <a:pt x="428088" y="832965"/>
                  </a:lnTo>
                  <a:lnTo>
                    <a:pt x="380268" y="816358"/>
                  </a:lnTo>
                  <a:lnTo>
                    <a:pt x="334756" y="798718"/>
                  </a:lnTo>
                  <a:lnTo>
                    <a:pt x="291659" y="780089"/>
                  </a:lnTo>
                  <a:lnTo>
                    <a:pt x="251086" y="760515"/>
                  </a:lnTo>
                  <a:lnTo>
                    <a:pt x="213143" y="740040"/>
                  </a:lnTo>
                  <a:lnTo>
                    <a:pt x="177937" y="718708"/>
                  </a:lnTo>
                  <a:lnTo>
                    <a:pt x="145576" y="696561"/>
                  </a:lnTo>
                  <a:lnTo>
                    <a:pt x="89814" y="650003"/>
                  </a:lnTo>
                  <a:lnTo>
                    <a:pt x="46716" y="600717"/>
                  </a:lnTo>
                  <a:lnTo>
                    <a:pt x="17139" y="549054"/>
                  </a:lnTo>
                  <a:lnTo>
                    <a:pt x="1940" y="495363"/>
                  </a:lnTo>
                  <a:lnTo>
                    <a:pt x="0" y="46786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89435" y="2460626"/>
          <a:ext cx="2072637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941313" y="1469149"/>
            <a:ext cx="1055623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934208" y="2798077"/>
            <a:ext cx="2752513" cy="871219"/>
            <a:chOff x="2200655" y="2798076"/>
            <a:chExt cx="2064385" cy="871219"/>
          </a:xfrm>
        </p:grpSpPr>
        <p:sp>
          <p:nvSpPr>
            <p:cNvPr id="11" name="object 11"/>
            <p:cNvSpPr/>
            <p:nvPr/>
          </p:nvSpPr>
          <p:spPr>
            <a:xfrm>
              <a:off x="2200655" y="3157740"/>
              <a:ext cx="1082802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7895" y="3157740"/>
              <a:ext cx="561594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5495" y="2798076"/>
              <a:ext cx="1439418" cy="51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54401" y="1885201"/>
            <a:ext cx="2608580" cy="511809"/>
            <a:chOff x="2590800" y="1885200"/>
            <a:chExt cx="1956435" cy="511809"/>
          </a:xfrm>
        </p:grpSpPr>
        <p:sp>
          <p:nvSpPr>
            <p:cNvPr id="16" name="object 16"/>
            <p:cNvSpPr/>
            <p:nvPr/>
          </p:nvSpPr>
          <p:spPr>
            <a:xfrm>
              <a:off x="2590800" y="1885200"/>
              <a:ext cx="552437" cy="51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1027" y="1885200"/>
              <a:ext cx="1655826" cy="5112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903387" y="3355785"/>
            <a:ext cx="6387253" cy="1504315"/>
            <a:chOff x="2927540" y="3355784"/>
            <a:chExt cx="4790440" cy="1504315"/>
          </a:xfrm>
        </p:grpSpPr>
        <p:sp>
          <p:nvSpPr>
            <p:cNvPr id="20" name="object 20"/>
            <p:cNvSpPr/>
            <p:nvPr/>
          </p:nvSpPr>
          <p:spPr>
            <a:xfrm>
              <a:off x="5430011" y="3357371"/>
              <a:ext cx="2285999" cy="9372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30011" y="3357371"/>
              <a:ext cx="2286000" cy="937260"/>
            </a:xfrm>
            <a:custGeom>
              <a:avLst/>
              <a:gdLst/>
              <a:ahLst/>
              <a:cxnLst/>
              <a:rect l="l" t="t" r="r" b="b"/>
              <a:pathLst>
                <a:path w="2286000" h="937260">
                  <a:moveTo>
                    <a:pt x="0" y="468629"/>
                  </a:moveTo>
                  <a:lnTo>
                    <a:pt x="7689" y="413976"/>
                  </a:lnTo>
                  <a:lnTo>
                    <a:pt x="30184" y="361174"/>
                  </a:lnTo>
                  <a:lnTo>
                    <a:pt x="66629" y="310576"/>
                  </a:lnTo>
                  <a:lnTo>
                    <a:pt x="116166" y="262534"/>
                  </a:lnTo>
                  <a:lnTo>
                    <a:pt x="177937" y="217399"/>
                  </a:lnTo>
                  <a:lnTo>
                    <a:pt x="213143" y="196031"/>
                  </a:lnTo>
                  <a:lnTo>
                    <a:pt x="251086" y="175522"/>
                  </a:lnTo>
                  <a:lnTo>
                    <a:pt x="291659" y="155915"/>
                  </a:lnTo>
                  <a:lnTo>
                    <a:pt x="334756" y="137255"/>
                  </a:lnTo>
                  <a:lnTo>
                    <a:pt x="380268" y="119585"/>
                  </a:lnTo>
                  <a:lnTo>
                    <a:pt x="428088" y="102949"/>
                  </a:lnTo>
                  <a:lnTo>
                    <a:pt x="478110" y="87392"/>
                  </a:lnTo>
                  <a:lnTo>
                    <a:pt x="530226" y="72957"/>
                  </a:lnTo>
                  <a:lnTo>
                    <a:pt x="584329" y="59689"/>
                  </a:lnTo>
                  <a:lnTo>
                    <a:pt x="640313" y="47630"/>
                  </a:lnTo>
                  <a:lnTo>
                    <a:pt x="698069" y="36826"/>
                  </a:lnTo>
                  <a:lnTo>
                    <a:pt x="757491" y="27319"/>
                  </a:lnTo>
                  <a:lnTo>
                    <a:pt x="818471" y="19155"/>
                  </a:lnTo>
                  <a:lnTo>
                    <a:pt x="880903" y="12376"/>
                  </a:lnTo>
                  <a:lnTo>
                    <a:pt x="944678" y="7027"/>
                  </a:lnTo>
                  <a:lnTo>
                    <a:pt x="1009691" y="3152"/>
                  </a:lnTo>
                  <a:lnTo>
                    <a:pt x="1075834" y="795"/>
                  </a:lnTo>
                  <a:lnTo>
                    <a:pt x="1142999" y="0"/>
                  </a:lnTo>
                  <a:lnTo>
                    <a:pt x="1210165" y="795"/>
                  </a:lnTo>
                  <a:lnTo>
                    <a:pt x="1276308" y="3152"/>
                  </a:lnTo>
                  <a:lnTo>
                    <a:pt x="1341321" y="7027"/>
                  </a:lnTo>
                  <a:lnTo>
                    <a:pt x="1405096" y="12376"/>
                  </a:lnTo>
                  <a:lnTo>
                    <a:pt x="1467528" y="19155"/>
                  </a:lnTo>
                  <a:lnTo>
                    <a:pt x="1528508" y="27319"/>
                  </a:lnTo>
                  <a:lnTo>
                    <a:pt x="1587930" y="36826"/>
                  </a:lnTo>
                  <a:lnTo>
                    <a:pt x="1645686" y="47630"/>
                  </a:lnTo>
                  <a:lnTo>
                    <a:pt x="1701670" y="59689"/>
                  </a:lnTo>
                  <a:lnTo>
                    <a:pt x="1755773" y="72957"/>
                  </a:lnTo>
                  <a:lnTo>
                    <a:pt x="1807889" y="87392"/>
                  </a:lnTo>
                  <a:lnTo>
                    <a:pt x="1857911" y="102949"/>
                  </a:lnTo>
                  <a:lnTo>
                    <a:pt x="1905731" y="119585"/>
                  </a:lnTo>
                  <a:lnTo>
                    <a:pt x="1951243" y="137255"/>
                  </a:lnTo>
                  <a:lnTo>
                    <a:pt x="1994340" y="155915"/>
                  </a:lnTo>
                  <a:lnTo>
                    <a:pt x="2034913" y="175522"/>
                  </a:lnTo>
                  <a:lnTo>
                    <a:pt x="2072856" y="196031"/>
                  </a:lnTo>
                  <a:lnTo>
                    <a:pt x="2108062" y="217399"/>
                  </a:lnTo>
                  <a:lnTo>
                    <a:pt x="2140423" y="239581"/>
                  </a:lnTo>
                  <a:lnTo>
                    <a:pt x="2196185" y="286214"/>
                  </a:lnTo>
                  <a:lnTo>
                    <a:pt x="2239283" y="335578"/>
                  </a:lnTo>
                  <a:lnTo>
                    <a:pt x="2268860" y="387321"/>
                  </a:lnTo>
                  <a:lnTo>
                    <a:pt x="2284059" y="441093"/>
                  </a:lnTo>
                  <a:lnTo>
                    <a:pt x="2285999" y="468629"/>
                  </a:lnTo>
                  <a:lnTo>
                    <a:pt x="2284059" y="496166"/>
                  </a:lnTo>
                  <a:lnTo>
                    <a:pt x="2268860" y="549938"/>
                  </a:lnTo>
                  <a:lnTo>
                    <a:pt x="2239283" y="601681"/>
                  </a:lnTo>
                  <a:lnTo>
                    <a:pt x="2196185" y="651045"/>
                  </a:lnTo>
                  <a:lnTo>
                    <a:pt x="2140423" y="697678"/>
                  </a:lnTo>
                  <a:lnTo>
                    <a:pt x="2108062" y="719860"/>
                  </a:lnTo>
                  <a:lnTo>
                    <a:pt x="2072856" y="741228"/>
                  </a:lnTo>
                  <a:lnTo>
                    <a:pt x="2034913" y="761737"/>
                  </a:lnTo>
                  <a:lnTo>
                    <a:pt x="1994340" y="781344"/>
                  </a:lnTo>
                  <a:lnTo>
                    <a:pt x="1951243" y="800004"/>
                  </a:lnTo>
                  <a:lnTo>
                    <a:pt x="1905731" y="817674"/>
                  </a:lnTo>
                  <a:lnTo>
                    <a:pt x="1857911" y="834310"/>
                  </a:lnTo>
                  <a:lnTo>
                    <a:pt x="1807889" y="849867"/>
                  </a:lnTo>
                  <a:lnTo>
                    <a:pt x="1755773" y="864302"/>
                  </a:lnTo>
                  <a:lnTo>
                    <a:pt x="1701670" y="877570"/>
                  </a:lnTo>
                  <a:lnTo>
                    <a:pt x="1645686" y="889629"/>
                  </a:lnTo>
                  <a:lnTo>
                    <a:pt x="1587930" y="900433"/>
                  </a:lnTo>
                  <a:lnTo>
                    <a:pt x="1528508" y="909940"/>
                  </a:lnTo>
                  <a:lnTo>
                    <a:pt x="1467528" y="918104"/>
                  </a:lnTo>
                  <a:lnTo>
                    <a:pt x="1405096" y="924883"/>
                  </a:lnTo>
                  <a:lnTo>
                    <a:pt x="1341321" y="930232"/>
                  </a:lnTo>
                  <a:lnTo>
                    <a:pt x="1276308" y="934107"/>
                  </a:lnTo>
                  <a:lnTo>
                    <a:pt x="1210165" y="936464"/>
                  </a:lnTo>
                  <a:lnTo>
                    <a:pt x="1142999" y="937259"/>
                  </a:lnTo>
                  <a:lnTo>
                    <a:pt x="1075834" y="936464"/>
                  </a:lnTo>
                  <a:lnTo>
                    <a:pt x="1009691" y="934107"/>
                  </a:lnTo>
                  <a:lnTo>
                    <a:pt x="944678" y="930232"/>
                  </a:lnTo>
                  <a:lnTo>
                    <a:pt x="880903" y="924883"/>
                  </a:lnTo>
                  <a:lnTo>
                    <a:pt x="818471" y="918104"/>
                  </a:lnTo>
                  <a:lnTo>
                    <a:pt x="757491" y="909940"/>
                  </a:lnTo>
                  <a:lnTo>
                    <a:pt x="698069" y="900433"/>
                  </a:lnTo>
                  <a:lnTo>
                    <a:pt x="640313" y="889629"/>
                  </a:lnTo>
                  <a:lnTo>
                    <a:pt x="584329" y="877570"/>
                  </a:lnTo>
                  <a:lnTo>
                    <a:pt x="530226" y="864302"/>
                  </a:lnTo>
                  <a:lnTo>
                    <a:pt x="478110" y="849867"/>
                  </a:lnTo>
                  <a:lnTo>
                    <a:pt x="428088" y="834310"/>
                  </a:lnTo>
                  <a:lnTo>
                    <a:pt x="380268" y="817674"/>
                  </a:lnTo>
                  <a:lnTo>
                    <a:pt x="334756" y="800004"/>
                  </a:lnTo>
                  <a:lnTo>
                    <a:pt x="291659" y="781344"/>
                  </a:lnTo>
                  <a:lnTo>
                    <a:pt x="251086" y="761737"/>
                  </a:lnTo>
                  <a:lnTo>
                    <a:pt x="213143" y="741228"/>
                  </a:lnTo>
                  <a:lnTo>
                    <a:pt x="177937" y="719860"/>
                  </a:lnTo>
                  <a:lnTo>
                    <a:pt x="145576" y="697678"/>
                  </a:lnTo>
                  <a:lnTo>
                    <a:pt x="89814" y="651045"/>
                  </a:lnTo>
                  <a:lnTo>
                    <a:pt x="46716" y="601681"/>
                  </a:lnTo>
                  <a:lnTo>
                    <a:pt x="17139" y="549938"/>
                  </a:lnTo>
                  <a:lnTo>
                    <a:pt x="1940" y="496166"/>
                  </a:lnTo>
                  <a:lnTo>
                    <a:pt x="0" y="468629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3801" y="3546474"/>
              <a:ext cx="1554480" cy="371475"/>
            </a:xfrm>
            <a:custGeom>
              <a:avLst/>
              <a:gdLst/>
              <a:ahLst/>
              <a:cxnLst/>
              <a:rect l="l" t="t" r="r" b="b"/>
              <a:pathLst>
                <a:path w="1554479" h="371475">
                  <a:moveTo>
                    <a:pt x="1554124" y="0"/>
                  </a:moveTo>
                  <a:lnTo>
                    <a:pt x="1554124" y="0"/>
                  </a:lnTo>
                  <a:lnTo>
                    <a:pt x="0" y="0"/>
                  </a:lnTo>
                  <a:lnTo>
                    <a:pt x="0" y="371475"/>
                  </a:lnTo>
                  <a:lnTo>
                    <a:pt x="1554124" y="371475"/>
                  </a:lnTo>
                  <a:lnTo>
                    <a:pt x="15541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67451" y="3540124"/>
              <a:ext cx="1567180" cy="396875"/>
            </a:xfrm>
            <a:custGeom>
              <a:avLst/>
              <a:gdLst/>
              <a:ahLst/>
              <a:cxnLst/>
              <a:rect l="l" t="t" r="r" b="b"/>
              <a:pathLst>
                <a:path w="1567179" h="396875">
                  <a:moveTo>
                    <a:pt x="524383" y="0"/>
                  </a:moveTo>
                  <a:lnTo>
                    <a:pt x="524383" y="396875"/>
                  </a:lnTo>
                </a:path>
                <a:path w="1567179" h="396875">
                  <a:moveTo>
                    <a:pt x="1042416" y="0"/>
                  </a:moveTo>
                  <a:lnTo>
                    <a:pt x="1042416" y="396875"/>
                  </a:lnTo>
                </a:path>
                <a:path w="1567179" h="396875">
                  <a:moveTo>
                    <a:pt x="6350" y="0"/>
                  </a:moveTo>
                  <a:lnTo>
                    <a:pt x="6350" y="396875"/>
                  </a:lnTo>
                </a:path>
                <a:path w="1567179" h="396875">
                  <a:moveTo>
                    <a:pt x="1560449" y="0"/>
                  </a:moveTo>
                  <a:lnTo>
                    <a:pt x="1560449" y="396875"/>
                  </a:lnTo>
                </a:path>
                <a:path w="1567179" h="396875">
                  <a:moveTo>
                    <a:pt x="0" y="6350"/>
                  </a:moveTo>
                  <a:lnTo>
                    <a:pt x="1566799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67451" y="3917949"/>
              <a:ext cx="1567180" cy="0"/>
            </a:xfrm>
            <a:custGeom>
              <a:avLst/>
              <a:gdLst/>
              <a:ahLst/>
              <a:cxnLst/>
              <a:rect l="l" t="t" r="r" b="b"/>
              <a:pathLst>
                <a:path w="1567179">
                  <a:moveTo>
                    <a:pt x="0" y="0"/>
                  </a:moveTo>
                  <a:lnTo>
                    <a:pt x="15667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6251" y="3877068"/>
              <a:ext cx="1439418" cy="5112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9127" y="3921251"/>
              <a:ext cx="2286000" cy="9372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9127" y="3921251"/>
              <a:ext cx="2286000" cy="937260"/>
            </a:xfrm>
            <a:custGeom>
              <a:avLst/>
              <a:gdLst/>
              <a:ahLst/>
              <a:cxnLst/>
              <a:rect l="l" t="t" r="r" b="b"/>
              <a:pathLst>
                <a:path w="2286000" h="937260">
                  <a:moveTo>
                    <a:pt x="0" y="468630"/>
                  </a:moveTo>
                  <a:lnTo>
                    <a:pt x="7689" y="413976"/>
                  </a:lnTo>
                  <a:lnTo>
                    <a:pt x="30184" y="361174"/>
                  </a:lnTo>
                  <a:lnTo>
                    <a:pt x="66629" y="310576"/>
                  </a:lnTo>
                  <a:lnTo>
                    <a:pt x="116166" y="262534"/>
                  </a:lnTo>
                  <a:lnTo>
                    <a:pt x="177937" y="217399"/>
                  </a:lnTo>
                  <a:lnTo>
                    <a:pt x="213143" y="196031"/>
                  </a:lnTo>
                  <a:lnTo>
                    <a:pt x="251086" y="175522"/>
                  </a:lnTo>
                  <a:lnTo>
                    <a:pt x="291659" y="155915"/>
                  </a:lnTo>
                  <a:lnTo>
                    <a:pt x="334756" y="137255"/>
                  </a:lnTo>
                  <a:lnTo>
                    <a:pt x="380268" y="119585"/>
                  </a:lnTo>
                  <a:lnTo>
                    <a:pt x="428088" y="102949"/>
                  </a:lnTo>
                  <a:lnTo>
                    <a:pt x="478110" y="87392"/>
                  </a:lnTo>
                  <a:lnTo>
                    <a:pt x="530226" y="72957"/>
                  </a:lnTo>
                  <a:lnTo>
                    <a:pt x="584329" y="59689"/>
                  </a:lnTo>
                  <a:lnTo>
                    <a:pt x="640313" y="47630"/>
                  </a:lnTo>
                  <a:lnTo>
                    <a:pt x="698069" y="36826"/>
                  </a:lnTo>
                  <a:lnTo>
                    <a:pt x="757491" y="27319"/>
                  </a:lnTo>
                  <a:lnTo>
                    <a:pt x="818471" y="19155"/>
                  </a:lnTo>
                  <a:lnTo>
                    <a:pt x="880903" y="12376"/>
                  </a:lnTo>
                  <a:lnTo>
                    <a:pt x="944678" y="7027"/>
                  </a:lnTo>
                  <a:lnTo>
                    <a:pt x="1009691" y="3152"/>
                  </a:lnTo>
                  <a:lnTo>
                    <a:pt x="1075834" y="795"/>
                  </a:lnTo>
                  <a:lnTo>
                    <a:pt x="1143000" y="0"/>
                  </a:lnTo>
                  <a:lnTo>
                    <a:pt x="1210165" y="795"/>
                  </a:lnTo>
                  <a:lnTo>
                    <a:pt x="1276308" y="3152"/>
                  </a:lnTo>
                  <a:lnTo>
                    <a:pt x="1341321" y="7027"/>
                  </a:lnTo>
                  <a:lnTo>
                    <a:pt x="1405096" y="12376"/>
                  </a:lnTo>
                  <a:lnTo>
                    <a:pt x="1467528" y="19155"/>
                  </a:lnTo>
                  <a:lnTo>
                    <a:pt x="1528508" y="27319"/>
                  </a:lnTo>
                  <a:lnTo>
                    <a:pt x="1587930" y="36826"/>
                  </a:lnTo>
                  <a:lnTo>
                    <a:pt x="1645686" y="47630"/>
                  </a:lnTo>
                  <a:lnTo>
                    <a:pt x="1701670" y="59689"/>
                  </a:lnTo>
                  <a:lnTo>
                    <a:pt x="1755773" y="72957"/>
                  </a:lnTo>
                  <a:lnTo>
                    <a:pt x="1807889" y="87392"/>
                  </a:lnTo>
                  <a:lnTo>
                    <a:pt x="1857911" y="102949"/>
                  </a:lnTo>
                  <a:lnTo>
                    <a:pt x="1905731" y="119585"/>
                  </a:lnTo>
                  <a:lnTo>
                    <a:pt x="1951243" y="137255"/>
                  </a:lnTo>
                  <a:lnTo>
                    <a:pt x="1994340" y="155915"/>
                  </a:lnTo>
                  <a:lnTo>
                    <a:pt x="2034913" y="175522"/>
                  </a:lnTo>
                  <a:lnTo>
                    <a:pt x="2072856" y="196031"/>
                  </a:lnTo>
                  <a:lnTo>
                    <a:pt x="2108062" y="217399"/>
                  </a:lnTo>
                  <a:lnTo>
                    <a:pt x="2140423" y="239581"/>
                  </a:lnTo>
                  <a:lnTo>
                    <a:pt x="2196185" y="286214"/>
                  </a:lnTo>
                  <a:lnTo>
                    <a:pt x="2239283" y="335578"/>
                  </a:lnTo>
                  <a:lnTo>
                    <a:pt x="2268860" y="387321"/>
                  </a:lnTo>
                  <a:lnTo>
                    <a:pt x="2284059" y="441093"/>
                  </a:lnTo>
                  <a:lnTo>
                    <a:pt x="2286000" y="468630"/>
                  </a:lnTo>
                  <a:lnTo>
                    <a:pt x="2284059" y="496166"/>
                  </a:lnTo>
                  <a:lnTo>
                    <a:pt x="2268860" y="549938"/>
                  </a:lnTo>
                  <a:lnTo>
                    <a:pt x="2239283" y="601681"/>
                  </a:lnTo>
                  <a:lnTo>
                    <a:pt x="2196185" y="651045"/>
                  </a:lnTo>
                  <a:lnTo>
                    <a:pt x="2140423" y="697678"/>
                  </a:lnTo>
                  <a:lnTo>
                    <a:pt x="2108062" y="719860"/>
                  </a:lnTo>
                  <a:lnTo>
                    <a:pt x="2072856" y="741228"/>
                  </a:lnTo>
                  <a:lnTo>
                    <a:pt x="2034913" y="761737"/>
                  </a:lnTo>
                  <a:lnTo>
                    <a:pt x="1994340" y="781344"/>
                  </a:lnTo>
                  <a:lnTo>
                    <a:pt x="1951243" y="800004"/>
                  </a:lnTo>
                  <a:lnTo>
                    <a:pt x="1905731" y="817674"/>
                  </a:lnTo>
                  <a:lnTo>
                    <a:pt x="1857911" y="834310"/>
                  </a:lnTo>
                  <a:lnTo>
                    <a:pt x="1807889" y="849867"/>
                  </a:lnTo>
                  <a:lnTo>
                    <a:pt x="1755773" y="864302"/>
                  </a:lnTo>
                  <a:lnTo>
                    <a:pt x="1701670" y="877570"/>
                  </a:lnTo>
                  <a:lnTo>
                    <a:pt x="1645686" y="889629"/>
                  </a:lnTo>
                  <a:lnTo>
                    <a:pt x="1587930" y="900433"/>
                  </a:lnTo>
                  <a:lnTo>
                    <a:pt x="1528508" y="909940"/>
                  </a:lnTo>
                  <a:lnTo>
                    <a:pt x="1467528" y="918104"/>
                  </a:lnTo>
                  <a:lnTo>
                    <a:pt x="1405096" y="924883"/>
                  </a:lnTo>
                  <a:lnTo>
                    <a:pt x="1341321" y="930232"/>
                  </a:lnTo>
                  <a:lnTo>
                    <a:pt x="1276308" y="934107"/>
                  </a:lnTo>
                  <a:lnTo>
                    <a:pt x="1210165" y="936464"/>
                  </a:lnTo>
                  <a:lnTo>
                    <a:pt x="1143000" y="937260"/>
                  </a:lnTo>
                  <a:lnTo>
                    <a:pt x="1075834" y="936464"/>
                  </a:lnTo>
                  <a:lnTo>
                    <a:pt x="1009691" y="934107"/>
                  </a:lnTo>
                  <a:lnTo>
                    <a:pt x="944678" y="930232"/>
                  </a:lnTo>
                  <a:lnTo>
                    <a:pt x="880903" y="924883"/>
                  </a:lnTo>
                  <a:lnTo>
                    <a:pt x="818471" y="918104"/>
                  </a:lnTo>
                  <a:lnTo>
                    <a:pt x="757491" y="909940"/>
                  </a:lnTo>
                  <a:lnTo>
                    <a:pt x="698069" y="900433"/>
                  </a:lnTo>
                  <a:lnTo>
                    <a:pt x="640313" y="889629"/>
                  </a:lnTo>
                  <a:lnTo>
                    <a:pt x="584329" y="877570"/>
                  </a:lnTo>
                  <a:lnTo>
                    <a:pt x="530226" y="864302"/>
                  </a:lnTo>
                  <a:lnTo>
                    <a:pt x="478110" y="849867"/>
                  </a:lnTo>
                  <a:lnTo>
                    <a:pt x="428088" y="834310"/>
                  </a:lnTo>
                  <a:lnTo>
                    <a:pt x="380268" y="817674"/>
                  </a:lnTo>
                  <a:lnTo>
                    <a:pt x="334756" y="800004"/>
                  </a:lnTo>
                  <a:lnTo>
                    <a:pt x="291659" y="781344"/>
                  </a:lnTo>
                  <a:lnTo>
                    <a:pt x="251086" y="761737"/>
                  </a:lnTo>
                  <a:lnTo>
                    <a:pt x="213143" y="741228"/>
                  </a:lnTo>
                  <a:lnTo>
                    <a:pt x="177937" y="719860"/>
                  </a:lnTo>
                  <a:lnTo>
                    <a:pt x="145576" y="697678"/>
                  </a:lnTo>
                  <a:lnTo>
                    <a:pt x="89814" y="651045"/>
                  </a:lnTo>
                  <a:lnTo>
                    <a:pt x="46716" y="601681"/>
                  </a:lnTo>
                  <a:lnTo>
                    <a:pt x="17139" y="549938"/>
                  </a:lnTo>
                  <a:lnTo>
                    <a:pt x="1940" y="496166"/>
                  </a:lnTo>
                  <a:lnTo>
                    <a:pt x="0" y="46863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356101" y="4103624"/>
          <a:ext cx="2072637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---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---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---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3740911" y="4440948"/>
            <a:ext cx="3370580" cy="885190"/>
            <a:chOff x="2805683" y="4440948"/>
            <a:chExt cx="2527935" cy="885190"/>
          </a:xfrm>
        </p:grpSpPr>
        <p:sp>
          <p:nvSpPr>
            <p:cNvPr id="30" name="object 30"/>
            <p:cNvSpPr/>
            <p:nvPr/>
          </p:nvSpPr>
          <p:spPr>
            <a:xfrm>
              <a:off x="3325367" y="4440948"/>
              <a:ext cx="1439417" cy="511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5683" y="4814328"/>
              <a:ext cx="421398" cy="5112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1507" y="4814328"/>
              <a:ext cx="375678" cy="5112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1611" y="4814328"/>
              <a:ext cx="499122" cy="51128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85159" y="4814328"/>
              <a:ext cx="552450" cy="5112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32047" y="4814328"/>
              <a:ext cx="1901189" cy="5112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881888" y="5170933"/>
            <a:ext cx="1443736" cy="5112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628056" y="2142681"/>
            <a:ext cx="9233745" cy="3065145"/>
            <a:chOff x="1221041" y="2142680"/>
            <a:chExt cx="6925309" cy="3065145"/>
          </a:xfrm>
        </p:grpSpPr>
        <p:sp>
          <p:nvSpPr>
            <p:cNvPr id="40" name="object 40"/>
            <p:cNvSpPr/>
            <p:nvPr/>
          </p:nvSpPr>
          <p:spPr>
            <a:xfrm>
              <a:off x="1221041" y="3198875"/>
              <a:ext cx="4208780" cy="2009139"/>
            </a:xfrm>
            <a:custGeom>
              <a:avLst/>
              <a:gdLst/>
              <a:ahLst/>
              <a:cxnLst/>
              <a:rect l="l" t="t" r="r" b="b"/>
              <a:pathLst>
                <a:path w="4208780" h="2009139">
                  <a:moveTo>
                    <a:pt x="1707705" y="1190244"/>
                  </a:moveTo>
                  <a:lnTo>
                    <a:pt x="1565719" y="1187577"/>
                  </a:lnTo>
                  <a:lnTo>
                    <a:pt x="1631594" y="1219492"/>
                  </a:lnTo>
                  <a:lnTo>
                    <a:pt x="0" y="1997329"/>
                  </a:lnTo>
                  <a:lnTo>
                    <a:pt x="5461" y="2008771"/>
                  </a:lnTo>
                  <a:lnTo>
                    <a:pt x="1637004" y="1230947"/>
                  </a:lnTo>
                  <a:lnTo>
                    <a:pt x="1620329" y="1302258"/>
                  </a:lnTo>
                  <a:lnTo>
                    <a:pt x="1686598" y="1217295"/>
                  </a:lnTo>
                  <a:lnTo>
                    <a:pt x="1707705" y="1190244"/>
                  </a:lnTo>
                  <a:close/>
                </a:path>
                <a:path w="4208780" h="2009139">
                  <a:moveTo>
                    <a:pt x="2377376" y="129540"/>
                  </a:moveTo>
                  <a:lnTo>
                    <a:pt x="2353360" y="76073"/>
                  </a:lnTo>
                  <a:lnTo>
                    <a:pt x="2353246" y="75819"/>
                  </a:lnTo>
                  <a:lnTo>
                    <a:pt x="2319210" y="0"/>
                  </a:lnTo>
                  <a:lnTo>
                    <a:pt x="2316111" y="5613"/>
                  </a:lnTo>
                  <a:lnTo>
                    <a:pt x="2316111" y="76149"/>
                  </a:lnTo>
                  <a:lnTo>
                    <a:pt x="2315946" y="76136"/>
                  </a:lnTo>
                  <a:lnTo>
                    <a:pt x="2316111" y="76149"/>
                  </a:lnTo>
                  <a:lnTo>
                    <a:pt x="2316111" y="5613"/>
                  </a:lnTo>
                  <a:lnTo>
                    <a:pt x="2250503" y="124206"/>
                  </a:lnTo>
                  <a:lnTo>
                    <a:pt x="2309469" y="80899"/>
                  </a:lnTo>
                  <a:lnTo>
                    <a:pt x="2273236" y="944245"/>
                  </a:lnTo>
                  <a:lnTo>
                    <a:pt x="2285936" y="944880"/>
                  </a:lnTo>
                  <a:lnTo>
                    <a:pt x="2322169" y="81432"/>
                  </a:lnTo>
                  <a:lnTo>
                    <a:pt x="2377376" y="129540"/>
                  </a:lnTo>
                  <a:close/>
                </a:path>
                <a:path w="4208780" h="2009139">
                  <a:moveTo>
                    <a:pt x="4208716" y="626364"/>
                  </a:moveTo>
                  <a:lnTo>
                    <a:pt x="4066730" y="625602"/>
                  </a:lnTo>
                  <a:lnTo>
                    <a:pt x="4133075" y="656666"/>
                  </a:lnTo>
                  <a:lnTo>
                    <a:pt x="3563048" y="938149"/>
                  </a:lnTo>
                  <a:lnTo>
                    <a:pt x="3568636" y="949579"/>
                  </a:lnTo>
                  <a:lnTo>
                    <a:pt x="4138790" y="667969"/>
                  </a:lnTo>
                  <a:lnTo>
                    <a:pt x="4122991" y="739521"/>
                  </a:lnTo>
                  <a:lnTo>
                    <a:pt x="4187444" y="654431"/>
                  </a:lnTo>
                  <a:lnTo>
                    <a:pt x="4208716" y="62636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58256" y="2144267"/>
              <a:ext cx="2286000" cy="9372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58256" y="2144267"/>
              <a:ext cx="2286000" cy="937260"/>
            </a:xfrm>
            <a:custGeom>
              <a:avLst/>
              <a:gdLst/>
              <a:ahLst/>
              <a:cxnLst/>
              <a:rect l="l" t="t" r="r" b="b"/>
              <a:pathLst>
                <a:path w="2286000" h="937260">
                  <a:moveTo>
                    <a:pt x="0" y="468630"/>
                  </a:moveTo>
                  <a:lnTo>
                    <a:pt x="7689" y="413976"/>
                  </a:lnTo>
                  <a:lnTo>
                    <a:pt x="30184" y="361174"/>
                  </a:lnTo>
                  <a:lnTo>
                    <a:pt x="66629" y="310576"/>
                  </a:lnTo>
                  <a:lnTo>
                    <a:pt x="116166" y="262534"/>
                  </a:lnTo>
                  <a:lnTo>
                    <a:pt x="177937" y="217399"/>
                  </a:lnTo>
                  <a:lnTo>
                    <a:pt x="213143" y="196031"/>
                  </a:lnTo>
                  <a:lnTo>
                    <a:pt x="251086" y="175522"/>
                  </a:lnTo>
                  <a:lnTo>
                    <a:pt x="291659" y="155915"/>
                  </a:lnTo>
                  <a:lnTo>
                    <a:pt x="334756" y="137255"/>
                  </a:lnTo>
                  <a:lnTo>
                    <a:pt x="380268" y="119585"/>
                  </a:lnTo>
                  <a:lnTo>
                    <a:pt x="428088" y="102949"/>
                  </a:lnTo>
                  <a:lnTo>
                    <a:pt x="478110" y="87392"/>
                  </a:lnTo>
                  <a:lnTo>
                    <a:pt x="530226" y="72957"/>
                  </a:lnTo>
                  <a:lnTo>
                    <a:pt x="584329" y="59689"/>
                  </a:lnTo>
                  <a:lnTo>
                    <a:pt x="640313" y="47630"/>
                  </a:lnTo>
                  <a:lnTo>
                    <a:pt x="698069" y="36826"/>
                  </a:lnTo>
                  <a:lnTo>
                    <a:pt x="757491" y="27319"/>
                  </a:lnTo>
                  <a:lnTo>
                    <a:pt x="818471" y="19155"/>
                  </a:lnTo>
                  <a:lnTo>
                    <a:pt x="880903" y="12376"/>
                  </a:lnTo>
                  <a:lnTo>
                    <a:pt x="944678" y="7027"/>
                  </a:lnTo>
                  <a:lnTo>
                    <a:pt x="1009691" y="3152"/>
                  </a:lnTo>
                  <a:lnTo>
                    <a:pt x="1075834" y="795"/>
                  </a:lnTo>
                  <a:lnTo>
                    <a:pt x="1143000" y="0"/>
                  </a:lnTo>
                  <a:lnTo>
                    <a:pt x="1210165" y="795"/>
                  </a:lnTo>
                  <a:lnTo>
                    <a:pt x="1276308" y="3152"/>
                  </a:lnTo>
                  <a:lnTo>
                    <a:pt x="1341321" y="7027"/>
                  </a:lnTo>
                  <a:lnTo>
                    <a:pt x="1405096" y="12376"/>
                  </a:lnTo>
                  <a:lnTo>
                    <a:pt x="1467528" y="19155"/>
                  </a:lnTo>
                  <a:lnTo>
                    <a:pt x="1528508" y="27319"/>
                  </a:lnTo>
                  <a:lnTo>
                    <a:pt x="1587930" y="36826"/>
                  </a:lnTo>
                  <a:lnTo>
                    <a:pt x="1645686" y="47630"/>
                  </a:lnTo>
                  <a:lnTo>
                    <a:pt x="1701670" y="59689"/>
                  </a:lnTo>
                  <a:lnTo>
                    <a:pt x="1755773" y="72957"/>
                  </a:lnTo>
                  <a:lnTo>
                    <a:pt x="1807889" y="87392"/>
                  </a:lnTo>
                  <a:lnTo>
                    <a:pt x="1857911" y="102949"/>
                  </a:lnTo>
                  <a:lnTo>
                    <a:pt x="1905731" y="119585"/>
                  </a:lnTo>
                  <a:lnTo>
                    <a:pt x="1951243" y="137255"/>
                  </a:lnTo>
                  <a:lnTo>
                    <a:pt x="1994340" y="155915"/>
                  </a:lnTo>
                  <a:lnTo>
                    <a:pt x="2034913" y="175522"/>
                  </a:lnTo>
                  <a:lnTo>
                    <a:pt x="2072856" y="196031"/>
                  </a:lnTo>
                  <a:lnTo>
                    <a:pt x="2108062" y="217399"/>
                  </a:lnTo>
                  <a:lnTo>
                    <a:pt x="2140423" y="239581"/>
                  </a:lnTo>
                  <a:lnTo>
                    <a:pt x="2196185" y="286214"/>
                  </a:lnTo>
                  <a:lnTo>
                    <a:pt x="2239283" y="335578"/>
                  </a:lnTo>
                  <a:lnTo>
                    <a:pt x="2268860" y="387321"/>
                  </a:lnTo>
                  <a:lnTo>
                    <a:pt x="2284059" y="441093"/>
                  </a:lnTo>
                  <a:lnTo>
                    <a:pt x="2286000" y="468630"/>
                  </a:lnTo>
                  <a:lnTo>
                    <a:pt x="2284059" y="496166"/>
                  </a:lnTo>
                  <a:lnTo>
                    <a:pt x="2268860" y="549938"/>
                  </a:lnTo>
                  <a:lnTo>
                    <a:pt x="2239283" y="601681"/>
                  </a:lnTo>
                  <a:lnTo>
                    <a:pt x="2196185" y="651045"/>
                  </a:lnTo>
                  <a:lnTo>
                    <a:pt x="2140423" y="697678"/>
                  </a:lnTo>
                  <a:lnTo>
                    <a:pt x="2108062" y="719860"/>
                  </a:lnTo>
                  <a:lnTo>
                    <a:pt x="2072856" y="741228"/>
                  </a:lnTo>
                  <a:lnTo>
                    <a:pt x="2034913" y="761737"/>
                  </a:lnTo>
                  <a:lnTo>
                    <a:pt x="1994340" y="781344"/>
                  </a:lnTo>
                  <a:lnTo>
                    <a:pt x="1951243" y="800004"/>
                  </a:lnTo>
                  <a:lnTo>
                    <a:pt x="1905731" y="817674"/>
                  </a:lnTo>
                  <a:lnTo>
                    <a:pt x="1857911" y="834310"/>
                  </a:lnTo>
                  <a:lnTo>
                    <a:pt x="1807889" y="849867"/>
                  </a:lnTo>
                  <a:lnTo>
                    <a:pt x="1755773" y="864302"/>
                  </a:lnTo>
                  <a:lnTo>
                    <a:pt x="1701670" y="877570"/>
                  </a:lnTo>
                  <a:lnTo>
                    <a:pt x="1645686" y="889629"/>
                  </a:lnTo>
                  <a:lnTo>
                    <a:pt x="1587930" y="900433"/>
                  </a:lnTo>
                  <a:lnTo>
                    <a:pt x="1528508" y="909940"/>
                  </a:lnTo>
                  <a:lnTo>
                    <a:pt x="1467528" y="918104"/>
                  </a:lnTo>
                  <a:lnTo>
                    <a:pt x="1405096" y="924883"/>
                  </a:lnTo>
                  <a:lnTo>
                    <a:pt x="1341321" y="930232"/>
                  </a:lnTo>
                  <a:lnTo>
                    <a:pt x="1276308" y="934107"/>
                  </a:lnTo>
                  <a:lnTo>
                    <a:pt x="1210165" y="936464"/>
                  </a:lnTo>
                  <a:lnTo>
                    <a:pt x="1143000" y="937260"/>
                  </a:lnTo>
                  <a:lnTo>
                    <a:pt x="1075834" y="936464"/>
                  </a:lnTo>
                  <a:lnTo>
                    <a:pt x="1009691" y="934107"/>
                  </a:lnTo>
                  <a:lnTo>
                    <a:pt x="944678" y="930232"/>
                  </a:lnTo>
                  <a:lnTo>
                    <a:pt x="880903" y="924883"/>
                  </a:lnTo>
                  <a:lnTo>
                    <a:pt x="818471" y="918104"/>
                  </a:lnTo>
                  <a:lnTo>
                    <a:pt x="757491" y="909940"/>
                  </a:lnTo>
                  <a:lnTo>
                    <a:pt x="698069" y="900433"/>
                  </a:lnTo>
                  <a:lnTo>
                    <a:pt x="640313" y="889629"/>
                  </a:lnTo>
                  <a:lnTo>
                    <a:pt x="584329" y="877570"/>
                  </a:lnTo>
                  <a:lnTo>
                    <a:pt x="530226" y="864302"/>
                  </a:lnTo>
                  <a:lnTo>
                    <a:pt x="478110" y="849867"/>
                  </a:lnTo>
                  <a:lnTo>
                    <a:pt x="428088" y="834310"/>
                  </a:lnTo>
                  <a:lnTo>
                    <a:pt x="380268" y="817674"/>
                  </a:lnTo>
                  <a:lnTo>
                    <a:pt x="334756" y="800004"/>
                  </a:lnTo>
                  <a:lnTo>
                    <a:pt x="291659" y="781344"/>
                  </a:lnTo>
                  <a:lnTo>
                    <a:pt x="251086" y="761737"/>
                  </a:lnTo>
                  <a:lnTo>
                    <a:pt x="213143" y="741228"/>
                  </a:lnTo>
                  <a:lnTo>
                    <a:pt x="177937" y="719860"/>
                  </a:lnTo>
                  <a:lnTo>
                    <a:pt x="145576" y="697678"/>
                  </a:lnTo>
                  <a:lnTo>
                    <a:pt x="89814" y="651045"/>
                  </a:lnTo>
                  <a:lnTo>
                    <a:pt x="46716" y="601681"/>
                  </a:lnTo>
                  <a:lnTo>
                    <a:pt x="17139" y="549938"/>
                  </a:lnTo>
                  <a:lnTo>
                    <a:pt x="1940" y="496166"/>
                  </a:lnTo>
                  <a:lnTo>
                    <a:pt x="0" y="46863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8261435" y="2327276"/>
          <a:ext cx="2072637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5329768" y="1813573"/>
            <a:ext cx="5312833" cy="2336165"/>
            <a:chOff x="3997325" y="1813572"/>
            <a:chExt cx="3984625" cy="2336165"/>
          </a:xfrm>
        </p:grpSpPr>
        <p:sp>
          <p:nvSpPr>
            <p:cNvPr id="45" name="object 45"/>
            <p:cNvSpPr/>
            <p:nvPr/>
          </p:nvSpPr>
          <p:spPr>
            <a:xfrm>
              <a:off x="6254495" y="2663964"/>
              <a:ext cx="1439418" cy="51128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97167" y="2962668"/>
              <a:ext cx="1082802" cy="51128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4407" y="2962668"/>
              <a:ext cx="561581" cy="51128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97325" y="2881883"/>
              <a:ext cx="2152650" cy="1268095"/>
            </a:xfrm>
            <a:custGeom>
              <a:avLst/>
              <a:gdLst/>
              <a:ahLst/>
              <a:cxnLst/>
              <a:rect l="l" t="t" r="r" b="b"/>
              <a:pathLst>
                <a:path w="2152650" h="1268095">
                  <a:moveTo>
                    <a:pt x="2079357" y="35689"/>
                  </a:moveTo>
                  <a:lnTo>
                    <a:pt x="0" y="1256538"/>
                  </a:lnTo>
                  <a:lnTo>
                    <a:pt x="6350" y="1267586"/>
                  </a:lnTo>
                  <a:lnTo>
                    <a:pt x="2085827" y="46616"/>
                  </a:lnTo>
                  <a:lnTo>
                    <a:pt x="2086978" y="38694"/>
                  </a:lnTo>
                  <a:lnTo>
                    <a:pt x="2079357" y="35689"/>
                  </a:lnTo>
                  <a:close/>
                </a:path>
                <a:path w="2152650" h="1268095">
                  <a:moveTo>
                    <a:pt x="2131106" y="33146"/>
                  </a:moveTo>
                  <a:lnTo>
                    <a:pt x="2083689" y="33146"/>
                  </a:lnTo>
                  <a:lnTo>
                    <a:pt x="2090165" y="44068"/>
                  </a:lnTo>
                  <a:lnTo>
                    <a:pt x="2085827" y="46616"/>
                  </a:lnTo>
                  <a:lnTo>
                    <a:pt x="2075307" y="118999"/>
                  </a:lnTo>
                  <a:lnTo>
                    <a:pt x="2131106" y="33146"/>
                  </a:lnTo>
                  <a:close/>
                </a:path>
                <a:path w="2152650" h="1268095">
                  <a:moveTo>
                    <a:pt x="2086978" y="38694"/>
                  </a:moveTo>
                  <a:lnTo>
                    <a:pt x="2085827" y="46616"/>
                  </a:lnTo>
                  <a:lnTo>
                    <a:pt x="2090165" y="44068"/>
                  </a:lnTo>
                  <a:lnTo>
                    <a:pt x="2086978" y="38694"/>
                  </a:lnTo>
                  <a:close/>
                </a:path>
                <a:path w="2152650" h="1268095">
                  <a:moveTo>
                    <a:pt x="2083689" y="33146"/>
                  </a:moveTo>
                  <a:lnTo>
                    <a:pt x="2079357" y="35689"/>
                  </a:lnTo>
                  <a:lnTo>
                    <a:pt x="2086908" y="38576"/>
                  </a:lnTo>
                  <a:lnTo>
                    <a:pt x="2083689" y="33146"/>
                  </a:lnTo>
                  <a:close/>
                </a:path>
                <a:path w="2152650" h="1268095">
                  <a:moveTo>
                    <a:pt x="2152650" y="0"/>
                  </a:moveTo>
                  <a:lnTo>
                    <a:pt x="2010917" y="9525"/>
                  </a:lnTo>
                  <a:lnTo>
                    <a:pt x="2079357" y="35689"/>
                  </a:lnTo>
                  <a:lnTo>
                    <a:pt x="2083689" y="33146"/>
                  </a:lnTo>
                  <a:lnTo>
                    <a:pt x="2131106" y="33146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25895" y="1813572"/>
              <a:ext cx="552450" cy="5112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26123" y="1813572"/>
              <a:ext cx="1655826" cy="5112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930895" y="4242829"/>
            <a:ext cx="1785620" cy="511809"/>
            <a:chOff x="5948171" y="4242828"/>
            <a:chExt cx="1339215" cy="511809"/>
          </a:xfrm>
        </p:grpSpPr>
        <p:sp>
          <p:nvSpPr>
            <p:cNvPr id="53" name="object 53"/>
            <p:cNvSpPr/>
            <p:nvPr/>
          </p:nvSpPr>
          <p:spPr>
            <a:xfrm>
              <a:off x="5948171" y="4242828"/>
              <a:ext cx="1082802" cy="5112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25411" y="4242828"/>
              <a:ext cx="561581" cy="51128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636200" y="848566"/>
            <a:ext cx="752009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 </a:t>
            </a:r>
            <a:r>
              <a:rPr spc="-15" dirty="0"/>
              <a:t>representation </a:t>
            </a:r>
            <a:r>
              <a:rPr spc="-5" dirty="0"/>
              <a:t>of a 2-D</a:t>
            </a:r>
            <a:r>
              <a:rPr spc="75" dirty="0"/>
              <a:t> </a:t>
            </a:r>
            <a:r>
              <a:rPr spc="-25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8117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624" y="618283"/>
            <a:ext cx="63974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Jagged </a:t>
            </a:r>
            <a:r>
              <a:rPr spc="-25" dirty="0"/>
              <a:t>Array </a:t>
            </a:r>
            <a:r>
              <a:rPr spc="-5" dirty="0"/>
              <a:t>/ </a:t>
            </a:r>
            <a:r>
              <a:rPr spc="-10" dirty="0"/>
              <a:t>ZigZag</a:t>
            </a:r>
            <a:r>
              <a:rPr spc="50" dirty="0"/>
              <a:t> </a:t>
            </a:r>
            <a:r>
              <a:rPr spc="-2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624" y="1518667"/>
            <a:ext cx="11157577" cy="35863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Declaration</a:t>
            </a:r>
            <a:r>
              <a:rPr sz="1800" spc="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12700" marR="5089525" indent="838200">
              <a:lnSpc>
                <a:spcPct val="12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[ ][ ] </a:t>
            </a:r>
            <a:r>
              <a:rPr sz="1800" spc="-20" dirty="0">
                <a:latin typeface="Carlito"/>
                <a:cs typeface="Carlito"/>
              </a:rPr>
              <a:t>myArray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; 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Construction</a:t>
            </a:r>
            <a:r>
              <a:rPr sz="1800" spc="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12700" marR="4826635" indent="523875">
              <a:lnSpc>
                <a:spcPct val="120000"/>
              </a:lnSpc>
            </a:pPr>
            <a:r>
              <a:rPr sz="1800" spc="-20" dirty="0">
                <a:latin typeface="Carlito"/>
                <a:cs typeface="Carlito"/>
              </a:rPr>
              <a:t>myArray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int[3][ </a:t>
            </a:r>
            <a:r>
              <a:rPr sz="1800" dirty="0">
                <a:latin typeface="Carlito"/>
                <a:cs typeface="Carlito"/>
              </a:rPr>
              <a:t>]; </a:t>
            </a:r>
            <a:endParaRPr lang="en-IN" sz="1800" dirty="0">
              <a:latin typeface="Carlito"/>
              <a:cs typeface="Carlito"/>
            </a:endParaRPr>
          </a:p>
          <a:p>
            <a:pPr marL="12700" marR="4826635" indent="523875">
              <a:lnSpc>
                <a:spcPct val="120000"/>
              </a:lnSpc>
            </a:pP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Note</a:t>
            </a:r>
            <a:r>
              <a:rPr sz="1800" spc="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:-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86385" algn="l"/>
              </a:tabLst>
            </a:pPr>
            <a:r>
              <a:rPr sz="1800" spc="-10" dirty="0">
                <a:latin typeface="Carlito"/>
                <a:cs typeface="Carlito"/>
              </a:rPr>
              <a:t>Only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first brackets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given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size. That’s </a:t>
            </a:r>
            <a:r>
              <a:rPr sz="1800" spc="-5" dirty="0">
                <a:latin typeface="Carlito"/>
                <a:cs typeface="Carlito"/>
              </a:rPr>
              <a:t>acceptable in </a:t>
            </a:r>
            <a:r>
              <a:rPr sz="1800" spc="-10" dirty="0">
                <a:latin typeface="Carlito"/>
                <a:cs typeface="Carlito"/>
              </a:rPr>
              <a:t>Java, </a:t>
            </a:r>
            <a:r>
              <a:rPr sz="1800" spc="-5" dirty="0">
                <a:latin typeface="Carlito"/>
                <a:cs typeface="Carlito"/>
              </a:rPr>
              <a:t>since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JVM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needs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know only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size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object </a:t>
            </a:r>
            <a:r>
              <a:rPr sz="1800" dirty="0">
                <a:latin typeface="Carlito"/>
                <a:cs typeface="Carlito"/>
              </a:rPr>
              <a:t>assigned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Initialization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[ ] </a:t>
            </a:r>
            <a:r>
              <a:rPr sz="1800" spc="-5" dirty="0">
                <a:latin typeface="Carlito"/>
                <a:cs typeface="Carlito"/>
              </a:rPr>
              <a:t>a=new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int[]{9,8,5};</a:t>
            </a:r>
            <a:endParaRPr sz="1800" dirty="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latin typeface="Carlito"/>
                <a:cs typeface="Carlito"/>
              </a:rPr>
              <a:t>myArray[0]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int[]{6,7};</a:t>
            </a:r>
            <a:endParaRPr sz="1800" dirty="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latin typeface="Carlito"/>
                <a:cs typeface="Carlito"/>
              </a:rPr>
              <a:t>myArray[1]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=a;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167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919" y="1294336"/>
            <a:ext cx="9362440" cy="4443730"/>
            <a:chOff x="1417439" y="1294336"/>
            <a:chExt cx="7021830" cy="4443730"/>
          </a:xfrm>
        </p:grpSpPr>
        <p:sp>
          <p:nvSpPr>
            <p:cNvPr id="3" name="object 3"/>
            <p:cNvSpPr/>
            <p:nvPr/>
          </p:nvSpPr>
          <p:spPr>
            <a:xfrm>
              <a:off x="1423789" y="1300686"/>
              <a:ext cx="7008761" cy="4430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3789" y="1300686"/>
              <a:ext cx="7009130" cy="4431030"/>
            </a:xfrm>
            <a:custGeom>
              <a:avLst/>
              <a:gdLst/>
              <a:ahLst/>
              <a:cxnLst/>
              <a:rect l="l" t="t" r="r" b="b"/>
              <a:pathLst>
                <a:path w="7009130" h="4431030">
                  <a:moveTo>
                    <a:pt x="637674" y="1458769"/>
                  </a:moveTo>
                  <a:lnTo>
                    <a:pt x="631905" y="1414682"/>
                  </a:lnTo>
                  <a:lnTo>
                    <a:pt x="628545" y="1370845"/>
                  </a:lnTo>
                  <a:lnTo>
                    <a:pt x="627549" y="1327309"/>
                  </a:lnTo>
                  <a:lnTo>
                    <a:pt x="628871" y="1284126"/>
                  </a:lnTo>
                  <a:lnTo>
                    <a:pt x="632468" y="1241347"/>
                  </a:lnTo>
                  <a:lnTo>
                    <a:pt x="638293" y="1199021"/>
                  </a:lnTo>
                  <a:lnTo>
                    <a:pt x="646302" y="1157201"/>
                  </a:lnTo>
                  <a:lnTo>
                    <a:pt x="656450" y="1115938"/>
                  </a:lnTo>
                  <a:lnTo>
                    <a:pt x="668692" y="1075281"/>
                  </a:lnTo>
                  <a:lnTo>
                    <a:pt x="682983" y="1035283"/>
                  </a:lnTo>
                  <a:lnTo>
                    <a:pt x="699277" y="995993"/>
                  </a:lnTo>
                  <a:lnTo>
                    <a:pt x="717530" y="957464"/>
                  </a:lnTo>
                  <a:lnTo>
                    <a:pt x="737697" y="919745"/>
                  </a:lnTo>
                  <a:lnTo>
                    <a:pt x="759733" y="882888"/>
                  </a:lnTo>
                  <a:lnTo>
                    <a:pt x="783592" y="846945"/>
                  </a:lnTo>
                  <a:lnTo>
                    <a:pt x="809230" y="811964"/>
                  </a:lnTo>
                  <a:lnTo>
                    <a:pt x="836601" y="777999"/>
                  </a:lnTo>
                  <a:lnTo>
                    <a:pt x="865662" y="745099"/>
                  </a:lnTo>
                  <a:lnTo>
                    <a:pt x="896366" y="713315"/>
                  </a:lnTo>
                  <a:lnTo>
                    <a:pt x="928668" y="682699"/>
                  </a:lnTo>
                  <a:lnTo>
                    <a:pt x="962524" y="653302"/>
                  </a:lnTo>
                  <a:lnTo>
                    <a:pt x="997889" y="625174"/>
                  </a:lnTo>
                  <a:lnTo>
                    <a:pt x="1034717" y="598366"/>
                  </a:lnTo>
                  <a:lnTo>
                    <a:pt x="1072964" y="572929"/>
                  </a:lnTo>
                  <a:lnTo>
                    <a:pt x="1112584" y="548914"/>
                  </a:lnTo>
                  <a:lnTo>
                    <a:pt x="1153533" y="526373"/>
                  </a:lnTo>
                  <a:lnTo>
                    <a:pt x="1195765" y="505355"/>
                  </a:lnTo>
                  <a:lnTo>
                    <a:pt x="1239236" y="485913"/>
                  </a:lnTo>
                  <a:lnTo>
                    <a:pt x="1283900" y="468096"/>
                  </a:lnTo>
                  <a:lnTo>
                    <a:pt x="1329713" y="451956"/>
                  </a:lnTo>
                  <a:lnTo>
                    <a:pt x="1376629" y="437544"/>
                  </a:lnTo>
                  <a:lnTo>
                    <a:pt x="1424603" y="424911"/>
                  </a:lnTo>
                  <a:lnTo>
                    <a:pt x="1473591" y="414107"/>
                  </a:lnTo>
                  <a:lnTo>
                    <a:pt x="1523547" y="405184"/>
                  </a:lnTo>
                  <a:lnTo>
                    <a:pt x="1574426" y="398192"/>
                  </a:lnTo>
                  <a:lnTo>
                    <a:pt x="1626455" y="393181"/>
                  </a:lnTo>
                  <a:lnTo>
                    <a:pt x="1678526" y="390327"/>
                  </a:lnTo>
                  <a:lnTo>
                    <a:pt x="1730551" y="389615"/>
                  </a:lnTo>
                  <a:lnTo>
                    <a:pt x="1782443" y="391032"/>
                  </a:lnTo>
                  <a:lnTo>
                    <a:pt x="1834116" y="394560"/>
                  </a:lnTo>
                  <a:lnTo>
                    <a:pt x="1885482" y="400185"/>
                  </a:lnTo>
                  <a:lnTo>
                    <a:pt x="1936456" y="407892"/>
                  </a:lnTo>
                  <a:lnTo>
                    <a:pt x="1986949" y="417665"/>
                  </a:lnTo>
                  <a:lnTo>
                    <a:pt x="2036875" y="429490"/>
                  </a:lnTo>
                  <a:lnTo>
                    <a:pt x="2086148" y="443350"/>
                  </a:lnTo>
                  <a:lnTo>
                    <a:pt x="2134679" y="459230"/>
                  </a:lnTo>
                  <a:lnTo>
                    <a:pt x="2182383" y="477116"/>
                  </a:lnTo>
                  <a:lnTo>
                    <a:pt x="2229171" y="496992"/>
                  </a:lnTo>
                  <a:lnTo>
                    <a:pt x="2274958" y="518842"/>
                  </a:lnTo>
                  <a:lnTo>
                    <a:pt x="2300075" y="480779"/>
                  </a:lnTo>
                  <a:lnTo>
                    <a:pt x="2327371" y="444469"/>
                  </a:lnTo>
                  <a:lnTo>
                    <a:pt x="2356738" y="409941"/>
                  </a:lnTo>
                  <a:lnTo>
                    <a:pt x="2388067" y="377224"/>
                  </a:lnTo>
                  <a:lnTo>
                    <a:pt x="2421247" y="346347"/>
                  </a:lnTo>
                  <a:lnTo>
                    <a:pt x="2456169" y="317338"/>
                  </a:lnTo>
                  <a:lnTo>
                    <a:pt x="2492724" y="290227"/>
                  </a:lnTo>
                  <a:lnTo>
                    <a:pt x="2530802" y="265042"/>
                  </a:lnTo>
                  <a:lnTo>
                    <a:pt x="2570293" y="241812"/>
                  </a:lnTo>
                  <a:lnTo>
                    <a:pt x="2611088" y="220566"/>
                  </a:lnTo>
                  <a:lnTo>
                    <a:pt x="2653078" y="201334"/>
                  </a:lnTo>
                  <a:lnTo>
                    <a:pt x="2696152" y="184143"/>
                  </a:lnTo>
                  <a:lnTo>
                    <a:pt x="2740202" y="169024"/>
                  </a:lnTo>
                  <a:lnTo>
                    <a:pt x="2785117" y="156003"/>
                  </a:lnTo>
                  <a:lnTo>
                    <a:pt x="2830789" y="145112"/>
                  </a:lnTo>
                  <a:lnTo>
                    <a:pt x="2877107" y="136378"/>
                  </a:lnTo>
                  <a:lnTo>
                    <a:pt x="2923963" y="129830"/>
                  </a:lnTo>
                  <a:lnTo>
                    <a:pt x="2971245" y="125497"/>
                  </a:lnTo>
                  <a:lnTo>
                    <a:pt x="3018846" y="123409"/>
                  </a:lnTo>
                  <a:lnTo>
                    <a:pt x="3066655" y="123593"/>
                  </a:lnTo>
                  <a:lnTo>
                    <a:pt x="3114563" y="126079"/>
                  </a:lnTo>
                  <a:lnTo>
                    <a:pt x="3162461" y="130896"/>
                  </a:lnTo>
                  <a:lnTo>
                    <a:pt x="3210238" y="138072"/>
                  </a:lnTo>
                  <a:lnTo>
                    <a:pt x="3257785" y="147637"/>
                  </a:lnTo>
                  <a:lnTo>
                    <a:pt x="3304993" y="159620"/>
                  </a:lnTo>
                  <a:lnTo>
                    <a:pt x="3351752" y="174048"/>
                  </a:lnTo>
                  <a:lnTo>
                    <a:pt x="3397953" y="190952"/>
                  </a:lnTo>
                  <a:lnTo>
                    <a:pt x="3443485" y="210359"/>
                  </a:lnTo>
                  <a:lnTo>
                    <a:pt x="3486947" y="231699"/>
                  </a:lnTo>
                  <a:lnTo>
                    <a:pt x="3528866" y="255137"/>
                  </a:lnTo>
                  <a:lnTo>
                    <a:pt x="3569133" y="280604"/>
                  </a:lnTo>
                  <a:lnTo>
                    <a:pt x="3607639" y="308034"/>
                  </a:lnTo>
                  <a:lnTo>
                    <a:pt x="3644272" y="337359"/>
                  </a:lnTo>
                  <a:lnTo>
                    <a:pt x="3668409" y="299104"/>
                  </a:lnTo>
                  <a:lnTo>
                    <a:pt x="3695225" y="262922"/>
                  </a:lnTo>
                  <a:lnTo>
                    <a:pt x="3724558" y="228860"/>
                  </a:lnTo>
                  <a:lnTo>
                    <a:pt x="3756250" y="196963"/>
                  </a:lnTo>
                  <a:lnTo>
                    <a:pt x="3790138" y="167278"/>
                  </a:lnTo>
                  <a:lnTo>
                    <a:pt x="3826063" y="139852"/>
                  </a:lnTo>
                  <a:lnTo>
                    <a:pt x="3863863" y="114731"/>
                  </a:lnTo>
                  <a:lnTo>
                    <a:pt x="3903380" y="91960"/>
                  </a:lnTo>
                  <a:lnTo>
                    <a:pt x="3944451" y="71587"/>
                  </a:lnTo>
                  <a:lnTo>
                    <a:pt x="3986917" y="53658"/>
                  </a:lnTo>
                  <a:lnTo>
                    <a:pt x="4030617" y="38219"/>
                  </a:lnTo>
                  <a:lnTo>
                    <a:pt x="4075390" y="25317"/>
                  </a:lnTo>
                  <a:lnTo>
                    <a:pt x="4121076" y="14997"/>
                  </a:lnTo>
                  <a:lnTo>
                    <a:pt x="4167515" y="7307"/>
                  </a:lnTo>
                  <a:lnTo>
                    <a:pt x="4214545" y="2292"/>
                  </a:lnTo>
                  <a:lnTo>
                    <a:pt x="4262007" y="0"/>
                  </a:lnTo>
                  <a:lnTo>
                    <a:pt x="4309740" y="475"/>
                  </a:lnTo>
                  <a:lnTo>
                    <a:pt x="4357583" y="3765"/>
                  </a:lnTo>
                  <a:lnTo>
                    <a:pt x="4405376" y="9916"/>
                  </a:lnTo>
                  <a:lnTo>
                    <a:pt x="4452958" y="18974"/>
                  </a:lnTo>
                  <a:lnTo>
                    <a:pt x="4500169" y="30986"/>
                  </a:lnTo>
                  <a:lnTo>
                    <a:pt x="4546848" y="45997"/>
                  </a:lnTo>
                  <a:lnTo>
                    <a:pt x="4592835" y="64055"/>
                  </a:lnTo>
                  <a:lnTo>
                    <a:pt x="4640165" y="86398"/>
                  </a:lnTo>
                  <a:lnTo>
                    <a:pt x="4685259" y="111690"/>
                  </a:lnTo>
                  <a:lnTo>
                    <a:pt x="4727932" y="139811"/>
                  </a:lnTo>
                  <a:lnTo>
                    <a:pt x="4768001" y="170641"/>
                  </a:lnTo>
                  <a:lnTo>
                    <a:pt x="4805284" y="204061"/>
                  </a:lnTo>
                  <a:lnTo>
                    <a:pt x="4839596" y="239950"/>
                  </a:lnTo>
                  <a:lnTo>
                    <a:pt x="4872960" y="208191"/>
                  </a:lnTo>
                  <a:lnTo>
                    <a:pt x="4908107" y="178658"/>
                  </a:lnTo>
                  <a:lnTo>
                    <a:pt x="4944907" y="151359"/>
                  </a:lnTo>
                  <a:lnTo>
                    <a:pt x="4983230" y="126303"/>
                  </a:lnTo>
                  <a:lnTo>
                    <a:pt x="5022946" y="103500"/>
                  </a:lnTo>
                  <a:lnTo>
                    <a:pt x="5063926" y="82960"/>
                  </a:lnTo>
                  <a:lnTo>
                    <a:pt x="5106040" y="64691"/>
                  </a:lnTo>
                  <a:lnTo>
                    <a:pt x="5149157" y="48702"/>
                  </a:lnTo>
                  <a:lnTo>
                    <a:pt x="5193148" y="35003"/>
                  </a:lnTo>
                  <a:lnTo>
                    <a:pt x="5237882" y="23602"/>
                  </a:lnTo>
                  <a:lnTo>
                    <a:pt x="5283231" y="14510"/>
                  </a:lnTo>
                  <a:lnTo>
                    <a:pt x="5329064" y="7735"/>
                  </a:lnTo>
                  <a:lnTo>
                    <a:pt x="5375251" y="3286"/>
                  </a:lnTo>
                  <a:lnTo>
                    <a:pt x="5421662" y="1173"/>
                  </a:lnTo>
                  <a:lnTo>
                    <a:pt x="5468168" y="1404"/>
                  </a:lnTo>
                  <a:lnTo>
                    <a:pt x="5514638" y="3990"/>
                  </a:lnTo>
                  <a:lnTo>
                    <a:pt x="5560943" y="8939"/>
                  </a:lnTo>
                  <a:lnTo>
                    <a:pt x="5606953" y="16260"/>
                  </a:lnTo>
                  <a:lnTo>
                    <a:pt x="5652537" y="25963"/>
                  </a:lnTo>
                  <a:lnTo>
                    <a:pt x="5697567" y="38056"/>
                  </a:lnTo>
                  <a:lnTo>
                    <a:pt x="5741911" y="52550"/>
                  </a:lnTo>
                  <a:lnTo>
                    <a:pt x="5785441" y="69452"/>
                  </a:lnTo>
                  <a:lnTo>
                    <a:pt x="5828026" y="88773"/>
                  </a:lnTo>
                  <a:lnTo>
                    <a:pt x="5869537" y="110521"/>
                  </a:lnTo>
                  <a:lnTo>
                    <a:pt x="5909843" y="134706"/>
                  </a:lnTo>
                  <a:lnTo>
                    <a:pt x="5948814" y="161337"/>
                  </a:lnTo>
                  <a:lnTo>
                    <a:pt x="5989230" y="192910"/>
                  </a:lnTo>
                  <a:lnTo>
                    <a:pt x="6026822" y="226647"/>
                  </a:lnTo>
                  <a:lnTo>
                    <a:pt x="6061494" y="262405"/>
                  </a:lnTo>
                  <a:lnTo>
                    <a:pt x="6093149" y="300040"/>
                  </a:lnTo>
                  <a:lnTo>
                    <a:pt x="6121693" y="339407"/>
                  </a:lnTo>
                  <a:lnTo>
                    <a:pt x="6147029" y="380364"/>
                  </a:lnTo>
                  <a:lnTo>
                    <a:pt x="6169061" y="422765"/>
                  </a:lnTo>
                  <a:lnTo>
                    <a:pt x="6187692" y="466467"/>
                  </a:lnTo>
                  <a:lnTo>
                    <a:pt x="6202828" y="511325"/>
                  </a:lnTo>
                  <a:lnTo>
                    <a:pt x="6214371" y="557196"/>
                  </a:lnTo>
                  <a:lnTo>
                    <a:pt x="6264751" y="570444"/>
                  </a:lnTo>
                  <a:lnTo>
                    <a:pt x="6313512" y="586079"/>
                  </a:lnTo>
                  <a:lnTo>
                    <a:pt x="6360592" y="604005"/>
                  </a:lnTo>
                  <a:lnTo>
                    <a:pt x="6405928" y="624126"/>
                  </a:lnTo>
                  <a:lnTo>
                    <a:pt x="6449455" y="646346"/>
                  </a:lnTo>
                  <a:lnTo>
                    <a:pt x="6491111" y="670570"/>
                  </a:lnTo>
                  <a:lnTo>
                    <a:pt x="6530832" y="696701"/>
                  </a:lnTo>
                  <a:lnTo>
                    <a:pt x="6568554" y="724645"/>
                  </a:lnTo>
                  <a:lnTo>
                    <a:pt x="6604214" y="754305"/>
                  </a:lnTo>
                  <a:lnTo>
                    <a:pt x="6637749" y="785586"/>
                  </a:lnTo>
                  <a:lnTo>
                    <a:pt x="6669096" y="818391"/>
                  </a:lnTo>
                  <a:lnTo>
                    <a:pt x="6698190" y="852625"/>
                  </a:lnTo>
                  <a:lnTo>
                    <a:pt x="6724968" y="888193"/>
                  </a:lnTo>
                  <a:lnTo>
                    <a:pt x="6749367" y="924998"/>
                  </a:lnTo>
                  <a:lnTo>
                    <a:pt x="6771323" y="962944"/>
                  </a:lnTo>
                  <a:lnTo>
                    <a:pt x="6790773" y="1001936"/>
                  </a:lnTo>
                  <a:lnTo>
                    <a:pt x="6807654" y="1041879"/>
                  </a:lnTo>
                  <a:lnTo>
                    <a:pt x="6821902" y="1082675"/>
                  </a:lnTo>
                  <a:lnTo>
                    <a:pt x="6833453" y="1124231"/>
                  </a:lnTo>
                  <a:lnTo>
                    <a:pt x="6842245" y="1166449"/>
                  </a:lnTo>
                  <a:lnTo>
                    <a:pt x="6848213" y="1209233"/>
                  </a:lnTo>
                  <a:lnTo>
                    <a:pt x="6851294" y="1252489"/>
                  </a:lnTo>
                  <a:lnTo>
                    <a:pt x="6851425" y="1296121"/>
                  </a:lnTo>
                  <a:lnTo>
                    <a:pt x="6848542" y="1340032"/>
                  </a:lnTo>
                  <a:lnTo>
                    <a:pt x="6842582" y="1384127"/>
                  </a:lnTo>
                  <a:lnTo>
                    <a:pt x="6833482" y="1428310"/>
                  </a:lnTo>
                  <a:lnTo>
                    <a:pt x="6821177" y="1472485"/>
                  </a:lnTo>
                  <a:lnTo>
                    <a:pt x="6803366" y="1522063"/>
                  </a:lnTo>
                  <a:lnTo>
                    <a:pt x="6781553" y="1570402"/>
                  </a:lnTo>
                  <a:lnTo>
                    <a:pt x="6812949" y="1607388"/>
                  </a:lnTo>
                  <a:lnTo>
                    <a:pt x="6841969" y="1645235"/>
                  </a:lnTo>
                  <a:lnTo>
                    <a:pt x="6868623" y="1683875"/>
                  </a:lnTo>
                  <a:lnTo>
                    <a:pt x="6892924" y="1723237"/>
                  </a:lnTo>
                  <a:lnTo>
                    <a:pt x="6914880" y="1763254"/>
                  </a:lnTo>
                  <a:lnTo>
                    <a:pt x="6934503" y="1803854"/>
                  </a:lnTo>
                  <a:lnTo>
                    <a:pt x="6951804" y="1844969"/>
                  </a:lnTo>
                  <a:lnTo>
                    <a:pt x="6966792" y="1886529"/>
                  </a:lnTo>
                  <a:lnTo>
                    <a:pt x="6979479" y="1928465"/>
                  </a:lnTo>
                  <a:lnTo>
                    <a:pt x="6989875" y="1970707"/>
                  </a:lnTo>
                  <a:lnTo>
                    <a:pt x="6997991" y="2013186"/>
                  </a:lnTo>
                  <a:lnTo>
                    <a:pt x="7003837" y="2055832"/>
                  </a:lnTo>
                  <a:lnTo>
                    <a:pt x="7007423" y="2098576"/>
                  </a:lnTo>
                  <a:lnTo>
                    <a:pt x="7008761" y="2141348"/>
                  </a:lnTo>
                  <a:lnTo>
                    <a:pt x="7007862" y="2184079"/>
                  </a:lnTo>
                  <a:lnTo>
                    <a:pt x="7004734" y="2226700"/>
                  </a:lnTo>
                  <a:lnTo>
                    <a:pt x="6999390" y="2269141"/>
                  </a:lnTo>
                  <a:lnTo>
                    <a:pt x="6991840" y="2311332"/>
                  </a:lnTo>
                  <a:lnTo>
                    <a:pt x="6982094" y="2353204"/>
                  </a:lnTo>
                  <a:lnTo>
                    <a:pt x="6970163" y="2394687"/>
                  </a:lnTo>
                  <a:lnTo>
                    <a:pt x="6956057" y="2435713"/>
                  </a:lnTo>
                  <a:lnTo>
                    <a:pt x="6939788" y="2476212"/>
                  </a:lnTo>
                  <a:lnTo>
                    <a:pt x="6921365" y="2516113"/>
                  </a:lnTo>
                  <a:lnTo>
                    <a:pt x="6900800" y="2555349"/>
                  </a:lnTo>
                  <a:lnTo>
                    <a:pt x="6878102" y="2593848"/>
                  </a:lnTo>
                  <a:lnTo>
                    <a:pt x="6853283" y="2631543"/>
                  </a:lnTo>
                  <a:lnTo>
                    <a:pt x="6826353" y="2668362"/>
                  </a:lnTo>
                  <a:lnTo>
                    <a:pt x="6797322" y="2704238"/>
                  </a:lnTo>
                  <a:lnTo>
                    <a:pt x="6766202" y="2739100"/>
                  </a:lnTo>
                  <a:lnTo>
                    <a:pt x="6733002" y="2772879"/>
                  </a:lnTo>
                  <a:lnTo>
                    <a:pt x="6697734" y="2805505"/>
                  </a:lnTo>
                  <a:lnTo>
                    <a:pt x="6660408" y="2836910"/>
                  </a:lnTo>
                  <a:lnTo>
                    <a:pt x="6621034" y="2867022"/>
                  </a:lnTo>
                  <a:lnTo>
                    <a:pt x="6579623" y="2895774"/>
                  </a:lnTo>
                  <a:lnTo>
                    <a:pt x="6538161" y="2921917"/>
                  </a:lnTo>
                  <a:lnTo>
                    <a:pt x="6495428" y="2946296"/>
                  </a:lnTo>
                  <a:lnTo>
                    <a:pt x="6451502" y="2968883"/>
                  </a:lnTo>
                  <a:lnTo>
                    <a:pt x="6406460" y="2989654"/>
                  </a:lnTo>
                  <a:lnTo>
                    <a:pt x="6360380" y="3008581"/>
                  </a:lnTo>
                  <a:lnTo>
                    <a:pt x="6313338" y="3025638"/>
                  </a:lnTo>
                  <a:lnTo>
                    <a:pt x="6265412" y="3040800"/>
                  </a:lnTo>
                  <a:lnTo>
                    <a:pt x="6216680" y="3054038"/>
                  </a:lnTo>
                  <a:lnTo>
                    <a:pt x="6167219" y="3065328"/>
                  </a:lnTo>
                  <a:lnTo>
                    <a:pt x="6117105" y="3074643"/>
                  </a:lnTo>
                  <a:lnTo>
                    <a:pt x="6066416" y="3081956"/>
                  </a:lnTo>
                  <a:lnTo>
                    <a:pt x="6064613" y="3126194"/>
                  </a:lnTo>
                  <a:lnTo>
                    <a:pt x="6060090" y="3169790"/>
                  </a:lnTo>
                  <a:lnTo>
                    <a:pt x="6052918" y="3212681"/>
                  </a:lnTo>
                  <a:lnTo>
                    <a:pt x="6043170" y="3254808"/>
                  </a:lnTo>
                  <a:lnTo>
                    <a:pt x="6030918" y="3296110"/>
                  </a:lnTo>
                  <a:lnTo>
                    <a:pt x="6016234" y="3336524"/>
                  </a:lnTo>
                  <a:lnTo>
                    <a:pt x="5999190" y="3375992"/>
                  </a:lnTo>
                  <a:lnTo>
                    <a:pt x="5979858" y="3414450"/>
                  </a:lnTo>
                  <a:lnTo>
                    <a:pt x="5958310" y="3451839"/>
                  </a:lnTo>
                  <a:lnTo>
                    <a:pt x="5934619" y="3488098"/>
                  </a:lnTo>
                  <a:lnTo>
                    <a:pt x="5908855" y="3523165"/>
                  </a:lnTo>
                  <a:lnTo>
                    <a:pt x="5881092" y="3556979"/>
                  </a:lnTo>
                  <a:lnTo>
                    <a:pt x="5851401" y="3589480"/>
                  </a:lnTo>
                  <a:lnTo>
                    <a:pt x="5819855" y="3620606"/>
                  </a:lnTo>
                  <a:lnTo>
                    <a:pt x="5786524" y="3650297"/>
                  </a:lnTo>
                  <a:lnTo>
                    <a:pt x="5751483" y="3678492"/>
                  </a:lnTo>
                  <a:lnTo>
                    <a:pt x="5714801" y="3705129"/>
                  </a:lnTo>
                  <a:lnTo>
                    <a:pt x="5676553" y="3730147"/>
                  </a:lnTo>
                  <a:lnTo>
                    <a:pt x="5636809" y="3753486"/>
                  </a:lnTo>
                  <a:lnTo>
                    <a:pt x="5595642" y="3775085"/>
                  </a:lnTo>
                  <a:lnTo>
                    <a:pt x="5553123" y="3794882"/>
                  </a:lnTo>
                  <a:lnTo>
                    <a:pt x="5509325" y="3812817"/>
                  </a:lnTo>
                  <a:lnTo>
                    <a:pt x="5464320" y="3828828"/>
                  </a:lnTo>
                  <a:lnTo>
                    <a:pt x="5418180" y="3842855"/>
                  </a:lnTo>
                  <a:lnTo>
                    <a:pt x="5370977" y="3854837"/>
                  </a:lnTo>
                  <a:lnTo>
                    <a:pt x="5322783" y="3864712"/>
                  </a:lnTo>
                  <a:lnTo>
                    <a:pt x="5273669" y="3872420"/>
                  </a:lnTo>
                  <a:lnTo>
                    <a:pt x="5223709" y="3877899"/>
                  </a:lnTo>
                  <a:lnTo>
                    <a:pt x="5172974" y="3881090"/>
                  </a:lnTo>
                  <a:lnTo>
                    <a:pt x="5121536" y="3881929"/>
                  </a:lnTo>
                  <a:lnTo>
                    <a:pt x="5069777" y="3880322"/>
                  </a:lnTo>
                  <a:lnTo>
                    <a:pt x="5018359" y="3876281"/>
                  </a:lnTo>
                  <a:lnTo>
                    <a:pt x="4967393" y="3869834"/>
                  </a:lnTo>
                  <a:lnTo>
                    <a:pt x="4916991" y="3861008"/>
                  </a:lnTo>
                  <a:lnTo>
                    <a:pt x="4867267" y="3849830"/>
                  </a:lnTo>
                  <a:lnTo>
                    <a:pt x="4818331" y="3836328"/>
                  </a:lnTo>
                  <a:lnTo>
                    <a:pt x="4770295" y="3820530"/>
                  </a:lnTo>
                  <a:lnTo>
                    <a:pt x="4723273" y="3802462"/>
                  </a:lnTo>
                  <a:lnTo>
                    <a:pt x="4677375" y="3782152"/>
                  </a:lnTo>
                  <a:lnTo>
                    <a:pt x="4632713" y="3759628"/>
                  </a:lnTo>
                  <a:lnTo>
                    <a:pt x="4616646" y="3801884"/>
                  </a:lnTo>
                  <a:lnTo>
                    <a:pt x="4598511" y="3843046"/>
                  </a:lnTo>
                  <a:lnTo>
                    <a:pt x="4578373" y="3883086"/>
                  </a:lnTo>
                  <a:lnTo>
                    <a:pt x="4556298" y="3921972"/>
                  </a:lnTo>
                  <a:lnTo>
                    <a:pt x="4532351" y="3959674"/>
                  </a:lnTo>
                  <a:lnTo>
                    <a:pt x="4506599" y="3996162"/>
                  </a:lnTo>
                  <a:lnTo>
                    <a:pt x="4479105" y="4031405"/>
                  </a:lnTo>
                  <a:lnTo>
                    <a:pt x="4449937" y="4065374"/>
                  </a:lnTo>
                  <a:lnTo>
                    <a:pt x="4419160" y="4098038"/>
                  </a:lnTo>
                  <a:lnTo>
                    <a:pt x="4386838" y="4129367"/>
                  </a:lnTo>
                  <a:lnTo>
                    <a:pt x="4353038" y="4159330"/>
                  </a:lnTo>
                  <a:lnTo>
                    <a:pt x="4317824" y="4187897"/>
                  </a:lnTo>
                  <a:lnTo>
                    <a:pt x="4281264" y="4215038"/>
                  </a:lnTo>
                  <a:lnTo>
                    <a:pt x="4243421" y="4240722"/>
                  </a:lnTo>
                  <a:lnTo>
                    <a:pt x="4204362" y="4264919"/>
                  </a:lnTo>
                  <a:lnTo>
                    <a:pt x="4164152" y="4287600"/>
                  </a:lnTo>
                  <a:lnTo>
                    <a:pt x="4122856" y="4308733"/>
                  </a:lnTo>
                  <a:lnTo>
                    <a:pt x="4080541" y="4328288"/>
                  </a:lnTo>
                  <a:lnTo>
                    <a:pt x="4037271" y="4346235"/>
                  </a:lnTo>
                  <a:lnTo>
                    <a:pt x="3993112" y="4362544"/>
                  </a:lnTo>
                  <a:lnTo>
                    <a:pt x="3948130" y="4377184"/>
                  </a:lnTo>
                  <a:lnTo>
                    <a:pt x="3902390" y="4390125"/>
                  </a:lnTo>
                  <a:lnTo>
                    <a:pt x="3855957" y="4401337"/>
                  </a:lnTo>
                  <a:lnTo>
                    <a:pt x="3808898" y="4410790"/>
                  </a:lnTo>
                  <a:lnTo>
                    <a:pt x="3761277" y="4418452"/>
                  </a:lnTo>
                  <a:lnTo>
                    <a:pt x="3713160" y="4424294"/>
                  </a:lnTo>
                  <a:lnTo>
                    <a:pt x="3664613" y="4428286"/>
                  </a:lnTo>
                  <a:lnTo>
                    <a:pt x="3615702" y="4430397"/>
                  </a:lnTo>
                  <a:lnTo>
                    <a:pt x="3566490" y="4430597"/>
                  </a:lnTo>
                  <a:lnTo>
                    <a:pt x="3517046" y="4428856"/>
                  </a:lnTo>
                  <a:lnTo>
                    <a:pt x="3467432" y="4425143"/>
                  </a:lnTo>
                  <a:lnTo>
                    <a:pt x="3417716" y="4419428"/>
                  </a:lnTo>
                  <a:lnTo>
                    <a:pt x="3367963" y="4411680"/>
                  </a:lnTo>
                  <a:lnTo>
                    <a:pt x="3318238" y="4401870"/>
                  </a:lnTo>
                  <a:lnTo>
                    <a:pt x="3268606" y="4389968"/>
                  </a:lnTo>
                  <a:lnTo>
                    <a:pt x="3217173" y="4375317"/>
                  </a:lnTo>
                  <a:lnTo>
                    <a:pt x="3166828" y="4358553"/>
                  </a:lnTo>
                  <a:lnTo>
                    <a:pt x="3117650" y="4339726"/>
                  </a:lnTo>
                  <a:lnTo>
                    <a:pt x="3069717" y="4318886"/>
                  </a:lnTo>
                  <a:lnTo>
                    <a:pt x="3023107" y="4296084"/>
                  </a:lnTo>
                  <a:lnTo>
                    <a:pt x="2977898" y="4271369"/>
                  </a:lnTo>
                  <a:lnTo>
                    <a:pt x="2934168" y="4244792"/>
                  </a:lnTo>
                  <a:lnTo>
                    <a:pt x="2891995" y="4216403"/>
                  </a:lnTo>
                  <a:lnTo>
                    <a:pt x="2851457" y="4186253"/>
                  </a:lnTo>
                  <a:lnTo>
                    <a:pt x="2812632" y="4154391"/>
                  </a:lnTo>
                  <a:lnTo>
                    <a:pt x="2775598" y="4120868"/>
                  </a:lnTo>
                  <a:lnTo>
                    <a:pt x="2740434" y="4085734"/>
                  </a:lnTo>
                  <a:lnTo>
                    <a:pt x="2707217" y="4049040"/>
                  </a:lnTo>
                  <a:lnTo>
                    <a:pt x="2676024" y="4010834"/>
                  </a:lnTo>
                  <a:lnTo>
                    <a:pt x="2632396" y="4032494"/>
                  </a:lnTo>
                  <a:lnTo>
                    <a:pt x="2588189" y="4052477"/>
                  </a:lnTo>
                  <a:lnTo>
                    <a:pt x="2543454" y="4070794"/>
                  </a:lnTo>
                  <a:lnTo>
                    <a:pt x="2498244" y="4087456"/>
                  </a:lnTo>
                  <a:lnTo>
                    <a:pt x="2452610" y="4102474"/>
                  </a:lnTo>
                  <a:lnTo>
                    <a:pt x="2406602" y="4115859"/>
                  </a:lnTo>
                  <a:lnTo>
                    <a:pt x="2360272" y="4127622"/>
                  </a:lnTo>
                  <a:lnTo>
                    <a:pt x="2313671" y="4137774"/>
                  </a:lnTo>
                  <a:lnTo>
                    <a:pt x="2266851" y="4146327"/>
                  </a:lnTo>
                  <a:lnTo>
                    <a:pt x="2219862" y="4153290"/>
                  </a:lnTo>
                  <a:lnTo>
                    <a:pt x="2172757" y="4158676"/>
                  </a:lnTo>
                  <a:lnTo>
                    <a:pt x="2125586" y="4162495"/>
                  </a:lnTo>
                  <a:lnTo>
                    <a:pt x="2078400" y="4164758"/>
                  </a:lnTo>
                  <a:lnTo>
                    <a:pt x="2031252" y="4165476"/>
                  </a:lnTo>
                  <a:lnTo>
                    <a:pt x="1984191" y="4164661"/>
                  </a:lnTo>
                  <a:lnTo>
                    <a:pt x="1937270" y="4162323"/>
                  </a:lnTo>
                  <a:lnTo>
                    <a:pt x="1890539" y="4158473"/>
                  </a:lnTo>
                  <a:lnTo>
                    <a:pt x="1844050" y="4153123"/>
                  </a:lnTo>
                  <a:lnTo>
                    <a:pt x="1797855" y="4146283"/>
                  </a:lnTo>
                  <a:lnTo>
                    <a:pt x="1752004" y="4137965"/>
                  </a:lnTo>
                  <a:lnTo>
                    <a:pt x="1706549" y="4128179"/>
                  </a:lnTo>
                  <a:lnTo>
                    <a:pt x="1661540" y="4116936"/>
                  </a:lnTo>
                  <a:lnTo>
                    <a:pt x="1617030" y="4104249"/>
                  </a:lnTo>
                  <a:lnTo>
                    <a:pt x="1573069" y="4090126"/>
                  </a:lnTo>
                  <a:lnTo>
                    <a:pt x="1529710" y="4074581"/>
                  </a:lnTo>
                  <a:lnTo>
                    <a:pt x="1487002" y="4057622"/>
                  </a:lnTo>
                  <a:lnTo>
                    <a:pt x="1444997" y="4039263"/>
                  </a:lnTo>
                  <a:lnTo>
                    <a:pt x="1403748" y="4019513"/>
                  </a:lnTo>
                  <a:lnTo>
                    <a:pt x="1363303" y="3998384"/>
                  </a:lnTo>
                  <a:lnTo>
                    <a:pt x="1323717" y="3975887"/>
                  </a:lnTo>
                  <a:lnTo>
                    <a:pt x="1285038" y="3952032"/>
                  </a:lnTo>
                  <a:lnTo>
                    <a:pt x="1247319" y="3926831"/>
                  </a:lnTo>
                  <a:lnTo>
                    <a:pt x="1210611" y="3900295"/>
                  </a:lnTo>
                  <a:lnTo>
                    <a:pt x="1174965" y="3872435"/>
                  </a:lnTo>
                  <a:lnTo>
                    <a:pt x="1140433" y="3843262"/>
                  </a:lnTo>
                  <a:lnTo>
                    <a:pt x="1107065" y="3812787"/>
                  </a:lnTo>
                  <a:lnTo>
                    <a:pt x="1074914" y="3781020"/>
                  </a:lnTo>
                  <a:lnTo>
                    <a:pt x="1044029" y="3747974"/>
                  </a:lnTo>
                  <a:lnTo>
                    <a:pt x="1014464" y="3713658"/>
                  </a:lnTo>
                  <a:lnTo>
                    <a:pt x="986267" y="3678085"/>
                  </a:lnTo>
                  <a:lnTo>
                    <a:pt x="959492" y="3641264"/>
                  </a:lnTo>
                  <a:lnTo>
                    <a:pt x="946284" y="3621833"/>
                  </a:lnTo>
                  <a:lnTo>
                    <a:pt x="895973" y="3625378"/>
                  </a:lnTo>
                  <a:lnTo>
                    <a:pt x="846207" y="3625869"/>
                  </a:lnTo>
                  <a:lnTo>
                    <a:pt x="797121" y="3623394"/>
                  </a:lnTo>
                  <a:lnTo>
                    <a:pt x="748845" y="3618046"/>
                  </a:lnTo>
                  <a:lnTo>
                    <a:pt x="701514" y="3609912"/>
                  </a:lnTo>
                  <a:lnTo>
                    <a:pt x="655261" y="3599085"/>
                  </a:lnTo>
                  <a:lnTo>
                    <a:pt x="610216" y="3585652"/>
                  </a:lnTo>
                  <a:lnTo>
                    <a:pt x="566514" y="3569706"/>
                  </a:lnTo>
                  <a:lnTo>
                    <a:pt x="524288" y="3551334"/>
                  </a:lnTo>
                  <a:lnTo>
                    <a:pt x="483668" y="3530628"/>
                  </a:lnTo>
                  <a:lnTo>
                    <a:pt x="444790" y="3507678"/>
                  </a:lnTo>
                  <a:lnTo>
                    <a:pt x="407785" y="3482573"/>
                  </a:lnTo>
                  <a:lnTo>
                    <a:pt x="372785" y="3455403"/>
                  </a:lnTo>
                  <a:lnTo>
                    <a:pt x="339925" y="3426259"/>
                  </a:lnTo>
                  <a:lnTo>
                    <a:pt x="309335" y="3395231"/>
                  </a:lnTo>
                  <a:lnTo>
                    <a:pt x="281150" y="3362407"/>
                  </a:lnTo>
                  <a:lnTo>
                    <a:pt x="255501" y="3327880"/>
                  </a:lnTo>
                  <a:lnTo>
                    <a:pt x="232522" y="3291737"/>
                  </a:lnTo>
                  <a:lnTo>
                    <a:pt x="212345" y="3254071"/>
                  </a:lnTo>
                  <a:lnTo>
                    <a:pt x="195103" y="3214969"/>
                  </a:lnTo>
                  <a:lnTo>
                    <a:pt x="180929" y="3174523"/>
                  </a:lnTo>
                  <a:lnTo>
                    <a:pt x="169955" y="3132823"/>
                  </a:lnTo>
                  <a:lnTo>
                    <a:pt x="162313" y="3089957"/>
                  </a:lnTo>
                  <a:lnTo>
                    <a:pt x="157973" y="3041634"/>
                  </a:lnTo>
                  <a:lnTo>
                    <a:pt x="158129" y="2993512"/>
                  </a:lnTo>
                  <a:lnTo>
                    <a:pt x="162698" y="2945805"/>
                  </a:lnTo>
                  <a:lnTo>
                    <a:pt x="171598" y="2898725"/>
                  </a:lnTo>
                  <a:lnTo>
                    <a:pt x="184747" y="2852487"/>
                  </a:lnTo>
                  <a:lnTo>
                    <a:pt x="202062" y="2807304"/>
                  </a:lnTo>
                  <a:lnTo>
                    <a:pt x="223460" y="2763390"/>
                  </a:lnTo>
                  <a:lnTo>
                    <a:pt x="248860" y="2720958"/>
                  </a:lnTo>
                  <a:lnTo>
                    <a:pt x="278178" y="2680222"/>
                  </a:lnTo>
                  <a:lnTo>
                    <a:pt x="311333" y="2641395"/>
                  </a:lnTo>
                  <a:lnTo>
                    <a:pt x="348241" y="2604690"/>
                  </a:lnTo>
                  <a:lnTo>
                    <a:pt x="303876" y="2580268"/>
                  </a:lnTo>
                  <a:lnTo>
                    <a:pt x="262320" y="2553486"/>
                  </a:lnTo>
                  <a:lnTo>
                    <a:pt x="223623" y="2524507"/>
                  </a:lnTo>
                  <a:lnTo>
                    <a:pt x="187834" y="2493490"/>
                  </a:lnTo>
                  <a:lnTo>
                    <a:pt x="155002" y="2460598"/>
                  </a:lnTo>
                  <a:lnTo>
                    <a:pt x="125174" y="2425993"/>
                  </a:lnTo>
                  <a:lnTo>
                    <a:pt x="98401" y="2389834"/>
                  </a:lnTo>
                  <a:lnTo>
                    <a:pt x="74730" y="2352284"/>
                  </a:lnTo>
                  <a:lnTo>
                    <a:pt x="54210" y="2313504"/>
                  </a:lnTo>
                  <a:lnTo>
                    <a:pt x="36891" y="2273655"/>
                  </a:lnTo>
                  <a:lnTo>
                    <a:pt x="22820" y="2232898"/>
                  </a:lnTo>
                  <a:lnTo>
                    <a:pt x="12047" y="2191395"/>
                  </a:lnTo>
                  <a:lnTo>
                    <a:pt x="4620" y="2149307"/>
                  </a:lnTo>
                  <a:lnTo>
                    <a:pt x="588" y="2106796"/>
                  </a:lnTo>
                  <a:lnTo>
                    <a:pt x="0" y="2064022"/>
                  </a:lnTo>
                  <a:lnTo>
                    <a:pt x="2904" y="2021147"/>
                  </a:lnTo>
                  <a:lnTo>
                    <a:pt x="9349" y="1978332"/>
                  </a:lnTo>
                  <a:lnTo>
                    <a:pt x="19385" y="1935739"/>
                  </a:lnTo>
                  <a:lnTo>
                    <a:pt x="33059" y="1893529"/>
                  </a:lnTo>
                  <a:lnTo>
                    <a:pt x="50420" y="1851863"/>
                  </a:lnTo>
                  <a:lnTo>
                    <a:pt x="71518" y="1810902"/>
                  </a:lnTo>
                  <a:lnTo>
                    <a:pt x="96400" y="1770808"/>
                  </a:lnTo>
                  <a:lnTo>
                    <a:pt x="124059" y="1733148"/>
                  </a:lnTo>
                  <a:lnTo>
                    <a:pt x="154582" y="1697600"/>
                  </a:lnTo>
                  <a:lnTo>
                    <a:pt x="187801" y="1664257"/>
                  </a:lnTo>
                  <a:lnTo>
                    <a:pt x="223551" y="1633211"/>
                  </a:lnTo>
                  <a:lnTo>
                    <a:pt x="261666" y="1604557"/>
                  </a:lnTo>
                  <a:lnTo>
                    <a:pt x="301977" y="1578385"/>
                  </a:lnTo>
                  <a:lnTo>
                    <a:pt x="344320" y="1554789"/>
                  </a:lnTo>
                  <a:lnTo>
                    <a:pt x="388527" y="1533861"/>
                  </a:lnTo>
                  <a:lnTo>
                    <a:pt x="434432" y="1515694"/>
                  </a:lnTo>
                  <a:lnTo>
                    <a:pt x="481869" y="1500380"/>
                  </a:lnTo>
                  <a:lnTo>
                    <a:pt x="530672" y="1488012"/>
                  </a:lnTo>
                  <a:lnTo>
                    <a:pt x="580672" y="1478683"/>
                  </a:lnTo>
                  <a:lnTo>
                    <a:pt x="631705" y="1472485"/>
                  </a:lnTo>
                  <a:lnTo>
                    <a:pt x="637674" y="1458769"/>
                  </a:lnTo>
                  <a:close/>
                </a:path>
                <a:path w="7009130" h="4431030">
                  <a:moveTo>
                    <a:pt x="766071" y="2669206"/>
                  </a:moveTo>
                  <a:lnTo>
                    <a:pt x="712430" y="2671042"/>
                  </a:lnTo>
                  <a:lnTo>
                    <a:pt x="659005" y="2669339"/>
                  </a:lnTo>
                  <a:lnTo>
                    <a:pt x="606022" y="2664146"/>
                  </a:lnTo>
                  <a:lnTo>
                    <a:pt x="553712" y="2655506"/>
                  </a:lnTo>
                  <a:lnTo>
                    <a:pt x="502300" y="2643468"/>
                  </a:lnTo>
                  <a:lnTo>
                    <a:pt x="452014" y="2628076"/>
                  </a:lnTo>
                  <a:lnTo>
                    <a:pt x="403083" y="2609378"/>
                  </a:lnTo>
                  <a:lnTo>
                    <a:pt x="355734" y="2587418"/>
                  </a:lnTo>
                </a:path>
                <a:path w="7009130" h="4431030">
                  <a:moveTo>
                    <a:pt x="1128275" y="3563286"/>
                  </a:moveTo>
                  <a:lnTo>
                    <a:pt x="1084554" y="3576881"/>
                  </a:lnTo>
                  <a:lnTo>
                    <a:pt x="1039963" y="3587940"/>
                  </a:lnTo>
                  <a:lnTo>
                    <a:pt x="994634" y="3596451"/>
                  </a:lnTo>
                  <a:lnTo>
                    <a:pt x="948697" y="3602402"/>
                  </a:lnTo>
                </a:path>
                <a:path w="7009130" h="4431030">
                  <a:moveTo>
                    <a:pt x="2675643" y="3992927"/>
                  </a:moveTo>
                  <a:lnTo>
                    <a:pt x="2644485" y="3950297"/>
                  </a:lnTo>
                  <a:lnTo>
                    <a:pt x="2616017" y="3906298"/>
                  </a:lnTo>
                  <a:lnTo>
                    <a:pt x="2590311" y="3861036"/>
                  </a:lnTo>
                  <a:lnTo>
                    <a:pt x="2567439" y="3814619"/>
                  </a:lnTo>
                </a:path>
                <a:path w="7009130" h="4431030">
                  <a:moveTo>
                    <a:pt x="4676528" y="3548173"/>
                  </a:moveTo>
                  <a:lnTo>
                    <a:pt x="4670246" y="3597755"/>
                  </a:lnTo>
                  <a:lnTo>
                    <a:pt x="4660939" y="3646979"/>
                  </a:lnTo>
                  <a:lnTo>
                    <a:pt x="4648632" y="3695728"/>
                  </a:lnTo>
                  <a:lnTo>
                    <a:pt x="4633348" y="3743880"/>
                  </a:lnTo>
                </a:path>
                <a:path w="7009130" h="4431030">
                  <a:moveTo>
                    <a:pt x="5535683" y="2338752"/>
                  </a:moveTo>
                  <a:lnTo>
                    <a:pt x="5583485" y="2360272"/>
                  </a:lnTo>
                  <a:lnTo>
                    <a:pt x="5629424" y="2383927"/>
                  </a:lnTo>
                  <a:lnTo>
                    <a:pt x="5673435" y="2409626"/>
                  </a:lnTo>
                  <a:lnTo>
                    <a:pt x="5715450" y="2437276"/>
                  </a:lnTo>
                  <a:lnTo>
                    <a:pt x="5755405" y="2466786"/>
                  </a:lnTo>
                  <a:lnTo>
                    <a:pt x="5793233" y="2498065"/>
                  </a:lnTo>
                  <a:lnTo>
                    <a:pt x="5828868" y="2531020"/>
                  </a:lnTo>
                  <a:lnTo>
                    <a:pt x="5862244" y="2565560"/>
                  </a:lnTo>
                  <a:lnTo>
                    <a:pt x="5893295" y="2601593"/>
                  </a:lnTo>
                  <a:lnTo>
                    <a:pt x="5921954" y="2639028"/>
                  </a:lnTo>
                  <a:lnTo>
                    <a:pt x="5948156" y="2677772"/>
                  </a:lnTo>
                  <a:lnTo>
                    <a:pt x="5971834" y="2717735"/>
                  </a:lnTo>
                  <a:lnTo>
                    <a:pt x="5992923" y="2758823"/>
                  </a:lnTo>
                  <a:lnTo>
                    <a:pt x="6011355" y="2800946"/>
                  </a:lnTo>
                  <a:lnTo>
                    <a:pt x="6027066" y="2844012"/>
                  </a:lnTo>
                  <a:lnTo>
                    <a:pt x="6039989" y="2887929"/>
                  </a:lnTo>
                  <a:lnTo>
                    <a:pt x="6050058" y="2932605"/>
                  </a:lnTo>
                  <a:lnTo>
                    <a:pt x="6057207" y="2977949"/>
                  </a:lnTo>
                  <a:lnTo>
                    <a:pt x="6061369" y="3023869"/>
                  </a:lnTo>
                  <a:lnTo>
                    <a:pt x="6062479" y="3070272"/>
                  </a:lnTo>
                </a:path>
                <a:path w="7009130" h="4431030">
                  <a:moveTo>
                    <a:pt x="6778251" y="1559607"/>
                  </a:moveTo>
                  <a:lnTo>
                    <a:pt x="6754041" y="1604201"/>
                  </a:lnTo>
                  <a:lnTo>
                    <a:pt x="6726550" y="1647215"/>
                  </a:lnTo>
                  <a:lnTo>
                    <a:pt x="6695885" y="1688517"/>
                  </a:lnTo>
                  <a:lnTo>
                    <a:pt x="6662158" y="1727972"/>
                  </a:lnTo>
                  <a:lnTo>
                    <a:pt x="6625476" y="1765447"/>
                  </a:lnTo>
                  <a:lnTo>
                    <a:pt x="6585948" y="1800810"/>
                  </a:lnTo>
                  <a:lnTo>
                    <a:pt x="6543682" y="1833927"/>
                  </a:lnTo>
                </a:path>
                <a:path w="7009130" h="4431030">
                  <a:moveTo>
                    <a:pt x="6215387" y="541829"/>
                  </a:moveTo>
                  <a:lnTo>
                    <a:pt x="6221226" y="574018"/>
                  </a:lnTo>
                  <a:lnTo>
                    <a:pt x="6225230" y="606361"/>
                  </a:lnTo>
                  <a:lnTo>
                    <a:pt x="6227425" y="638824"/>
                  </a:lnTo>
                  <a:lnTo>
                    <a:pt x="6227833" y="671369"/>
                  </a:lnTo>
                </a:path>
                <a:path w="7009130" h="4431030">
                  <a:moveTo>
                    <a:pt x="4717295" y="390699"/>
                  </a:moveTo>
                  <a:lnTo>
                    <a:pt x="4742015" y="346702"/>
                  </a:lnTo>
                  <a:lnTo>
                    <a:pt x="4770366" y="304371"/>
                  </a:lnTo>
                  <a:lnTo>
                    <a:pt x="4802217" y="263898"/>
                  </a:lnTo>
                  <a:lnTo>
                    <a:pt x="4837437" y="225472"/>
                  </a:lnTo>
                </a:path>
                <a:path w="7009130" h="4431030">
                  <a:moveTo>
                    <a:pt x="3593218" y="469439"/>
                  </a:moveTo>
                  <a:lnTo>
                    <a:pt x="3603881" y="432691"/>
                  </a:lnTo>
                  <a:lnTo>
                    <a:pt x="3617174" y="396621"/>
                  </a:lnTo>
                  <a:lnTo>
                    <a:pt x="3633063" y="361337"/>
                  </a:lnTo>
                  <a:lnTo>
                    <a:pt x="3651511" y="326945"/>
                  </a:lnTo>
                </a:path>
                <a:path w="7009130" h="4431030">
                  <a:moveTo>
                    <a:pt x="2274196" y="517826"/>
                  </a:moveTo>
                  <a:lnTo>
                    <a:pt x="2319358" y="541915"/>
                  </a:lnTo>
                  <a:lnTo>
                    <a:pt x="2363056" y="567826"/>
                  </a:lnTo>
                  <a:lnTo>
                    <a:pt x="2405230" y="595523"/>
                  </a:lnTo>
                  <a:lnTo>
                    <a:pt x="2445819" y="624970"/>
                  </a:lnTo>
                  <a:lnTo>
                    <a:pt x="2484762" y="656129"/>
                  </a:lnTo>
                </a:path>
                <a:path w="7009130" h="4431030">
                  <a:moveTo>
                    <a:pt x="674377" y="1604184"/>
                  </a:moveTo>
                  <a:lnTo>
                    <a:pt x="662713" y="1568355"/>
                  </a:lnTo>
                  <a:lnTo>
                    <a:pt x="652692" y="1532144"/>
                  </a:lnTo>
                  <a:lnTo>
                    <a:pt x="644338" y="1495599"/>
                  </a:lnTo>
                  <a:lnTo>
                    <a:pt x="637674" y="1458769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9256" y="2278380"/>
              <a:ext cx="1714499" cy="935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9256" y="2278380"/>
              <a:ext cx="1714500" cy="935990"/>
            </a:xfrm>
            <a:custGeom>
              <a:avLst/>
              <a:gdLst/>
              <a:ahLst/>
              <a:cxnLst/>
              <a:rect l="l" t="t" r="r" b="b"/>
              <a:pathLst>
                <a:path w="1714500" h="935989">
                  <a:moveTo>
                    <a:pt x="0" y="467868"/>
                  </a:moveTo>
                  <a:lnTo>
                    <a:pt x="8512" y="401665"/>
                  </a:lnTo>
                  <a:lnTo>
                    <a:pt x="33277" y="338318"/>
                  </a:lnTo>
                  <a:lnTo>
                    <a:pt x="73133" y="278462"/>
                  </a:lnTo>
                  <a:lnTo>
                    <a:pt x="126920" y="222728"/>
                  </a:lnTo>
                  <a:lnTo>
                    <a:pt x="158675" y="196605"/>
                  </a:lnTo>
                  <a:lnTo>
                    <a:pt x="193477" y="171749"/>
                  </a:lnTo>
                  <a:lnTo>
                    <a:pt x="231183" y="148241"/>
                  </a:lnTo>
                  <a:lnTo>
                    <a:pt x="271646" y="126159"/>
                  </a:lnTo>
                  <a:lnTo>
                    <a:pt x="314721" y="105582"/>
                  </a:lnTo>
                  <a:lnTo>
                    <a:pt x="360263" y="86589"/>
                  </a:lnTo>
                  <a:lnTo>
                    <a:pt x="408129" y="69260"/>
                  </a:lnTo>
                  <a:lnTo>
                    <a:pt x="458171" y="53673"/>
                  </a:lnTo>
                  <a:lnTo>
                    <a:pt x="510246" y="39907"/>
                  </a:lnTo>
                  <a:lnTo>
                    <a:pt x="564208" y="28043"/>
                  </a:lnTo>
                  <a:lnTo>
                    <a:pt x="619912" y="18158"/>
                  </a:lnTo>
                  <a:lnTo>
                    <a:pt x="677213" y="10332"/>
                  </a:lnTo>
                  <a:lnTo>
                    <a:pt x="735967" y="4645"/>
                  </a:lnTo>
                  <a:lnTo>
                    <a:pt x="796027" y="1174"/>
                  </a:lnTo>
                  <a:lnTo>
                    <a:pt x="857249" y="0"/>
                  </a:lnTo>
                  <a:lnTo>
                    <a:pt x="918472" y="1174"/>
                  </a:lnTo>
                  <a:lnTo>
                    <a:pt x="978532" y="4645"/>
                  </a:lnTo>
                  <a:lnTo>
                    <a:pt x="1037286" y="10332"/>
                  </a:lnTo>
                  <a:lnTo>
                    <a:pt x="1094587" y="18158"/>
                  </a:lnTo>
                  <a:lnTo>
                    <a:pt x="1150291" y="28043"/>
                  </a:lnTo>
                  <a:lnTo>
                    <a:pt x="1204253" y="39907"/>
                  </a:lnTo>
                  <a:lnTo>
                    <a:pt x="1256328" y="53673"/>
                  </a:lnTo>
                  <a:lnTo>
                    <a:pt x="1306370" y="69260"/>
                  </a:lnTo>
                  <a:lnTo>
                    <a:pt x="1354236" y="86589"/>
                  </a:lnTo>
                  <a:lnTo>
                    <a:pt x="1399778" y="105582"/>
                  </a:lnTo>
                  <a:lnTo>
                    <a:pt x="1442853" y="126159"/>
                  </a:lnTo>
                  <a:lnTo>
                    <a:pt x="1483316" y="148241"/>
                  </a:lnTo>
                  <a:lnTo>
                    <a:pt x="1521022" y="171749"/>
                  </a:lnTo>
                  <a:lnTo>
                    <a:pt x="1555824" y="196605"/>
                  </a:lnTo>
                  <a:lnTo>
                    <a:pt x="1587579" y="222728"/>
                  </a:lnTo>
                  <a:lnTo>
                    <a:pt x="1616142" y="250040"/>
                  </a:lnTo>
                  <a:lnTo>
                    <a:pt x="1663108" y="307915"/>
                  </a:lnTo>
                  <a:lnTo>
                    <a:pt x="1695563" y="369595"/>
                  </a:lnTo>
                  <a:lnTo>
                    <a:pt x="1712347" y="434448"/>
                  </a:lnTo>
                  <a:lnTo>
                    <a:pt x="1714499" y="467868"/>
                  </a:lnTo>
                  <a:lnTo>
                    <a:pt x="1712347" y="501287"/>
                  </a:lnTo>
                  <a:lnTo>
                    <a:pt x="1695563" y="566140"/>
                  </a:lnTo>
                  <a:lnTo>
                    <a:pt x="1663108" y="627820"/>
                  </a:lnTo>
                  <a:lnTo>
                    <a:pt x="1616142" y="685695"/>
                  </a:lnTo>
                  <a:lnTo>
                    <a:pt x="1587579" y="713007"/>
                  </a:lnTo>
                  <a:lnTo>
                    <a:pt x="1555824" y="739130"/>
                  </a:lnTo>
                  <a:lnTo>
                    <a:pt x="1521022" y="763986"/>
                  </a:lnTo>
                  <a:lnTo>
                    <a:pt x="1483316" y="787494"/>
                  </a:lnTo>
                  <a:lnTo>
                    <a:pt x="1442853" y="809576"/>
                  </a:lnTo>
                  <a:lnTo>
                    <a:pt x="1399778" y="830153"/>
                  </a:lnTo>
                  <a:lnTo>
                    <a:pt x="1354236" y="849146"/>
                  </a:lnTo>
                  <a:lnTo>
                    <a:pt x="1306370" y="866475"/>
                  </a:lnTo>
                  <a:lnTo>
                    <a:pt x="1256328" y="882062"/>
                  </a:lnTo>
                  <a:lnTo>
                    <a:pt x="1204253" y="895828"/>
                  </a:lnTo>
                  <a:lnTo>
                    <a:pt x="1150291" y="907692"/>
                  </a:lnTo>
                  <a:lnTo>
                    <a:pt x="1094587" y="917577"/>
                  </a:lnTo>
                  <a:lnTo>
                    <a:pt x="1037286" y="925403"/>
                  </a:lnTo>
                  <a:lnTo>
                    <a:pt x="978532" y="931090"/>
                  </a:lnTo>
                  <a:lnTo>
                    <a:pt x="918472" y="934561"/>
                  </a:lnTo>
                  <a:lnTo>
                    <a:pt x="857249" y="935736"/>
                  </a:lnTo>
                  <a:lnTo>
                    <a:pt x="796027" y="934561"/>
                  </a:lnTo>
                  <a:lnTo>
                    <a:pt x="735967" y="931090"/>
                  </a:lnTo>
                  <a:lnTo>
                    <a:pt x="677213" y="925403"/>
                  </a:lnTo>
                  <a:lnTo>
                    <a:pt x="619912" y="917577"/>
                  </a:lnTo>
                  <a:lnTo>
                    <a:pt x="564208" y="907692"/>
                  </a:lnTo>
                  <a:lnTo>
                    <a:pt x="510246" y="895828"/>
                  </a:lnTo>
                  <a:lnTo>
                    <a:pt x="458171" y="882062"/>
                  </a:lnTo>
                  <a:lnTo>
                    <a:pt x="408129" y="866475"/>
                  </a:lnTo>
                  <a:lnTo>
                    <a:pt x="360263" y="849146"/>
                  </a:lnTo>
                  <a:lnTo>
                    <a:pt x="314721" y="830153"/>
                  </a:lnTo>
                  <a:lnTo>
                    <a:pt x="271646" y="809576"/>
                  </a:lnTo>
                  <a:lnTo>
                    <a:pt x="231183" y="787494"/>
                  </a:lnTo>
                  <a:lnTo>
                    <a:pt x="193477" y="763986"/>
                  </a:lnTo>
                  <a:lnTo>
                    <a:pt x="158675" y="739130"/>
                  </a:lnTo>
                  <a:lnTo>
                    <a:pt x="126920" y="713007"/>
                  </a:lnTo>
                  <a:lnTo>
                    <a:pt x="98357" y="685695"/>
                  </a:lnTo>
                  <a:lnTo>
                    <a:pt x="51391" y="627820"/>
                  </a:lnTo>
                  <a:lnTo>
                    <a:pt x="18936" y="566140"/>
                  </a:lnTo>
                  <a:lnTo>
                    <a:pt x="2152" y="501287"/>
                  </a:lnTo>
                  <a:lnTo>
                    <a:pt x="0" y="46786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89435" y="2460626"/>
          <a:ext cx="138175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767327" y="2798077"/>
            <a:ext cx="3568700" cy="1854835"/>
            <a:chOff x="2825495" y="2798076"/>
            <a:chExt cx="2676525" cy="1854835"/>
          </a:xfrm>
        </p:grpSpPr>
        <p:sp>
          <p:nvSpPr>
            <p:cNvPr id="9" name="object 9"/>
            <p:cNvSpPr/>
            <p:nvPr/>
          </p:nvSpPr>
          <p:spPr>
            <a:xfrm>
              <a:off x="2825495" y="2798076"/>
              <a:ext cx="1113282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4115" y="3715511"/>
              <a:ext cx="2285999" cy="935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14115" y="3715511"/>
              <a:ext cx="2286000" cy="935990"/>
            </a:xfrm>
            <a:custGeom>
              <a:avLst/>
              <a:gdLst/>
              <a:ahLst/>
              <a:cxnLst/>
              <a:rect l="l" t="t" r="r" b="b"/>
              <a:pathLst>
                <a:path w="2286000" h="935989">
                  <a:moveTo>
                    <a:pt x="0" y="467868"/>
                  </a:moveTo>
                  <a:lnTo>
                    <a:pt x="7689" y="413295"/>
                  </a:lnTo>
                  <a:lnTo>
                    <a:pt x="30184" y="360574"/>
                  </a:lnTo>
                  <a:lnTo>
                    <a:pt x="66629" y="310056"/>
                  </a:lnTo>
                  <a:lnTo>
                    <a:pt x="116166" y="262090"/>
                  </a:lnTo>
                  <a:lnTo>
                    <a:pt x="177937" y="217027"/>
                  </a:lnTo>
                  <a:lnTo>
                    <a:pt x="213143" y="195695"/>
                  </a:lnTo>
                  <a:lnTo>
                    <a:pt x="251086" y="175220"/>
                  </a:lnTo>
                  <a:lnTo>
                    <a:pt x="291659" y="155646"/>
                  </a:lnTo>
                  <a:lnTo>
                    <a:pt x="334756" y="137017"/>
                  </a:lnTo>
                  <a:lnTo>
                    <a:pt x="380268" y="119377"/>
                  </a:lnTo>
                  <a:lnTo>
                    <a:pt x="428088" y="102770"/>
                  </a:lnTo>
                  <a:lnTo>
                    <a:pt x="478110" y="87239"/>
                  </a:lnTo>
                  <a:lnTo>
                    <a:pt x="530226" y="72829"/>
                  </a:lnTo>
                  <a:lnTo>
                    <a:pt x="584329" y="59583"/>
                  </a:lnTo>
                  <a:lnTo>
                    <a:pt x="640313" y="47546"/>
                  </a:lnTo>
                  <a:lnTo>
                    <a:pt x="698069" y="36760"/>
                  </a:lnTo>
                  <a:lnTo>
                    <a:pt x="757491" y="27270"/>
                  </a:lnTo>
                  <a:lnTo>
                    <a:pt x="818471" y="19120"/>
                  </a:lnTo>
                  <a:lnTo>
                    <a:pt x="880903" y="12354"/>
                  </a:lnTo>
                  <a:lnTo>
                    <a:pt x="944678" y="7014"/>
                  </a:lnTo>
                  <a:lnTo>
                    <a:pt x="1009691" y="3146"/>
                  </a:lnTo>
                  <a:lnTo>
                    <a:pt x="1075834" y="794"/>
                  </a:lnTo>
                  <a:lnTo>
                    <a:pt x="1142999" y="0"/>
                  </a:lnTo>
                  <a:lnTo>
                    <a:pt x="1210165" y="794"/>
                  </a:lnTo>
                  <a:lnTo>
                    <a:pt x="1276308" y="3146"/>
                  </a:lnTo>
                  <a:lnTo>
                    <a:pt x="1341321" y="7014"/>
                  </a:lnTo>
                  <a:lnTo>
                    <a:pt x="1405096" y="12354"/>
                  </a:lnTo>
                  <a:lnTo>
                    <a:pt x="1467528" y="19120"/>
                  </a:lnTo>
                  <a:lnTo>
                    <a:pt x="1528508" y="27270"/>
                  </a:lnTo>
                  <a:lnTo>
                    <a:pt x="1587930" y="36760"/>
                  </a:lnTo>
                  <a:lnTo>
                    <a:pt x="1645686" y="47546"/>
                  </a:lnTo>
                  <a:lnTo>
                    <a:pt x="1701670" y="59583"/>
                  </a:lnTo>
                  <a:lnTo>
                    <a:pt x="1755773" y="72829"/>
                  </a:lnTo>
                  <a:lnTo>
                    <a:pt x="1807889" y="87239"/>
                  </a:lnTo>
                  <a:lnTo>
                    <a:pt x="1857911" y="102770"/>
                  </a:lnTo>
                  <a:lnTo>
                    <a:pt x="1905731" y="119377"/>
                  </a:lnTo>
                  <a:lnTo>
                    <a:pt x="1951243" y="137017"/>
                  </a:lnTo>
                  <a:lnTo>
                    <a:pt x="1994340" y="155646"/>
                  </a:lnTo>
                  <a:lnTo>
                    <a:pt x="2034913" y="175220"/>
                  </a:lnTo>
                  <a:lnTo>
                    <a:pt x="2072856" y="195695"/>
                  </a:lnTo>
                  <a:lnTo>
                    <a:pt x="2108062" y="217027"/>
                  </a:lnTo>
                  <a:lnTo>
                    <a:pt x="2140423" y="239174"/>
                  </a:lnTo>
                  <a:lnTo>
                    <a:pt x="2196185" y="285732"/>
                  </a:lnTo>
                  <a:lnTo>
                    <a:pt x="2239283" y="335018"/>
                  </a:lnTo>
                  <a:lnTo>
                    <a:pt x="2268860" y="386681"/>
                  </a:lnTo>
                  <a:lnTo>
                    <a:pt x="2284059" y="440372"/>
                  </a:lnTo>
                  <a:lnTo>
                    <a:pt x="2285999" y="467868"/>
                  </a:lnTo>
                  <a:lnTo>
                    <a:pt x="2284059" y="495363"/>
                  </a:lnTo>
                  <a:lnTo>
                    <a:pt x="2268860" y="549054"/>
                  </a:lnTo>
                  <a:lnTo>
                    <a:pt x="2239283" y="600717"/>
                  </a:lnTo>
                  <a:lnTo>
                    <a:pt x="2196185" y="650003"/>
                  </a:lnTo>
                  <a:lnTo>
                    <a:pt x="2140423" y="696561"/>
                  </a:lnTo>
                  <a:lnTo>
                    <a:pt x="2108062" y="718708"/>
                  </a:lnTo>
                  <a:lnTo>
                    <a:pt x="2072856" y="740040"/>
                  </a:lnTo>
                  <a:lnTo>
                    <a:pt x="2034913" y="760515"/>
                  </a:lnTo>
                  <a:lnTo>
                    <a:pt x="1994340" y="780089"/>
                  </a:lnTo>
                  <a:lnTo>
                    <a:pt x="1951243" y="798718"/>
                  </a:lnTo>
                  <a:lnTo>
                    <a:pt x="1905731" y="816358"/>
                  </a:lnTo>
                  <a:lnTo>
                    <a:pt x="1857911" y="832965"/>
                  </a:lnTo>
                  <a:lnTo>
                    <a:pt x="1807889" y="848496"/>
                  </a:lnTo>
                  <a:lnTo>
                    <a:pt x="1755773" y="862906"/>
                  </a:lnTo>
                  <a:lnTo>
                    <a:pt x="1701670" y="876152"/>
                  </a:lnTo>
                  <a:lnTo>
                    <a:pt x="1645686" y="888189"/>
                  </a:lnTo>
                  <a:lnTo>
                    <a:pt x="1587930" y="898975"/>
                  </a:lnTo>
                  <a:lnTo>
                    <a:pt x="1528508" y="908465"/>
                  </a:lnTo>
                  <a:lnTo>
                    <a:pt x="1467528" y="916615"/>
                  </a:lnTo>
                  <a:lnTo>
                    <a:pt x="1405096" y="923381"/>
                  </a:lnTo>
                  <a:lnTo>
                    <a:pt x="1341321" y="928721"/>
                  </a:lnTo>
                  <a:lnTo>
                    <a:pt x="1276308" y="932589"/>
                  </a:lnTo>
                  <a:lnTo>
                    <a:pt x="1210165" y="934941"/>
                  </a:lnTo>
                  <a:lnTo>
                    <a:pt x="1142999" y="935736"/>
                  </a:lnTo>
                  <a:lnTo>
                    <a:pt x="1075834" y="934941"/>
                  </a:lnTo>
                  <a:lnTo>
                    <a:pt x="1009691" y="932589"/>
                  </a:lnTo>
                  <a:lnTo>
                    <a:pt x="944678" y="928721"/>
                  </a:lnTo>
                  <a:lnTo>
                    <a:pt x="880903" y="923381"/>
                  </a:lnTo>
                  <a:lnTo>
                    <a:pt x="818471" y="916615"/>
                  </a:lnTo>
                  <a:lnTo>
                    <a:pt x="757491" y="908465"/>
                  </a:lnTo>
                  <a:lnTo>
                    <a:pt x="698069" y="898975"/>
                  </a:lnTo>
                  <a:lnTo>
                    <a:pt x="640313" y="888189"/>
                  </a:lnTo>
                  <a:lnTo>
                    <a:pt x="584329" y="876152"/>
                  </a:lnTo>
                  <a:lnTo>
                    <a:pt x="530226" y="862906"/>
                  </a:lnTo>
                  <a:lnTo>
                    <a:pt x="478110" y="848496"/>
                  </a:lnTo>
                  <a:lnTo>
                    <a:pt x="428088" y="832965"/>
                  </a:lnTo>
                  <a:lnTo>
                    <a:pt x="380268" y="816358"/>
                  </a:lnTo>
                  <a:lnTo>
                    <a:pt x="334756" y="798718"/>
                  </a:lnTo>
                  <a:lnTo>
                    <a:pt x="291659" y="780089"/>
                  </a:lnTo>
                  <a:lnTo>
                    <a:pt x="251086" y="760515"/>
                  </a:lnTo>
                  <a:lnTo>
                    <a:pt x="213143" y="740040"/>
                  </a:lnTo>
                  <a:lnTo>
                    <a:pt x="177937" y="718708"/>
                  </a:lnTo>
                  <a:lnTo>
                    <a:pt x="145576" y="696561"/>
                  </a:lnTo>
                  <a:lnTo>
                    <a:pt x="89814" y="650003"/>
                  </a:lnTo>
                  <a:lnTo>
                    <a:pt x="46716" y="600717"/>
                  </a:lnTo>
                  <a:lnTo>
                    <a:pt x="17139" y="549054"/>
                  </a:lnTo>
                  <a:lnTo>
                    <a:pt x="1940" y="495363"/>
                  </a:lnTo>
                  <a:lnTo>
                    <a:pt x="0" y="46786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37100" y="3897377"/>
          <a:ext cx="220725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---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---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815839" y="2420048"/>
            <a:ext cx="5378872" cy="2326640"/>
            <a:chOff x="3611879" y="2420048"/>
            <a:chExt cx="4034154" cy="2326640"/>
          </a:xfrm>
        </p:grpSpPr>
        <p:sp>
          <p:nvSpPr>
            <p:cNvPr id="14" name="object 14"/>
            <p:cNvSpPr/>
            <p:nvPr/>
          </p:nvSpPr>
          <p:spPr>
            <a:xfrm>
              <a:off x="3611879" y="4235208"/>
              <a:ext cx="1439418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8383" y="2421635"/>
              <a:ext cx="2285999" cy="9357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8383" y="2421635"/>
              <a:ext cx="2286000" cy="935990"/>
            </a:xfrm>
            <a:custGeom>
              <a:avLst/>
              <a:gdLst/>
              <a:ahLst/>
              <a:cxnLst/>
              <a:rect l="l" t="t" r="r" b="b"/>
              <a:pathLst>
                <a:path w="2286000" h="935989">
                  <a:moveTo>
                    <a:pt x="0" y="467867"/>
                  </a:moveTo>
                  <a:lnTo>
                    <a:pt x="7689" y="413295"/>
                  </a:lnTo>
                  <a:lnTo>
                    <a:pt x="30184" y="360574"/>
                  </a:lnTo>
                  <a:lnTo>
                    <a:pt x="66629" y="310056"/>
                  </a:lnTo>
                  <a:lnTo>
                    <a:pt x="116166" y="262090"/>
                  </a:lnTo>
                  <a:lnTo>
                    <a:pt x="177937" y="217027"/>
                  </a:lnTo>
                  <a:lnTo>
                    <a:pt x="213143" y="195695"/>
                  </a:lnTo>
                  <a:lnTo>
                    <a:pt x="251086" y="175220"/>
                  </a:lnTo>
                  <a:lnTo>
                    <a:pt x="291659" y="155646"/>
                  </a:lnTo>
                  <a:lnTo>
                    <a:pt x="334756" y="137017"/>
                  </a:lnTo>
                  <a:lnTo>
                    <a:pt x="380268" y="119377"/>
                  </a:lnTo>
                  <a:lnTo>
                    <a:pt x="428088" y="102770"/>
                  </a:lnTo>
                  <a:lnTo>
                    <a:pt x="478110" y="87239"/>
                  </a:lnTo>
                  <a:lnTo>
                    <a:pt x="530226" y="72829"/>
                  </a:lnTo>
                  <a:lnTo>
                    <a:pt x="584329" y="59583"/>
                  </a:lnTo>
                  <a:lnTo>
                    <a:pt x="640313" y="47546"/>
                  </a:lnTo>
                  <a:lnTo>
                    <a:pt x="698069" y="36760"/>
                  </a:lnTo>
                  <a:lnTo>
                    <a:pt x="757491" y="27270"/>
                  </a:lnTo>
                  <a:lnTo>
                    <a:pt x="818471" y="19120"/>
                  </a:lnTo>
                  <a:lnTo>
                    <a:pt x="880903" y="12354"/>
                  </a:lnTo>
                  <a:lnTo>
                    <a:pt x="944678" y="7014"/>
                  </a:lnTo>
                  <a:lnTo>
                    <a:pt x="1009691" y="3146"/>
                  </a:lnTo>
                  <a:lnTo>
                    <a:pt x="1075834" y="794"/>
                  </a:lnTo>
                  <a:lnTo>
                    <a:pt x="1143000" y="0"/>
                  </a:lnTo>
                  <a:lnTo>
                    <a:pt x="1210165" y="794"/>
                  </a:lnTo>
                  <a:lnTo>
                    <a:pt x="1276308" y="3146"/>
                  </a:lnTo>
                  <a:lnTo>
                    <a:pt x="1341321" y="7014"/>
                  </a:lnTo>
                  <a:lnTo>
                    <a:pt x="1405096" y="12354"/>
                  </a:lnTo>
                  <a:lnTo>
                    <a:pt x="1467528" y="19120"/>
                  </a:lnTo>
                  <a:lnTo>
                    <a:pt x="1528508" y="27270"/>
                  </a:lnTo>
                  <a:lnTo>
                    <a:pt x="1587930" y="36760"/>
                  </a:lnTo>
                  <a:lnTo>
                    <a:pt x="1645686" y="47546"/>
                  </a:lnTo>
                  <a:lnTo>
                    <a:pt x="1701670" y="59583"/>
                  </a:lnTo>
                  <a:lnTo>
                    <a:pt x="1755773" y="72829"/>
                  </a:lnTo>
                  <a:lnTo>
                    <a:pt x="1807889" y="87239"/>
                  </a:lnTo>
                  <a:lnTo>
                    <a:pt x="1857911" y="102770"/>
                  </a:lnTo>
                  <a:lnTo>
                    <a:pt x="1905731" y="119377"/>
                  </a:lnTo>
                  <a:lnTo>
                    <a:pt x="1951243" y="137017"/>
                  </a:lnTo>
                  <a:lnTo>
                    <a:pt x="1994340" y="155646"/>
                  </a:lnTo>
                  <a:lnTo>
                    <a:pt x="2034913" y="175220"/>
                  </a:lnTo>
                  <a:lnTo>
                    <a:pt x="2072856" y="195695"/>
                  </a:lnTo>
                  <a:lnTo>
                    <a:pt x="2108062" y="217027"/>
                  </a:lnTo>
                  <a:lnTo>
                    <a:pt x="2140423" y="239174"/>
                  </a:lnTo>
                  <a:lnTo>
                    <a:pt x="2196185" y="285732"/>
                  </a:lnTo>
                  <a:lnTo>
                    <a:pt x="2239283" y="335018"/>
                  </a:lnTo>
                  <a:lnTo>
                    <a:pt x="2268860" y="386681"/>
                  </a:lnTo>
                  <a:lnTo>
                    <a:pt x="2284059" y="440372"/>
                  </a:lnTo>
                  <a:lnTo>
                    <a:pt x="2285999" y="467867"/>
                  </a:lnTo>
                  <a:lnTo>
                    <a:pt x="2284059" y="495363"/>
                  </a:lnTo>
                  <a:lnTo>
                    <a:pt x="2268860" y="549054"/>
                  </a:lnTo>
                  <a:lnTo>
                    <a:pt x="2239283" y="600717"/>
                  </a:lnTo>
                  <a:lnTo>
                    <a:pt x="2196185" y="650003"/>
                  </a:lnTo>
                  <a:lnTo>
                    <a:pt x="2140423" y="696561"/>
                  </a:lnTo>
                  <a:lnTo>
                    <a:pt x="2108062" y="718708"/>
                  </a:lnTo>
                  <a:lnTo>
                    <a:pt x="2072856" y="740040"/>
                  </a:lnTo>
                  <a:lnTo>
                    <a:pt x="2034913" y="760515"/>
                  </a:lnTo>
                  <a:lnTo>
                    <a:pt x="1994340" y="780089"/>
                  </a:lnTo>
                  <a:lnTo>
                    <a:pt x="1951243" y="798718"/>
                  </a:lnTo>
                  <a:lnTo>
                    <a:pt x="1905731" y="816358"/>
                  </a:lnTo>
                  <a:lnTo>
                    <a:pt x="1857911" y="832965"/>
                  </a:lnTo>
                  <a:lnTo>
                    <a:pt x="1807889" y="848496"/>
                  </a:lnTo>
                  <a:lnTo>
                    <a:pt x="1755773" y="862906"/>
                  </a:lnTo>
                  <a:lnTo>
                    <a:pt x="1701670" y="876152"/>
                  </a:lnTo>
                  <a:lnTo>
                    <a:pt x="1645686" y="888189"/>
                  </a:lnTo>
                  <a:lnTo>
                    <a:pt x="1587930" y="898975"/>
                  </a:lnTo>
                  <a:lnTo>
                    <a:pt x="1528508" y="908465"/>
                  </a:lnTo>
                  <a:lnTo>
                    <a:pt x="1467528" y="916615"/>
                  </a:lnTo>
                  <a:lnTo>
                    <a:pt x="1405096" y="923381"/>
                  </a:lnTo>
                  <a:lnTo>
                    <a:pt x="1341321" y="928721"/>
                  </a:lnTo>
                  <a:lnTo>
                    <a:pt x="1276308" y="932589"/>
                  </a:lnTo>
                  <a:lnTo>
                    <a:pt x="1210165" y="934941"/>
                  </a:lnTo>
                  <a:lnTo>
                    <a:pt x="1143000" y="935736"/>
                  </a:lnTo>
                  <a:lnTo>
                    <a:pt x="1075834" y="934941"/>
                  </a:lnTo>
                  <a:lnTo>
                    <a:pt x="1009691" y="932589"/>
                  </a:lnTo>
                  <a:lnTo>
                    <a:pt x="944678" y="928721"/>
                  </a:lnTo>
                  <a:lnTo>
                    <a:pt x="880903" y="923381"/>
                  </a:lnTo>
                  <a:lnTo>
                    <a:pt x="818471" y="916615"/>
                  </a:lnTo>
                  <a:lnTo>
                    <a:pt x="757491" y="908465"/>
                  </a:lnTo>
                  <a:lnTo>
                    <a:pt x="698069" y="898975"/>
                  </a:lnTo>
                  <a:lnTo>
                    <a:pt x="640313" y="888189"/>
                  </a:lnTo>
                  <a:lnTo>
                    <a:pt x="584329" y="876152"/>
                  </a:lnTo>
                  <a:lnTo>
                    <a:pt x="530226" y="862906"/>
                  </a:lnTo>
                  <a:lnTo>
                    <a:pt x="478110" y="848496"/>
                  </a:lnTo>
                  <a:lnTo>
                    <a:pt x="428088" y="832965"/>
                  </a:lnTo>
                  <a:lnTo>
                    <a:pt x="380268" y="816358"/>
                  </a:lnTo>
                  <a:lnTo>
                    <a:pt x="334756" y="798718"/>
                  </a:lnTo>
                  <a:lnTo>
                    <a:pt x="291659" y="780089"/>
                  </a:lnTo>
                  <a:lnTo>
                    <a:pt x="251086" y="760515"/>
                  </a:lnTo>
                  <a:lnTo>
                    <a:pt x="213143" y="740040"/>
                  </a:lnTo>
                  <a:lnTo>
                    <a:pt x="177937" y="718708"/>
                  </a:lnTo>
                  <a:lnTo>
                    <a:pt x="145576" y="696561"/>
                  </a:lnTo>
                  <a:lnTo>
                    <a:pt x="89814" y="650003"/>
                  </a:lnTo>
                  <a:lnTo>
                    <a:pt x="46716" y="600717"/>
                  </a:lnTo>
                  <a:lnTo>
                    <a:pt x="17139" y="549054"/>
                  </a:lnTo>
                  <a:lnTo>
                    <a:pt x="1940" y="495363"/>
                  </a:lnTo>
                  <a:lnTo>
                    <a:pt x="0" y="467867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594601" y="2603501"/>
          <a:ext cx="2072637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692911" y="2941332"/>
            <a:ext cx="8899312" cy="3242310"/>
            <a:chOff x="519683" y="2941332"/>
            <a:chExt cx="6674484" cy="3242310"/>
          </a:xfrm>
        </p:grpSpPr>
        <p:sp>
          <p:nvSpPr>
            <p:cNvPr id="19" name="object 19"/>
            <p:cNvSpPr/>
            <p:nvPr/>
          </p:nvSpPr>
          <p:spPr>
            <a:xfrm>
              <a:off x="5754624" y="2941332"/>
              <a:ext cx="1439418" cy="51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8011" y="4969776"/>
              <a:ext cx="1082802" cy="5112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683" y="5398007"/>
              <a:ext cx="552437" cy="511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9911" y="5398007"/>
              <a:ext cx="980694" cy="5112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5044" y="5398007"/>
              <a:ext cx="375678" cy="511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5147" y="5398007"/>
              <a:ext cx="1043178" cy="5112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39" y="5672327"/>
              <a:ext cx="1985010" cy="5112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81856" y="4658881"/>
            <a:ext cx="3439160" cy="511809"/>
            <a:chOff x="3136392" y="4658880"/>
            <a:chExt cx="2579370" cy="511809"/>
          </a:xfrm>
        </p:grpSpPr>
        <p:sp>
          <p:nvSpPr>
            <p:cNvPr id="28" name="object 28"/>
            <p:cNvSpPr/>
            <p:nvPr/>
          </p:nvSpPr>
          <p:spPr>
            <a:xfrm>
              <a:off x="3136392" y="4658880"/>
              <a:ext cx="421398" cy="51128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2216" y="4658880"/>
              <a:ext cx="375678" cy="5112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2320" y="4658880"/>
              <a:ext cx="499122" cy="51128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5868" y="4658880"/>
              <a:ext cx="552450" cy="5112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4572" y="4658880"/>
              <a:ext cx="1901189" cy="51128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261361" y="3112021"/>
            <a:ext cx="1785620" cy="511809"/>
            <a:chOff x="2446020" y="3112020"/>
            <a:chExt cx="1339215" cy="511809"/>
          </a:xfrm>
        </p:grpSpPr>
        <p:sp>
          <p:nvSpPr>
            <p:cNvPr id="35" name="object 35"/>
            <p:cNvSpPr/>
            <p:nvPr/>
          </p:nvSpPr>
          <p:spPr>
            <a:xfrm>
              <a:off x="2446020" y="3112020"/>
              <a:ext cx="1082802" cy="51128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3260" y="3112020"/>
              <a:ext cx="561593" cy="51128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642353" y="3323857"/>
            <a:ext cx="1785620" cy="511809"/>
            <a:chOff x="5731764" y="3323856"/>
            <a:chExt cx="1339215" cy="511809"/>
          </a:xfrm>
        </p:grpSpPr>
        <p:sp>
          <p:nvSpPr>
            <p:cNvPr id="39" name="object 39"/>
            <p:cNvSpPr/>
            <p:nvPr/>
          </p:nvSpPr>
          <p:spPr>
            <a:xfrm>
              <a:off x="5731764" y="3323856"/>
              <a:ext cx="1082802" cy="51128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09004" y="3323856"/>
              <a:ext cx="561581" cy="5112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384287" y="2028457"/>
            <a:ext cx="2608580" cy="511809"/>
            <a:chOff x="5538215" y="2028456"/>
            <a:chExt cx="1956435" cy="511809"/>
          </a:xfrm>
        </p:grpSpPr>
        <p:sp>
          <p:nvSpPr>
            <p:cNvPr id="43" name="object 43"/>
            <p:cNvSpPr/>
            <p:nvPr/>
          </p:nvSpPr>
          <p:spPr>
            <a:xfrm>
              <a:off x="5538215" y="2028456"/>
              <a:ext cx="552450" cy="5112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38443" y="2028456"/>
              <a:ext cx="1655826" cy="5112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567263" y="1911108"/>
            <a:ext cx="6004560" cy="3279140"/>
            <a:chOff x="1925447" y="1911108"/>
            <a:chExt cx="4503420" cy="3279140"/>
          </a:xfrm>
        </p:grpSpPr>
        <p:sp>
          <p:nvSpPr>
            <p:cNvPr id="47" name="object 47"/>
            <p:cNvSpPr/>
            <p:nvPr/>
          </p:nvSpPr>
          <p:spPr>
            <a:xfrm>
              <a:off x="1925447" y="3014471"/>
              <a:ext cx="4503420" cy="2176145"/>
            </a:xfrm>
            <a:custGeom>
              <a:avLst/>
              <a:gdLst/>
              <a:ahLst/>
              <a:cxnLst/>
              <a:rect l="l" t="t" r="r" b="b"/>
              <a:pathLst>
                <a:path w="4503420" h="2176145">
                  <a:moveTo>
                    <a:pt x="1289812" y="1168908"/>
                  </a:moveTo>
                  <a:lnTo>
                    <a:pt x="1150620" y="1196848"/>
                  </a:lnTo>
                  <a:lnTo>
                    <a:pt x="1221727" y="1213866"/>
                  </a:lnTo>
                  <a:lnTo>
                    <a:pt x="0" y="2165604"/>
                  </a:lnTo>
                  <a:lnTo>
                    <a:pt x="7874" y="2175637"/>
                  </a:lnTo>
                  <a:lnTo>
                    <a:pt x="1229626" y="1223784"/>
                  </a:lnTo>
                  <a:lnTo>
                    <a:pt x="1229715" y="1215771"/>
                  </a:lnTo>
                  <a:lnTo>
                    <a:pt x="1229626" y="1223784"/>
                  </a:lnTo>
                  <a:lnTo>
                    <a:pt x="1228598" y="1297051"/>
                  </a:lnTo>
                  <a:lnTo>
                    <a:pt x="1269847" y="1210691"/>
                  </a:lnTo>
                  <a:lnTo>
                    <a:pt x="1289812" y="1168908"/>
                  </a:lnTo>
                  <a:close/>
                </a:path>
                <a:path w="4503420" h="2176145">
                  <a:moveTo>
                    <a:pt x="1985010" y="131572"/>
                  </a:moveTo>
                  <a:lnTo>
                    <a:pt x="1962188" y="75438"/>
                  </a:lnTo>
                  <a:lnTo>
                    <a:pt x="1931543" y="0"/>
                  </a:lnTo>
                  <a:lnTo>
                    <a:pt x="1858391" y="121666"/>
                  </a:lnTo>
                  <a:lnTo>
                    <a:pt x="1918944" y="80530"/>
                  </a:lnTo>
                  <a:lnTo>
                    <a:pt x="1925688" y="75958"/>
                  </a:lnTo>
                  <a:lnTo>
                    <a:pt x="1918944" y="80530"/>
                  </a:lnTo>
                  <a:lnTo>
                    <a:pt x="1853819" y="913892"/>
                  </a:lnTo>
                  <a:lnTo>
                    <a:pt x="1866519" y="914908"/>
                  </a:lnTo>
                  <a:lnTo>
                    <a:pt x="1931644" y="81534"/>
                  </a:lnTo>
                  <a:lnTo>
                    <a:pt x="1985010" y="131572"/>
                  </a:lnTo>
                  <a:close/>
                </a:path>
                <a:path w="4503420" h="2176145">
                  <a:moveTo>
                    <a:pt x="4503039" y="339852"/>
                  </a:moveTo>
                  <a:lnTo>
                    <a:pt x="4363974" y="311404"/>
                  </a:lnTo>
                  <a:lnTo>
                    <a:pt x="4422864" y="354787"/>
                  </a:lnTo>
                  <a:lnTo>
                    <a:pt x="2359914" y="908431"/>
                  </a:lnTo>
                  <a:lnTo>
                    <a:pt x="2363216" y="920623"/>
                  </a:lnTo>
                  <a:lnTo>
                    <a:pt x="4426255" y="367080"/>
                  </a:lnTo>
                  <a:lnTo>
                    <a:pt x="4396867" y="434086"/>
                  </a:lnTo>
                  <a:lnTo>
                    <a:pt x="4487723" y="353441"/>
                  </a:lnTo>
                  <a:lnTo>
                    <a:pt x="4503039" y="33985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75916" y="1911108"/>
              <a:ext cx="552437" cy="51128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76144" y="1911108"/>
              <a:ext cx="1655826" cy="51128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7168895" y="1397521"/>
            <a:ext cx="1055624" cy="5112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550503" y="627661"/>
            <a:ext cx="830918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 </a:t>
            </a:r>
            <a:r>
              <a:rPr spc="-20" dirty="0"/>
              <a:t>Representation </a:t>
            </a:r>
            <a:r>
              <a:rPr spc="-5" dirty="0"/>
              <a:t>of a </a:t>
            </a:r>
            <a:r>
              <a:rPr spc="-10" dirty="0"/>
              <a:t>Jagged</a:t>
            </a:r>
            <a:r>
              <a:rPr spc="105" dirty="0"/>
              <a:t> </a:t>
            </a:r>
            <a:r>
              <a:rPr spc="-25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25235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033" y="694455"/>
            <a:ext cx="772329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Declaring, Constructing, and</a:t>
            </a:r>
            <a:r>
              <a:rPr spc="90" dirty="0"/>
              <a:t> </a:t>
            </a:r>
            <a:r>
              <a:rPr spc="-10" dirty="0"/>
              <a:t>Initializing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4588" y="1618235"/>
            <a:ext cx="10762825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546735" algn="l"/>
              </a:tabLst>
            </a:pPr>
            <a:r>
              <a:rPr spc="-30" dirty="0"/>
              <a:t>Two </a:t>
            </a:r>
            <a:r>
              <a:rPr spc="-15" dirty="0"/>
              <a:t>different </a:t>
            </a:r>
            <a:r>
              <a:rPr spc="-10" dirty="0"/>
              <a:t>array-specific </a:t>
            </a:r>
            <a:r>
              <a:rPr spc="-15" dirty="0"/>
              <a:t>syntax </a:t>
            </a:r>
            <a:r>
              <a:rPr spc="-5" dirty="0"/>
              <a:t>shortcuts </a:t>
            </a:r>
            <a:r>
              <a:rPr spc="-10" dirty="0"/>
              <a:t>to </a:t>
            </a:r>
            <a:r>
              <a:rPr spc="-5" dirty="0"/>
              <a:t>both </a:t>
            </a:r>
            <a:r>
              <a:rPr spc="-10" dirty="0"/>
              <a:t>initialize </a:t>
            </a:r>
            <a:r>
              <a:rPr dirty="0"/>
              <a:t>and </a:t>
            </a:r>
            <a:r>
              <a:rPr spc="-5" dirty="0"/>
              <a:t>construct in</a:t>
            </a:r>
            <a:r>
              <a:rPr spc="235" dirty="0"/>
              <a:t> </a:t>
            </a:r>
            <a:r>
              <a:rPr dirty="0"/>
              <a:t>a</a:t>
            </a:r>
          </a:p>
          <a:p>
            <a:pPr marL="546100">
              <a:lnSpc>
                <a:spcPct val="100000"/>
              </a:lnSpc>
            </a:pPr>
            <a:r>
              <a:rPr spc="-5" dirty="0"/>
              <a:t>single </a:t>
            </a:r>
            <a:r>
              <a:rPr spc="-10" dirty="0"/>
              <a:t>statement.</a:t>
            </a:r>
          </a:p>
          <a:p>
            <a:pPr marR="1794510">
              <a:lnSpc>
                <a:spcPct val="120000"/>
              </a:lnSpc>
              <a:tabLst>
                <a:tab pos="546100" algn="l"/>
                <a:tab pos="546735" algn="l"/>
              </a:tabLst>
            </a:pPr>
            <a:r>
              <a:rPr spc="-80" dirty="0"/>
              <a:t>To </a:t>
            </a:r>
            <a:r>
              <a:rPr spc="-10" dirty="0"/>
              <a:t>declare, </a:t>
            </a:r>
            <a:r>
              <a:rPr spc="-15" dirty="0"/>
              <a:t>create, </a:t>
            </a:r>
            <a:r>
              <a:rPr dirty="0"/>
              <a:t>and </a:t>
            </a:r>
            <a:r>
              <a:rPr spc="-10" dirty="0"/>
              <a:t>initialize </a:t>
            </a:r>
            <a:r>
              <a:rPr spc="-5" dirty="0"/>
              <a:t>in one </a:t>
            </a:r>
            <a:r>
              <a:rPr spc="-15" dirty="0"/>
              <a:t>statement </a:t>
            </a:r>
            <a:r>
              <a:rPr dirty="0"/>
              <a:t>as </a:t>
            </a:r>
            <a:r>
              <a:rPr spc="-15" dirty="0"/>
              <a:t>follows:  </a:t>
            </a:r>
            <a:r>
              <a:rPr spc="-5" dirty="0"/>
              <a:t>int </a:t>
            </a:r>
            <a:r>
              <a:rPr dirty="0"/>
              <a:t>x = 9;</a:t>
            </a:r>
            <a:endParaRPr lang="en-IN" dirty="0"/>
          </a:p>
          <a:p>
            <a:pPr marR="1794510">
              <a:lnSpc>
                <a:spcPct val="120000"/>
              </a:lnSpc>
              <a:tabLst>
                <a:tab pos="546100" algn="l"/>
                <a:tab pos="546735" algn="l"/>
              </a:tabLst>
            </a:pPr>
            <a:r>
              <a:rPr spc="-5" dirty="0" err="1"/>
              <a:t>int</a:t>
            </a:r>
            <a:r>
              <a:rPr spc="-5" dirty="0"/>
              <a:t> </a:t>
            </a:r>
            <a:r>
              <a:rPr dirty="0"/>
              <a:t>[ ] </a:t>
            </a:r>
            <a:r>
              <a:rPr spc="-20" dirty="0"/>
              <a:t>myArray </a:t>
            </a:r>
            <a:r>
              <a:rPr dirty="0"/>
              <a:t>=</a:t>
            </a:r>
            <a:r>
              <a:rPr spc="20" dirty="0"/>
              <a:t> </a:t>
            </a:r>
            <a:r>
              <a:rPr spc="-10" dirty="0"/>
              <a:t>{3,6,x,8};</a:t>
            </a:r>
          </a:p>
          <a:p>
            <a:pPr marL="12065">
              <a:lnSpc>
                <a:spcPct val="100000"/>
              </a:lnSpc>
              <a:spcBef>
                <a:spcPts val="430"/>
              </a:spcBef>
              <a:tabLst>
                <a:tab pos="546100" algn="l"/>
                <a:tab pos="546735" algn="l"/>
              </a:tabLst>
            </a:pPr>
            <a:r>
              <a:rPr spc="-10" dirty="0"/>
              <a:t>Shortcut </a:t>
            </a:r>
            <a:r>
              <a:rPr spc="-15" dirty="0"/>
              <a:t>syntax </a:t>
            </a:r>
            <a:r>
              <a:rPr spc="-5" dirty="0"/>
              <a:t>with jagged</a:t>
            </a:r>
            <a:r>
              <a:rPr spc="30" dirty="0"/>
              <a:t> </a:t>
            </a:r>
            <a:r>
              <a:rPr spc="-15" dirty="0"/>
              <a:t>arrays:</a:t>
            </a: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pc="-5" dirty="0"/>
              <a:t>Ex:-</a:t>
            </a:r>
          </a:p>
          <a:p>
            <a:pPr marL="755015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int[ </a:t>
            </a:r>
            <a:r>
              <a:rPr dirty="0"/>
              <a:t>][ ] </a:t>
            </a:r>
            <a:r>
              <a:rPr spc="-10" dirty="0"/>
              <a:t>scores </a:t>
            </a:r>
            <a:r>
              <a:rPr dirty="0"/>
              <a:t>= </a:t>
            </a:r>
            <a:r>
              <a:rPr spc="-5" dirty="0"/>
              <a:t>{{5,2,4,7}, {9,2},</a:t>
            </a:r>
            <a:r>
              <a:rPr spc="55" dirty="0"/>
              <a:t> </a:t>
            </a:r>
            <a:r>
              <a:rPr spc="-5" dirty="0"/>
              <a:t>{3,4}};</a:t>
            </a:r>
          </a:p>
          <a:p>
            <a:pPr marL="965200" marR="3935729" indent="66675">
              <a:lnSpc>
                <a:spcPct val="120000"/>
              </a:lnSpc>
            </a:pPr>
            <a:r>
              <a:rPr spc="-10" dirty="0"/>
              <a:t>scores[0] </a:t>
            </a:r>
            <a:r>
              <a:rPr spc="-5" dirty="0"/>
              <a:t>// </a:t>
            </a:r>
            <a:r>
              <a:rPr dirty="0"/>
              <a:t>an </a:t>
            </a:r>
            <a:r>
              <a:rPr spc="-20" dirty="0"/>
              <a:t>array </a:t>
            </a:r>
            <a:r>
              <a:rPr spc="-5" dirty="0"/>
              <a:t>of </a:t>
            </a:r>
            <a:r>
              <a:rPr spc="-10" dirty="0"/>
              <a:t>four </a:t>
            </a:r>
            <a:r>
              <a:rPr spc="-5" dirty="0"/>
              <a:t>ints  </a:t>
            </a:r>
            <a:r>
              <a:rPr spc="-10" dirty="0"/>
              <a:t>scores[1] </a:t>
            </a:r>
            <a:r>
              <a:rPr spc="-5" dirty="0"/>
              <a:t>// </a:t>
            </a:r>
            <a:r>
              <a:rPr dirty="0"/>
              <a:t>an </a:t>
            </a:r>
            <a:r>
              <a:rPr spc="-20" dirty="0"/>
              <a:t>array </a:t>
            </a:r>
            <a:r>
              <a:rPr spc="-5" dirty="0"/>
              <a:t>of </a:t>
            </a:r>
            <a:r>
              <a:rPr dirty="0"/>
              <a:t>2 </a:t>
            </a:r>
            <a:r>
              <a:rPr spc="-5" dirty="0"/>
              <a:t>ints  </a:t>
            </a:r>
            <a:r>
              <a:rPr spc="-10" dirty="0"/>
              <a:t>scores[2] </a:t>
            </a:r>
            <a:r>
              <a:rPr spc="-5" dirty="0"/>
              <a:t>// </a:t>
            </a:r>
            <a:r>
              <a:rPr dirty="0"/>
              <a:t>an </a:t>
            </a:r>
            <a:r>
              <a:rPr spc="-20" dirty="0"/>
              <a:t>array </a:t>
            </a:r>
            <a:r>
              <a:rPr spc="-5" dirty="0"/>
              <a:t>of </a:t>
            </a:r>
            <a:r>
              <a:rPr dirty="0"/>
              <a:t>2 </a:t>
            </a:r>
            <a:r>
              <a:rPr spc="-5" dirty="0"/>
              <a:t>ints  scores[0][1] // </a:t>
            </a:r>
            <a:r>
              <a:rPr dirty="0"/>
              <a:t>the </a:t>
            </a:r>
            <a:r>
              <a:rPr spc="-5" dirty="0"/>
              <a:t>int value</a:t>
            </a:r>
            <a:r>
              <a:rPr spc="-25" dirty="0"/>
              <a:t> </a:t>
            </a:r>
            <a:r>
              <a:rPr dirty="0"/>
              <a:t>2</a:t>
            </a:r>
          </a:p>
          <a:p>
            <a:pPr marL="65151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scores[2][1] // </a:t>
            </a:r>
            <a:r>
              <a:rPr dirty="0"/>
              <a:t>the </a:t>
            </a:r>
            <a:r>
              <a:rPr spc="-10" dirty="0"/>
              <a:t>int </a:t>
            </a:r>
            <a:r>
              <a:rPr spc="-5" dirty="0"/>
              <a:t>value</a:t>
            </a:r>
            <a:r>
              <a:rPr spc="10" dirty="0"/>
              <a:t> </a:t>
            </a:r>
            <a:r>
              <a:rPr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50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4"/>
            <a:ext cx="48734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String</a:t>
            </a:r>
            <a:r>
              <a:rPr spc="-4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792" y="1563747"/>
            <a:ext cx="8632208" cy="131587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sequence of </a:t>
            </a:r>
            <a:r>
              <a:rPr sz="1800" spc="-15" dirty="0">
                <a:latin typeface="Carlito"/>
                <a:cs typeface="Carlito"/>
              </a:rPr>
              <a:t>characters </a:t>
            </a:r>
            <a:r>
              <a:rPr sz="1800" spc="-5" dirty="0">
                <a:latin typeface="Carlito"/>
                <a:cs typeface="Carlito"/>
              </a:rPr>
              <a:t>is handled in </a:t>
            </a:r>
            <a:r>
              <a:rPr sz="1800" spc="-15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dirty="0">
                <a:latin typeface="Carlito"/>
                <a:cs typeface="Carlito"/>
              </a:rPr>
              <a:t>3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classes:-</a:t>
            </a:r>
          </a:p>
          <a:p>
            <a:pPr marL="413384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java.lang.String</a:t>
            </a:r>
            <a:endParaRPr sz="1800" dirty="0">
              <a:latin typeface="Carlito"/>
              <a:cs typeface="Carlito"/>
            </a:endParaRPr>
          </a:p>
          <a:p>
            <a:pPr marL="413384" marR="2794000">
              <a:lnSpc>
                <a:spcPct val="120000"/>
              </a:lnSpc>
              <a:spcBef>
                <a:spcPts val="5"/>
              </a:spcBef>
            </a:pPr>
            <a:r>
              <a:rPr sz="1800" spc="-10" dirty="0" err="1">
                <a:latin typeface="Carlito"/>
                <a:cs typeface="Carlito"/>
              </a:rPr>
              <a:t>java.lang.StringBuffer</a:t>
            </a:r>
            <a:r>
              <a:rPr sz="1800" spc="-10">
                <a:latin typeface="Carlito"/>
                <a:cs typeface="Carlito"/>
              </a:rPr>
              <a:t>  </a:t>
            </a:r>
            <a:endParaRPr lang="en-US" sz="1800" spc="-10">
              <a:latin typeface="Carlito"/>
              <a:cs typeface="Carlito"/>
            </a:endParaRPr>
          </a:p>
          <a:p>
            <a:pPr marL="413384" marR="2794000">
              <a:lnSpc>
                <a:spcPct val="120000"/>
              </a:lnSpc>
              <a:spcBef>
                <a:spcPts val="5"/>
              </a:spcBef>
            </a:pPr>
            <a:r>
              <a:rPr sz="1800" spc="-5">
                <a:latin typeface="Carlito"/>
                <a:cs typeface="Carlito"/>
              </a:rPr>
              <a:t>j</a:t>
            </a:r>
            <a:r>
              <a:rPr sz="1800" spc="-25">
                <a:latin typeface="Carlito"/>
                <a:cs typeface="Carlito"/>
              </a:rPr>
              <a:t>av</a:t>
            </a:r>
            <a:r>
              <a:rPr sz="180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.lan</a:t>
            </a:r>
            <a:r>
              <a:rPr sz="1800" spc="5" dirty="0">
                <a:latin typeface="Carlito"/>
                <a:cs typeface="Carlito"/>
              </a:rPr>
              <a:t>g</a:t>
            </a:r>
            <a:r>
              <a:rPr sz="1800" spc="-5" dirty="0">
                <a:latin typeface="Carlito"/>
                <a:cs typeface="Carlito"/>
              </a:rPr>
              <a:t>.Str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spc="5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ild</a:t>
            </a:r>
            <a:r>
              <a:rPr sz="1800" dirty="0">
                <a:latin typeface="Carlito"/>
                <a:cs typeface="Carlito"/>
              </a:rPr>
              <a:t>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7792" y="3124200"/>
            <a:ext cx="8429008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rlito"/>
                <a:cs typeface="Carlito"/>
              </a:rPr>
              <a:t>Strings in </a:t>
            </a:r>
            <a:r>
              <a:rPr sz="1800" spc="-15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is not merely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sequence of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characters.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Strings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immutable objects of </a:t>
            </a:r>
            <a:r>
              <a:rPr sz="1800" dirty="0">
                <a:latin typeface="Carlito"/>
                <a:cs typeface="Carlito"/>
              </a:rPr>
              <a:t>type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java.lang.String.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800" y="4227681"/>
            <a:ext cx="10055013" cy="9502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Meaning of Immutability</a:t>
            </a:r>
            <a:r>
              <a:rPr sz="1800" spc="2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:-</a:t>
            </a:r>
            <a:endParaRPr sz="1800" dirty="0">
              <a:latin typeface="Carlito"/>
              <a:cs typeface="Carlito"/>
            </a:endParaRPr>
          </a:p>
          <a:p>
            <a:pPr marL="674370">
              <a:lnSpc>
                <a:spcPct val="100000"/>
              </a:lnSpc>
              <a:spcBef>
                <a:spcPts val="430"/>
              </a:spcBef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can’t change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sequence of </a:t>
            </a:r>
            <a:r>
              <a:rPr sz="1800" spc="-15" dirty="0">
                <a:latin typeface="Carlito"/>
                <a:cs typeface="Carlito"/>
              </a:rPr>
              <a:t>Characters </a:t>
            </a:r>
            <a:r>
              <a:rPr sz="1800" spc="-10" dirty="0">
                <a:latin typeface="Carlito"/>
                <a:cs typeface="Carlito"/>
              </a:rPr>
              <a:t>encapsulated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String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 dirty="0">
              <a:latin typeface="Carlito"/>
              <a:cs typeface="Carlito"/>
            </a:endParaRPr>
          </a:p>
          <a:p>
            <a:pPr marL="6223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Each operation </a:t>
            </a:r>
            <a:r>
              <a:rPr sz="1800" spc="-5" dirty="0">
                <a:latin typeface="Carlito"/>
                <a:cs typeface="Carlito"/>
              </a:rPr>
              <a:t>on that object will </a:t>
            </a:r>
            <a:r>
              <a:rPr sz="1800" spc="-10" dirty="0">
                <a:latin typeface="Carlito"/>
                <a:cs typeface="Carlito"/>
              </a:rPr>
              <a:t>produce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String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7609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983296"/>
            <a:ext cx="4201160" cy="20021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>
                <a:latin typeface="Carlito"/>
                <a:cs typeface="Carlito"/>
              </a:rPr>
              <a:t>Using new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Keyword</a:t>
            </a:r>
            <a:endParaRPr sz="1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s1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String();</a:t>
            </a:r>
            <a:endParaRPr sz="1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s2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String(“Java”);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0" dirty="0">
                <a:latin typeface="Carlito"/>
                <a:cs typeface="Carlito"/>
              </a:rPr>
              <a:t>String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literal</a:t>
            </a:r>
            <a:endParaRPr sz="1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s3 =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“J2EE”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7" y="1009219"/>
            <a:ext cx="67885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Ways </a:t>
            </a:r>
            <a:r>
              <a:rPr spc="-5" dirty="0"/>
              <a:t>of </a:t>
            </a:r>
            <a:r>
              <a:rPr spc="-15" dirty="0"/>
              <a:t>Creating </a:t>
            </a:r>
            <a:r>
              <a:rPr spc="-5" dirty="0"/>
              <a:t>String Objects :</a:t>
            </a:r>
            <a:r>
              <a:rPr spc="90" dirty="0"/>
              <a:t> </a:t>
            </a:r>
            <a:r>
              <a:rPr spc="-5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593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220" y="729046"/>
            <a:ext cx="634830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Understanding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Immutability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623" y="1376300"/>
            <a:ext cx="983068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String s1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5" dirty="0">
                <a:latin typeface="Carlito"/>
                <a:cs typeface="Carlito"/>
              </a:rPr>
              <a:t>String(“Java”);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86385" algn="l"/>
                <a:tab pos="287020" algn="l"/>
              </a:tabLst>
            </a:pPr>
            <a:r>
              <a:rPr sz="1800" spc="-5" dirty="0">
                <a:latin typeface="Carlito"/>
                <a:cs typeface="Carlito"/>
              </a:rPr>
              <a:t>String s2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String(“J2ee”);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0868" y="3509577"/>
            <a:ext cx="2141533" cy="228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54875" y="2427668"/>
            <a:ext cx="2672927" cy="2574290"/>
            <a:chOff x="2141156" y="2427668"/>
            <a:chExt cx="2004695" cy="2574290"/>
          </a:xfrm>
        </p:grpSpPr>
        <p:sp>
          <p:nvSpPr>
            <p:cNvPr id="6" name="object 6"/>
            <p:cNvSpPr/>
            <p:nvPr/>
          </p:nvSpPr>
          <p:spPr>
            <a:xfrm>
              <a:off x="2142744" y="2429255"/>
              <a:ext cx="2001011" cy="2570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2744" y="2429255"/>
              <a:ext cx="2001520" cy="2571115"/>
            </a:xfrm>
            <a:custGeom>
              <a:avLst/>
              <a:gdLst/>
              <a:ahLst/>
              <a:cxnLst/>
              <a:rect l="l" t="t" r="r" b="b"/>
              <a:pathLst>
                <a:path w="2001520" h="2571115">
                  <a:moveTo>
                    <a:pt x="0" y="2570988"/>
                  </a:moveTo>
                  <a:lnTo>
                    <a:pt x="2001011" y="2570988"/>
                  </a:lnTo>
                  <a:lnTo>
                    <a:pt x="2001011" y="0"/>
                  </a:lnTo>
                  <a:lnTo>
                    <a:pt x="0" y="0"/>
                  </a:lnTo>
                  <a:lnTo>
                    <a:pt x="0" y="257098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2512" y="2714243"/>
              <a:ext cx="1071372" cy="929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2512" y="2714243"/>
              <a:ext cx="1071880" cy="929640"/>
            </a:xfrm>
            <a:custGeom>
              <a:avLst/>
              <a:gdLst/>
              <a:ahLst/>
              <a:cxnLst/>
              <a:rect l="l" t="t" r="r" b="b"/>
              <a:pathLst>
                <a:path w="1071879" h="929639">
                  <a:moveTo>
                    <a:pt x="0" y="464819"/>
                  </a:moveTo>
                  <a:lnTo>
                    <a:pt x="2451" y="420061"/>
                  </a:lnTo>
                  <a:lnTo>
                    <a:pt x="9657" y="376506"/>
                  </a:lnTo>
                  <a:lnTo>
                    <a:pt x="21391" y="334347"/>
                  </a:lnTo>
                  <a:lnTo>
                    <a:pt x="37432" y="293780"/>
                  </a:lnTo>
                  <a:lnTo>
                    <a:pt x="57553" y="255000"/>
                  </a:lnTo>
                  <a:lnTo>
                    <a:pt x="81531" y="218203"/>
                  </a:lnTo>
                  <a:lnTo>
                    <a:pt x="109141" y="183582"/>
                  </a:lnTo>
                  <a:lnTo>
                    <a:pt x="140159" y="151333"/>
                  </a:lnTo>
                  <a:lnTo>
                    <a:pt x="174361" y="121651"/>
                  </a:lnTo>
                  <a:lnTo>
                    <a:pt x="211523" y="94731"/>
                  </a:lnTo>
                  <a:lnTo>
                    <a:pt x="251420" y="70768"/>
                  </a:lnTo>
                  <a:lnTo>
                    <a:pt x="293828" y="49957"/>
                  </a:lnTo>
                  <a:lnTo>
                    <a:pt x="338523" y="32492"/>
                  </a:lnTo>
                  <a:lnTo>
                    <a:pt x="385281" y="18569"/>
                  </a:lnTo>
                  <a:lnTo>
                    <a:pt x="433877" y="8383"/>
                  </a:lnTo>
                  <a:lnTo>
                    <a:pt x="484086" y="2128"/>
                  </a:lnTo>
                  <a:lnTo>
                    <a:pt x="535686" y="0"/>
                  </a:lnTo>
                  <a:lnTo>
                    <a:pt x="587285" y="2128"/>
                  </a:lnTo>
                  <a:lnTo>
                    <a:pt x="637494" y="8383"/>
                  </a:lnTo>
                  <a:lnTo>
                    <a:pt x="686090" y="18569"/>
                  </a:lnTo>
                  <a:lnTo>
                    <a:pt x="732848" y="32492"/>
                  </a:lnTo>
                  <a:lnTo>
                    <a:pt x="777543" y="49957"/>
                  </a:lnTo>
                  <a:lnTo>
                    <a:pt x="819951" y="70768"/>
                  </a:lnTo>
                  <a:lnTo>
                    <a:pt x="859848" y="94731"/>
                  </a:lnTo>
                  <a:lnTo>
                    <a:pt x="897010" y="121651"/>
                  </a:lnTo>
                  <a:lnTo>
                    <a:pt x="931212" y="151333"/>
                  </a:lnTo>
                  <a:lnTo>
                    <a:pt x="962230" y="183582"/>
                  </a:lnTo>
                  <a:lnTo>
                    <a:pt x="989840" y="218203"/>
                  </a:lnTo>
                  <a:lnTo>
                    <a:pt x="1013818" y="255000"/>
                  </a:lnTo>
                  <a:lnTo>
                    <a:pt x="1033939" y="293780"/>
                  </a:lnTo>
                  <a:lnTo>
                    <a:pt x="1049980" y="334347"/>
                  </a:lnTo>
                  <a:lnTo>
                    <a:pt x="1061714" y="376506"/>
                  </a:lnTo>
                  <a:lnTo>
                    <a:pt x="1068920" y="420061"/>
                  </a:lnTo>
                  <a:lnTo>
                    <a:pt x="1071372" y="464819"/>
                  </a:lnTo>
                  <a:lnTo>
                    <a:pt x="1068920" y="509578"/>
                  </a:lnTo>
                  <a:lnTo>
                    <a:pt x="1061714" y="553133"/>
                  </a:lnTo>
                  <a:lnTo>
                    <a:pt x="1049980" y="595292"/>
                  </a:lnTo>
                  <a:lnTo>
                    <a:pt x="1033939" y="635859"/>
                  </a:lnTo>
                  <a:lnTo>
                    <a:pt x="1013818" y="674639"/>
                  </a:lnTo>
                  <a:lnTo>
                    <a:pt x="989840" y="711436"/>
                  </a:lnTo>
                  <a:lnTo>
                    <a:pt x="962230" y="746057"/>
                  </a:lnTo>
                  <a:lnTo>
                    <a:pt x="931212" y="778306"/>
                  </a:lnTo>
                  <a:lnTo>
                    <a:pt x="897010" y="807988"/>
                  </a:lnTo>
                  <a:lnTo>
                    <a:pt x="859848" y="834908"/>
                  </a:lnTo>
                  <a:lnTo>
                    <a:pt x="819951" y="858871"/>
                  </a:lnTo>
                  <a:lnTo>
                    <a:pt x="777543" y="879682"/>
                  </a:lnTo>
                  <a:lnTo>
                    <a:pt x="732848" y="897147"/>
                  </a:lnTo>
                  <a:lnTo>
                    <a:pt x="686090" y="911070"/>
                  </a:lnTo>
                  <a:lnTo>
                    <a:pt x="637494" y="921256"/>
                  </a:lnTo>
                  <a:lnTo>
                    <a:pt x="587285" y="927511"/>
                  </a:lnTo>
                  <a:lnTo>
                    <a:pt x="535686" y="929639"/>
                  </a:lnTo>
                  <a:lnTo>
                    <a:pt x="484086" y="927511"/>
                  </a:lnTo>
                  <a:lnTo>
                    <a:pt x="433877" y="921256"/>
                  </a:lnTo>
                  <a:lnTo>
                    <a:pt x="385281" y="911070"/>
                  </a:lnTo>
                  <a:lnTo>
                    <a:pt x="338523" y="897147"/>
                  </a:lnTo>
                  <a:lnTo>
                    <a:pt x="293828" y="879682"/>
                  </a:lnTo>
                  <a:lnTo>
                    <a:pt x="251420" y="858871"/>
                  </a:lnTo>
                  <a:lnTo>
                    <a:pt x="211523" y="834908"/>
                  </a:lnTo>
                  <a:lnTo>
                    <a:pt x="174361" y="807988"/>
                  </a:lnTo>
                  <a:lnTo>
                    <a:pt x="140159" y="778306"/>
                  </a:lnTo>
                  <a:lnTo>
                    <a:pt x="109141" y="746057"/>
                  </a:lnTo>
                  <a:lnTo>
                    <a:pt x="81531" y="711436"/>
                  </a:lnTo>
                  <a:lnTo>
                    <a:pt x="57553" y="674639"/>
                  </a:lnTo>
                  <a:lnTo>
                    <a:pt x="37432" y="635859"/>
                  </a:lnTo>
                  <a:lnTo>
                    <a:pt x="21391" y="595292"/>
                  </a:lnTo>
                  <a:lnTo>
                    <a:pt x="9657" y="553133"/>
                  </a:lnTo>
                  <a:lnTo>
                    <a:pt x="2451" y="509578"/>
                  </a:lnTo>
                  <a:lnTo>
                    <a:pt x="0" y="464819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7584" y="2965716"/>
              <a:ext cx="695706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27899" y="3784029"/>
            <a:ext cx="1433407" cy="932815"/>
            <a:chOff x="2570924" y="3784028"/>
            <a:chExt cx="1075055" cy="932815"/>
          </a:xfrm>
        </p:grpSpPr>
        <p:sp>
          <p:nvSpPr>
            <p:cNvPr id="13" name="object 13"/>
            <p:cNvSpPr/>
            <p:nvPr/>
          </p:nvSpPr>
          <p:spPr>
            <a:xfrm>
              <a:off x="2572511" y="3785615"/>
              <a:ext cx="1071372" cy="929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2511" y="3785615"/>
              <a:ext cx="1071880" cy="929640"/>
            </a:xfrm>
            <a:custGeom>
              <a:avLst/>
              <a:gdLst/>
              <a:ahLst/>
              <a:cxnLst/>
              <a:rect l="l" t="t" r="r" b="b"/>
              <a:pathLst>
                <a:path w="1071879" h="929639">
                  <a:moveTo>
                    <a:pt x="0" y="464819"/>
                  </a:moveTo>
                  <a:lnTo>
                    <a:pt x="2451" y="420061"/>
                  </a:lnTo>
                  <a:lnTo>
                    <a:pt x="9657" y="376506"/>
                  </a:lnTo>
                  <a:lnTo>
                    <a:pt x="21391" y="334347"/>
                  </a:lnTo>
                  <a:lnTo>
                    <a:pt x="37432" y="293780"/>
                  </a:lnTo>
                  <a:lnTo>
                    <a:pt x="57553" y="255000"/>
                  </a:lnTo>
                  <a:lnTo>
                    <a:pt x="81531" y="218203"/>
                  </a:lnTo>
                  <a:lnTo>
                    <a:pt x="109141" y="183582"/>
                  </a:lnTo>
                  <a:lnTo>
                    <a:pt x="140159" y="151333"/>
                  </a:lnTo>
                  <a:lnTo>
                    <a:pt x="174361" y="121651"/>
                  </a:lnTo>
                  <a:lnTo>
                    <a:pt x="211523" y="94731"/>
                  </a:lnTo>
                  <a:lnTo>
                    <a:pt x="251420" y="70768"/>
                  </a:lnTo>
                  <a:lnTo>
                    <a:pt x="293828" y="49957"/>
                  </a:lnTo>
                  <a:lnTo>
                    <a:pt x="338523" y="32492"/>
                  </a:lnTo>
                  <a:lnTo>
                    <a:pt x="385281" y="18569"/>
                  </a:lnTo>
                  <a:lnTo>
                    <a:pt x="433877" y="8383"/>
                  </a:lnTo>
                  <a:lnTo>
                    <a:pt x="484086" y="2128"/>
                  </a:lnTo>
                  <a:lnTo>
                    <a:pt x="535686" y="0"/>
                  </a:lnTo>
                  <a:lnTo>
                    <a:pt x="587285" y="2128"/>
                  </a:lnTo>
                  <a:lnTo>
                    <a:pt x="637494" y="8383"/>
                  </a:lnTo>
                  <a:lnTo>
                    <a:pt x="686090" y="18569"/>
                  </a:lnTo>
                  <a:lnTo>
                    <a:pt x="732848" y="32492"/>
                  </a:lnTo>
                  <a:lnTo>
                    <a:pt x="777543" y="49957"/>
                  </a:lnTo>
                  <a:lnTo>
                    <a:pt x="819951" y="70768"/>
                  </a:lnTo>
                  <a:lnTo>
                    <a:pt x="859848" y="94731"/>
                  </a:lnTo>
                  <a:lnTo>
                    <a:pt x="897010" y="121651"/>
                  </a:lnTo>
                  <a:lnTo>
                    <a:pt x="931212" y="151333"/>
                  </a:lnTo>
                  <a:lnTo>
                    <a:pt x="962230" y="183582"/>
                  </a:lnTo>
                  <a:lnTo>
                    <a:pt x="989840" y="218203"/>
                  </a:lnTo>
                  <a:lnTo>
                    <a:pt x="1013818" y="255000"/>
                  </a:lnTo>
                  <a:lnTo>
                    <a:pt x="1033939" y="293780"/>
                  </a:lnTo>
                  <a:lnTo>
                    <a:pt x="1049980" y="334347"/>
                  </a:lnTo>
                  <a:lnTo>
                    <a:pt x="1061714" y="376506"/>
                  </a:lnTo>
                  <a:lnTo>
                    <a:pt x="1068920" y="420061"/>
                  </a:lnTo>
                  <a:lnTo>
                    <a:pt x="1071372" y="464819"/>
                  </a:lnTo>
                  <a:lnTo>
                    <a:pt x="1068920" y="509578"/>
                  </a:lnTo>
                  <a:lnTo>
                    <a:pt x="1061714" y="553133"/>
                  </a:lnTo>
                  <a:lnTo>
                    <a:pt x="1049980" y="595292"/>
                  </a:lnTo>
                  <a:lnTo>
                    <a:pt x="1033939" y="635859"/>
                  </a:lnTo>
                  <a:lnTo>
                    <a:pt x="1013818" y="674639"/>
                  </a:lnTo>
                  <a:lnTo>
                    <a:pt x="989840" y="711436"/>
                  </a:lnTo>
                  <a:lnTo>
                    <a:pt x="962230" y="746057"/>
                  </a:lnTo>
                  <a:lnTo>
                    <a:pt x="931212" y="778306"/>
                  </a:lnTo>
                  <a:lnTo>
                    <a:pt x="897010" y="807988"/>
                  </a:lnTo>
                  <a:lnTo>
                    <a:pt x="859848" y="834908"/>
                  </a:lnTo>
                  <a:lnTo>
                    <a:pt x="819951" y="858871"/>
                  </a:lnTo>
                  <a:lnTo>
                    <a:pt x="777543" y="879682"/>
                  </a:lnTo>
                  <a:lnTo>
                    <a:pt x="732848" y="897147"/>
                  </a:lnTo>
                  <a:lnTo>
                    <a:pt x="686090" y="911070"/>
                  </a:lnTo>
                  <a:lnTo>
                    <a:pt x="637494" y="921256"/>
                  </a:lnTo>
                  <a:lnTo>
                    <a:pt x="587285" y="927511"/>
                  </a:lnTo>
                  <a:lnTo>
                    <a:pt x="535686" y="929639"/>
                  </a:lnTo>
                  <a:lnTo>
                    <a:pt x="484086" y="927511"/>
                  </a:lnTo>
                  <a:lnTo>
                    <a:pt x="433877" y="921256"/>
                  </a:lnTo>
                  <a:lnTo>
                    <a:pt x="385281" y="911070"/>
                  </a:lnTo>
                  <a:lnTo>
                    <a:pt x="338523" y="897147"/>
                  </a:lnTo>
                  <a:lnTo>
                    <a:pt x="293828" y="879682"/>
                  </a:lnTo>
                  <a:lnTo>
                    <a:pt x="251420" y="858871"/>
                  </a:lnTo>
                  <a:lnTo>
                    <a:pt x="211523" y="834908"/>
                  </a:lnTo>
                  <a:lnTo>
                    <a:pt x="174361" y="807988"/>
                  </a:lnTo>
                  <a:lnTo>
                    <a:pt x="140159" y="778306"/>
                  </a:lnTo>
                  <a:lnTo>
                    <a:pt x="109141" y="746057"/>
                  </a:lnTo>
                  <a:lnTo>
                    <a:pt x="81531" y="711436"/>
                  </a:lnTo>
                  <a:lnTo>
                    <a:pt x="57553" y="674639"/>
                  </a:lnTo>
                  <a:lnTo>
                    <a:pt x="37432" y="635859"/>
                  </a:lnTo>
                  <a:lnTo>
                    <a:pt x="21391" y="595292"/>
                  </a:lnTo>
                  <a:lnTo>
                    <a:pt x="9657" y="553133"/>
                  </a:lnTo>
                  <a:lnTo>
                    <a:pt x="2451" y="509578"/>
                  </a:lnTo>
                  <a:lnTo>
                    <a:pt x="0" y="464819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3867" y="4037088"/>
              <a:ext cx="723137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55387" y="2284412"/>
            <a:ext cx="1242059" cy="549910"/>
            <a:chOff x="641540" y="2284412"/>
            <a:chExt cx="931544" cy="549910"/>
          </a:xfrm>
        </p:grpSpPr>
        <p:sp>
          <p:nvSpPr>
            <p:cNvPr id="18" name="object 18"/>
            <p:cNvSpPr/>
            <p:nvPr/>
          </p:nvSpPr>
          <p:spPr>
            <a:xfrm>
              <a:off x="643127" y="2286000"/>
              <a:ext cx="92811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127" y="2286000"/>
              <a:ext cx="928369" cy="500380"/>
            </a:xfrm>
            <a:custGeom>
              <a:avLst/>
              <a:gdLst/>
              <a:ahLst/>
              <a:cxnLst/>
              <a:rect l="l" t="t" r="r" b="b"/>
              <a:pathLst>
                <a:path w="928369" h="500380">
                  <a:moveTo>
                    <a:pt x="0" y="499872"/>
                  </a:moveTo>
                  <a:lnTo>
                    <a:pt x="928116" y="499872"/>
                  </a:lnTo>
                  <a:lnTo>
                    <a:pt x="928116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1059" y="2322588"/>
              <a:ext cx="511289" cy="51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59883" y="4642040"/>
            <a:ext cx="1242059" cy="549910"/>
            <a:chOff x="569912" y="4642040"/>
            <a:chExt cx="931544" cy="549910"/>
          </a:xfrm>
        </p:grpSpPr>
        <p:sp>
          <p:nvSpPr>
            <p:cNvPr id="23" name="object 23"/>
            <p:cNvSpPr/>
            <p:nvPr/>
          </p:nvSpPr>
          <p:spPr>
            <a:xfrm>
              <a:off x="571500" y="4643628"/>
              <a:ext cx="928116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1500" y="4643628"/>
              <a:ext cx="928369" cy="500380"/>
            </a:xfrm>
            <a:custGeom>
              <a:avLst/>
              <a:gdLst/>
              <a:ahLst/>
              <a:cxnLst/>
              <a:rect l="l" t="t" r="r" b="b"/>
              <a:pathLst>
                <a:path w="928369" h="500379">
                  <a:moveTo>
                    <a:pt x="0" y="499872"/>
                  </a:moveTo>
                  <a:lnTo>
                    <a:pt x="928116" y="499872"/>
                  </a:lnTo>
                  <a:lnTo>
                    <a:pt x="928116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9431" y="4680216"/>
              <a:ext cx="511289" cy="511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995085" y="2468893"/>
            <a:ext cx="3563620" cy="2431415"/>
            <a:chOff x="1496313" y="2468892"/>
            <a:chExt cx="2672715" cy="2431415"/>
          </a:xfrm>
        </p:grpSpPr>
        <p:sp>
          <p:nvSpPr>
            <p:cNvPr id="28" name="object 28"/>
            <p:cNvSpPr/>
            <p:nvPr/>
          </p:nvSpPr>
          <p:spPr>
            <a:xfrm>
              <a:off x="1496314" y="2530601"/>
              <a:ext cx="1075055" cy="2369820"/>
            </a:xfrm>
            <a:custGeom>
              <a:avLst/>
              <a:gdLst/>
              <a:ahLst/>
              <a:cxnLst/>
              <a:rect l="l" t="t" r="r" b="b"/>
              <a:pathLst>
                <a:path w="1075055" h="2369820">
                  <a:moveTo>
                    <a:pt x="1074801" y="1721358"/>
                  </a:moveTo>
                  <a:lnTo>
                    <a:pt x="933323" y="1732280"/>
                  </a:lnTo>
                  <a:lnTo>
                    <a:pt x="1001852" y="1757756"/>
                  </a:lnTo>
                  <a:lnTo>
                    <a:pt x="0" y="2358898"/>
                  </a:lnTo>
                  <a:lnTo>
                    <a:pt x="6604" y="2369693"/>
                  </a:lnTo>
                  <a:lnTo>
                    <a:pt x="1008418" y="1768703"/>
                  </a:lnTo>
                  <a:lnTo>
                    <a:pt x="998601" y="1841119"/>
                  </a:lnTo>
                  <a:lnTo>
                    <a:pt x="1053299" y="1755140"/>
                  </a:lnTo>
                  <a:lnTo>
                    <a:pt x="1074801" y="1721358"/>
                  </a:lnTo>
                  <a:close/>
                </a:path>
                <a:path w="1075055" h="2369820">
                  <a:moveTo>
                    <a:pt x="1075055" y="648208"/>
                  </a:moveTo>
                  <a:lnTo>
                    <a:pt x="1053769" y="612394"/>
                  </a:lnTo>
                  <a:lnTo>
                    <a:pt x="1002538" y="526161"/>
                  </a:lnTo>
                  <a:lnTo>
                    <a:pt x="1010081" y="598995"/>
                  </a:lnTo>
                  <a:lnTo>
                    <a:pt x="78359" y="0"/>
                  </a:lnTo>
                  <a:lnTo>
                    <a:pt x="71501" y="10668"/>
                  </a:lnTo>
                  <a:lnTo>
                    <a:pt x="1003211" y="609650"/>
                  </a:lnTo>
                  <a:lnTo>
                    <a:pt x="933831" y="632968"/>
                  </a:lnTo>
                  <a:lnTo>
                    <a:pt x="1075055" y="64820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77184" y="2468892"/>
              <a:ext cx="791717" cy="5112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666396" y="2499296"/>
            <a:ext cx="2670385" cy="2574290"/>
            <a:chOff x="6499796" y="2499296"/>
            <a:chExt cx="2002789" cy="2574290"/>
          </a:xfrm>
        </p:grpSpPr>
        <p:sp>
          <p:nvSpPr>
            <p:cNvPr id="32" name="object 32"/>
            <p:cNvSpPr/>
            <p:nvPr/>
          </p:nvSpPr>
          <p:spPr>
            <a:xfrm>
              <a:off x="6501384" y="2500883"/>
              <a:ext cx="1999488" cy="25709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1384" y="2500883"/>
              <a:ext cx="1999614" cy="2571115"/>
            </a:xfrm>
            <a:custGeom>
              <a:avLst/>
              <a:gdLst/>
              <a:ahLst/>
              <a:cxnLst/>
              <a:rect l="l" t="t" r="r" b="b"/>
              <a:pathLst>
                <a:path w="1999615" h="2571115">
                  <a:moveTo>
                    <a:pt x="0" y="2570988"/>
                  </a:moveTo>
                  <a:lnTo>
                    <a:pt x="1999488" y="25709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7098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86372" y="2572511"/>
              <a:ext cx="1071372" cy="9281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86372" y="2572511"/>
              <a:ext cx="1071880" cy="928369"/>
            </a:xfrm>
            <a:custGeom>
              <a:avLst/>
              <a:gdLst/>
              <a:ahLst/>
              <a:cxnLst/>
              <a:rect l="l" t="t" r="r" b="b"/>
              <a:pathLst>
                <a:path w="1071879" h="928370">
                  <a:moveTo>
                    <a:pt x="0" y="464058"/>
                  </a:moveTo>
                  <a:lnTo>
                    <a:pt x="2451" y="419367"/>
                  </a:lnTo>
                  <a:lnTo>
                    <a:pt x="9657" y="375877"/>
                  </a:lnTo>
                  <a:lnTo>
                    <a:pt x="21391" y="333784"/>
                  </a:lnTo>
                  <a:lnTo>
                    <a:pt x="37432" y="293282"/>
                  </a:lnTo>
                  <a:lnTo>
                    <a:pt x="57553" y="254565"/>
                  </a:lnTo>
                  <a:lnTo>
                    <a:pt x="81531" y="217827"/>
                  </a:lnTo>
                  <a:lnTo>
                    <a:pt x="109141" y="183264"/>
                  </a:lnTo>
                  <a:lnTo>
                    <a:pt x="140159" y="151070"/>
                  </a:lnTo>
                  <a:lnTo>
                    <a:pt x="174361" y="121438"/>
                  </a:lnTo>
                  <a:lnTo>
                    <a:pt x="211523" y="94564"/>
                  </a:lnTo>
                  <a:lnTo>
                    <a:pt x="251420" y="70643"/>
                  </a:lnTo>
                  <a:lnTo>
                    <a:pt x="293828" y="49868"/>
                  </a:lnTo>
                  <a:lnTo>
                    <a:pt x="338523" y="32434"/>
                  </a:lnTo>
                  <a:lnTo>
                    <a:pt x="385281" y="18536"/>
                  </a:lnTo>
                  <a:lnTo>
                    <a:pt x="433877" y="8367"/>
                  </a:lnTo>
                  <a:lnTo>
                    <a:pt x="484086" y="2124"/>
                  </a:lnTo>
                  <a:lnTo>
                    <a:pt x="535685" y="0"/>
                  </a:lnTo>
                  <a:lnTo>
                    <a:pt x="587285" y="2124"/>
                  </a:lnTo>
                  <a:lnTo>
                    <a:pt x="637494" y="8367"/>
                  </a:lnTo>
                  <a:lnTo>
                    <a:pt x="686090" y="18536"/>
                  </a:lnTo>
                  <a:lnTo>
                    <a:pt x="732848" y="32434"/>
                  </a:lnTo>
                  <a:lnTo>
                    <a:pt x="777543" y="49868"/>
                  </a:lnTo>
                  <a:lnTo>
                    <a:pt x="819951" y="70643"/>
                  </a:lnTo>
                  <a:lnTo>
                    <a:pt x="859848" y="94564"/>
                  </a:lnTo>
                  <a:lnTo>
                    <a:pt x="897010" y="121438"/>
                  </a:lnTo>
                  <a:lnTo>
                    <a:pt x="931212" y="151070"/>
                  </a:lnTo>
                  <a:lnTo>
                    <a:pt x="962230" y="183264"/>
                  </a:lnTo>
                  <a:lnTo>
                    <a:pt x="989840" y="217827"/>
                  </a:lnTo>
                  <a:lnTo>
                    <a:pt x="1013818" y="254565"/>
                  </a:lnTo>
                  <a:lnTo>
                    <a:pt x="1033939" y="293282"/>
                  </a:lnTo>
                  <a:lnTo>
                    <a:pt x="1049980" y="333784"/>
                  </a:lnTo>
                  <a:lnTo>
                    <a:pt x="1061714" y="375877"/>
                  </a:lnTo>
                  <a:lnTo>
                    <a:pt x="1068920" y="419367"/>
                  </a:lnTo>
                  <a:lnTo>
                    <a:pt x="1071372" y="464058"/>
                  </a:lnTo>
                  <a:lnTo>
                    <a:pt x="1068920" y="508748"/>
                  </a:lnTo>
                  <a:lnTo>
                    <a:pt x="1061714" y="552238"/>
                  </a:lnTo>
                  <a:lnTo>
                    <a:pt x="1049980" y="594331"/>
                  </a:lnTo>
                  <a:lnTo>
                    <a:pt x="1033939" y="634833"/>
                  </a:lnTo>
                  <a:lnTo>
                    <a:pt x="1013818" y="673550"/>
                  </a:lnTo>
                  <a:lnTo>
                    <a:pt x="989840" y="710288"/>
                  </a:lnTo>
                  <a:lnTo>
                    <a:pt x="962230" y="744851"/>
                  </a:lnTo>
                  <a:lnTo>
                    <a:pt x="931212" y="777045"/>
                  </a:lnTo>
                  <a:lnTo>
                    <a:pt x="897010" y="806677"/>
                  </a:lnTo>
                  <a:lnTo>
                    <a:pt x="859848" y="833551"/>
                  </a:lnTo>
                  <a:lnTo>
                    <a:pt x="819951" y="857472"/>
                  </a:lnTo>
                  <a:lnTo>
                    <a:pt x="777543" y="878247"/>
                  </a:lnTo>
                  <a:lnTo>
                    <a:pt x="732848" y="895681"/>
                  </a:lnTo>
                  <a:lnTo>
                    <a:pt x="686090" y="909579"/>
                  </a:lnTo>
                  <a:lnTo>
                    <a:pt x="637494" y="919748"/>
                  </a:lnTo>
                  <a:lnTo>
                    <a:pt x="587285" y="925991"/>
                  </a:lnTo>
                  <a:lnTo>
                    <a:pt x="535685" y="928115"/>
                  </a:lnTo>
                  <a:lnTo>
                    <a:pt x="484086" y="925991"/>
                  </a:lnTo>
                  <a:lnTo>
                    <a:pt x="433877" y="919748"/>
                  </a:lnTo>
                  <a:lnTo>
                    <a:pt x="385281" y="909579"/>
                  </a:lnTo>
                  <a:lnTo>
                    <a:pt x="338523" y="895681"/>
                  </a:lnTo>
                  <a:lnTo>
                    <a:pt x="293828" y="878247"/>
                  </a:lnTo>
                  <a:lnTo>
                    <a:pt x="251420" y="857472"/>
                  </a:lnTo>
                  <a:lnTo>
                    <a:pt x="211523" y="833551"/>
                  </a:lnTo>
                  <a:lnTo>
                    <a:pt x="174361" y="806677"/>
                  </a:lnTo>
                  <a:lnTo>
                    <a:pt x="140159" y="777045"/>
                  </a:lnTo>
                  <a:lnTo>
                    <a:pt x="109141" y="744851"/>
                  </a:lnTo>
                  <a:lnTo>
                    <a:pt x="81531" y="710288"/>
                  </a:lnTo>
                  <a:lnTo>
                    <a:pt x="57553" y="673550"/>
                  </a:lnTo>
                  <a:lnTo>
                    <a:pt x="37432" y="634833"/>
                  </a:lnTo>
                  <a:lnTo>
                    <a:pt x="21391" y="594331"/>
                  </a:lnTo>
                  <a:lnTo>
                    <a:pt x="9657" y="552238"/>
                  </a:lnTo>
                  <a:lnTo>
                    <a:pt x="2451" y="508748"/>
                  </a:lnTo>
                  <a:lnTo>
                    <a:pt x="0" y="46405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2968" y="2822460"/>
              <a:ext cx="695705" cy="5112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808379" y="3427412"/>
            <a:ext cx="1433407" cy="931544"/>
            <a:chOff x="7356284" y="3427412"/>
            <a:chExt cx="1075055" cy="931544"/>
          </a:xfrm>
        </p:grpSpPr>
        <p:sp>
          <p:nvSpPr>
            <p:cNvPr id="39" name="object 39"/>
            <p:cNvSpPr/>
            <p:nvPr/>
          </p:nvSpPr>
          <p:spPr>
            <a:xfrm>
              <a:off x="7357871" y="3429000"/>
              <a:ext cx="1071372" cy="9281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57871" y="3429000"/>
              <a:ext cx="1071880" cy="928369"/>
            </a:xfrm>
            <a:custGeom>
              <a:avLst/>
              <a:gdLst/>
              <a:ahLst/>
              <a:cxnLst/>
              <a:rect l="l" t="t" r="r" b="b"/>
              <a:pathLst>
                <a:path w="1071879" h="928370">
                  <a:moveTo>
                    <a:pt x="0" y="464057"/>
                  </a:moveTo>
                  <a:lnTo>
                    <a:pt x="2451" y="419367"/>
                  </a:lnTo>
                  <a:lnTo>
                    <a:pt x="9657" y="375877"/>
                  </a:lnTo>
                  <a:lnTo>
                    <a:pt x="21391" y="333784"/>
                  </a:lnTo>
                  <a:lnTo>
                    <a:pt x="37432" y="293282"/>
                  </a:lnTo>
                  <a:lnTo>
                    <a:pt x="57553" y="254565"/>
                  </a:lnTo>
                  <a:lnTo>
                    <a:pt x="81531" y="217827"/>
                  </a:lnTo>
                  <a:lnTo>
                    <a:pt x="109141" y="183264"/>
                  </a:lnTo>
                  <a:lnTo>
                    <a:pt x="140159" y="151070"/>
                  </a:lnTo>
                  <a:lnTo>
                    <a:pt x="174361" y="121438"/>
                  </a:lnTo>
                  <a:lnTo>
                    <a:pt x="211523" y="94564"/>
                  </a:lnTo>
                  <a:lnTo>
                    <a:pt x="251420" y="70643"/>
                  </a:lnTo>
                  <a:lnTo>
                    <a:pt x="293828" y="49868"/>
                  </a:lnTo>
                  <a:lnTo>
                    <a:pt x="338523" y="32434"/>
                  </a:lnTo>
                  <a:lnTo>
                    <a:pt x="385281" y="18536"/>
                  </a:lnTo>
                  <a:lnTo>
                    <a:pt x="433877" y="8367"/>
                  </a:lnTo>
                  <a:lnTo>
                    <a:pt x="484086" y="2124"/>
                  </a:lnTo>
                  <a:lnTo>
                    <a:pt x="535685" y="0"/>
                  </a:lnTo>
                  <a:lnTo>
                    <a:pt x="587285" y="2124"/>
                  </a:lnTo>
                  <a:lnTo>
                    <a:pt x="637494" y="8367"/>
                  </a:lnTo>
                  <a:lnTo>
                    <a:pt x="686090" y="18536"/>
                  </a:lnTo>
                  <a:lnTo>
                    <a:pt x="732848" y="32434"/>
                  </a:lnTo>
                  <a:lnTo>
                    <a:pt x="777543" y="49868"/>
                  </a:lnTo>
                  <a:lnTo>
                    <a:pt x="819951" y="70643"/>
                  </a:lnTo>
                  <a:lnTo>
                    <a:pt x="859848" y="94564"/>
                  </a:lnTo>
                  <a:lnTo>
                    <a:pt x="897010" y="121438"/>
                  </a:lnTo>
                  <a:lnTo>
                    <a:pt x="931212" y="151070"/>
                  </a:lnTo>
                  <a:lnTo>
                    <a:pt x="962230" y="183264"/>
                  </a:lnTo>
                  <a:lnTo>
                    <a:pt x="989840" y="217827"/>
                  </a:lnTo>
                  <a:lnTo>
                    <a:pt x="1013818" y="254565"/>
                  </a:lnTo>
                  <a:lnTo>
                    <a:pt x="1033939" y="293282"/>
                  </a:lnTo>
                  <a:lnTo>
                    <a:pt x="1049980" y="333784"/>
                  </a:lnTo>
                  <a:lnTo>
                    <a:pt x="1061714" y="375877"/>
                  </a:lnTo>
                  <a:lnTo>
                    <a:pt x="1068920" y="419367"/>
                  </a:lnTo>
                  <a:lnTo>
                    <a:pt x="1071372" y="464057"/>
                  </a:lnTo>
                  <a:lnTo>
                    <a:pt x="1068920" y="508748"/>
                  </a:lnTo>
                  <a:lnTo>
                    <a:pt x="1061714" y="552238"/>
                  </a:lnTo>
                  <a:lnTo>
                    <a:pt x="1049980" y="594331"/>
                  </a:lnTo>
                  <a:lnTo>
                    <a:pt x="1033939" y="634833"/>
                  </a:lnTo>
                  <a:lnTo>
                    <a:pt x="1013818" y="673550"/>
                  </a:lnTo>
                  <a:lnTo>
                    <a:pt x="989840" y="710288"/>
                  </a:lnTo>
                  <a:lnTo>
                    <a:pt x="962230" y="744851"/>
                  </a:lnTo>
                  <a:lnTo>
                    <a:pt x="931212" y="777045"/>
                  </a:lnTo>
                  <a:lnTo>
                    <a:pt x="897010" y="806677"/>
                  </a:lnTo>
                  <a:lnTo>
                    <a:pt x="859848" y="833551"/>
                  </a:lnTo>
                  <a:lnTo>
                    <a:pt x="819951" y="857472"/>
                  </a:lnTo>
                  <a:lnTo>
                    <a:pt x="777543" y="878247"/>
                  </a:lnTo>
                  <a:lnTo>
                    <a:pt x="732848" y="895681"/>
                  </a:lnTo>
                  <a:lnTo>
                    <a:pt x="686090" y="909579"/>
                  </a:lnTo>
                  <a:lnTo>
                    <a:pt x="637494" y="919748"/>
                  </a:lnTo>
                  <a:lnTo>
                    <a:pt x="587285" y="925991"/>
                  </a:lnTo>
                  <a:lnTo>
                    <a:pt x="535685" y="928116"/>
                  </a:lnTo>
                  <a:lnTo>
                    <a:pt x="484086" y="925991"/>
                  </a:lnTo>
                  <a:lnTo>
                    <a:pt x="433877" y="919748"/>
                  </a:lnTo>
                  <a:lnTo>
                    <a:pt x="385281" y="909579"/>
                  </a:lnTo>
                  <a:lnTo>
                    <a:pt x="338523" y="895681"/>
                  </a:lnTo>
                  <a:lnTo>
                    <a:pt x="293828" y="878247"/>
                  </a:lnTo>
                  <a:lnTo>
                    <a:pt x="251420" y="857472"/>
                  </a:lnTo>
                  <a:lnTo>
                    <a:pt x="211523" y="833551"/>
                  </a:lnTo>
                  <a:lnTo>
                    <a:pt x="174361" y="806677"/>
                  </a:lnTo>
                  <a:lnTo>
                    <a:pt x="140159" y="777045"/>
                  </a:lnTo>
                  <a:lnTo>
                    <a:pt x="109141" y="744851"/>
                  </a:lnTo>
                  <a:lnTo>
                    <a:pt x="81531" y="710288"/>
                  </a:lnTo>
                  <a:lnTo>
                    <a:pt x="57553" y="673550"/>
                  </a:lnTo>
                  <a:lnTo>
                    <a:pt x="37432" y="634833"/>
                  </a:lnTo>
                  <a:lnTo>
                    <a:pt x="21391" y="594331"/>
                  </a:lnTo>
                  <a:lnTo>
                    <a:pt x="9657" y="552238"/>
                  </a:lnTo>
                  <a:lnTo>
                    <a:pt x="2451" y="508748"/>
                  </a:lnTo>
                  <a:lnTo>
                    <a:pt x="0" y="464057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40751" y="3678948"/>
              <a:ext cx="723138" cy="5112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569372" y="2212784"/>
            <a:ext cx="1243753" cy="549910"/>
            <a:chOff x="4927028" y="2212784"/>
            <a:chExt cx="932815" cy="549910"/>
          </a:xfrm>
        </p:grpSpPr>
        <p:sp>
          <p:nvSpPr>
            <p:cNvPr id="44" name="object 44"/>
            <p:cNvSpPr/>
            <p:nvPr/>
          </p:nvSpPr>
          <p:spPr>
            <a:xfrm>
              <a:off x="4928615" y="2214372"/>
              <a:ext cx="929639" cy="4998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28615" y="2214372"/>
              <a:ext cx="929640" cy="500380"/>
            </a:xfrm>
            <a:custGeom>
              <a:avLst/>
              <a:gdLst/>
              <a:ahLst/>
              <a:cxnLst/>
              <a:rect l="l" t="t" r="r" b="b"/>
              <a:pathLst>
                <a:path w="929639" h="500380">
                  <a:moveTo>
                    <a:pt x="0" y="499872"/>
                  </a:moveTo>
                  <a:lnTo>
                    <a:pt x="929639" y="499872"/>
                  </a:lnTo>
                  <a:lnTo>
                    <a:pt x="929639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6547" y="2250960"/>
              <a:ext cx="511289" cy="5112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428668" y="4797869"/>
            <a:ext cx="1242059" cy="548005"/>
            <a:chOff x="4856924" y="4785296"/>
            <a:chExt cx="931544" cy="548005"/>
          </a:xfrm>
        </p:grpSpPr>
        <p:sp>
          <p:nvSpPr>
            <p:cNvPr id="49" name="object 49"/>
            <p:cNvSpPr/>
            <p:nvPr/>
          </p:nvSpPr>
          <p:spPr>
            <a:xfrm>
              <a:off x="4858511" y="4786884"/>
              <a:ext cx="928115" cy="49987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58511" y="4786884"/>
              <a:ext cx="928369" cy="500380"/>
            </a:xfrm>
            <a:custGeom>
              <a:avLst/>
              <a:gdLst/>
              <a:ahLst/>
              <a:cxnLst/>
              <a:rect l="l" t="t" r="r" b="b"/>
              <a:pathLst>
                <a:path w="928370" h="500379">
                  <a:moveTo>
                    <a:pt x="0" y="499871"/>
                  </a:moveTo>
                  <a:lnTo>
                    <a:pt x="928115" y="499871"/>
                  </a:lnTo>
                  <a:lnTo>
                    <a:pt x="928115" y="0"/>
                  </a:lnTo>
                  <a:lnTo>
                    <a:pt x="0" y="0"/>
                  </a:lnTo>
                  <a:lnTo>
                    <a:pt x="0" y="499871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74919" y="4821948"/>
              <a:ext cx="511289" cy="51128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711610" y="2458847"/>
            <a:ext cx="3656753" cy="2584450"/>
            <a:chOff x="5783707" y="2458847"/>
            <a:chExt cx="2742565" cy="2584450"/>
          </a:xfrm>
        </p:grpSpPr>
        <p:sp>
          <p:nvSpPr>
            <p:cNvPr id="54" name="object 54"/>
            <p:cNvSpPr/>
            <p:nvPr/>
          </p:nvSpPr>
          <p:spPr>
            <a:xfrm>
              <a:off x="5783707" y="2458846"/>
              <a:ext cx="1003300" cy="2584450"/>
            </a:xfrm>
            <a:custGeom>
              <a:avLst/>
              <a:gdLst/>
              <a:ahLst/>
              <a:cxnLst/>
              <a:rect l="l" t="t" r="r" b="b"/>
              <a:pathLst>
                <a:path w="1003300" h="2584450">
                  <a:moveTo>
                    <a:pt x="860171" y="2145157"/>
                  </a:moveTo>
                  <a:lnTo>
                    <a:pt x="718185" y="2145792"/>
                  </a:lnTo>
                  <a:lnTo>
                    <a:pt x="784745" y="2176170"/>
                  </a:lnTo>
                  <a:lnTo>
                    <a:pt x="0" y="2572893"/>
                  </a:lnTo>
                  <a:lnTo>
                    <a:pt x="5842" y="2584196"/>
                  </a:lnTo>
                  <a:lnTo>
                    <a:pt x="790562" y="2187422"/>
                  </a:lnTo>
                  <a:lnTo>
                    <a:pt x="775462" y="2259076"/>
                  </a:lnTo>
                  <a:lnTo>
                    <a:pt x="838822" y="2173859"/>
                  </a:lnTo>
                  <a:lnTo>
                    <a:pt x="860171" y="2145157"/>
                  </a:lnTo>
                  <a:close/>
                </a:path>
                <a:path w="1003300" h="2584450">
                  <a:moveTo>
                    <a:pt x="1003173" y="576961"/>
                  </a:moveTo>
                  <a:lnTo>
                    <a:pt x="981748" y="542417"/>
                  </a:lnTo>
                  <a:lnTo>
                    <a:pt x="928370" y="456311"/>
                  </a:lnTo>
                  <a:lnTo>
                    <a:pt x="937260" y="528904"/>
                  </a:lnTo>
                  <a:lnTo>
                    <a:pt x="77851" y="0"/>
                  </a:lnTo>
                  <a:lnTo>
                    <a:pt x="71247" y="10922"/>
                  </a:lnTo>
                  <a:lnTo>
                    <a:pt x="930706" y="539800"/>
                  </a:lnTo>
                  <a:lnTo>
                    <a:pt x="861822" y="564515"/>
                  </a:lnTo>
                  <a:lnTo>
                    <a:pt x="1003173" y="57696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34300" y="2540520"/>
              <a:ext cx="791718" cy="51128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8855372" y="4355529"/>
            <a:ext cx="2005753" cy="545465"/>
            <a:chOff x="6641528" y="4355528"/>
            <a:chExt cx="1504315" cy="545465"/>
          </a:xfrm>
        </p:grpSpPr>
        <p:sp>
          <p:nvSpPr>
            <p:cNvPr id="58" name="object 58"/>
            <p:cNvSpPr/>
            <p:nvPr/>
          </p:nvSpPr>
          <p:spPr>
            <a:xfrm>
              <a:off x="6643116" y="4357115"/>
              <a:ext cx="1501139" cy="4907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43116" y="4357115"/>
              <a:ext cx="1501140" cy="490855"/>
            </a:xfrm>
            <a:custGeom>
              <a:avLst/>
              <a:gdLst/>
              <a:ahLst/>
              <a:cxnLst/>
              <a:rect l="l" t="t" r="r" b="b"/>
              <a:pathLst>
                <a:path w="1501140" h="490854">
                  <a:moveTo>
                    <a:pt x="0" y="245363"/>
                  </a:moveTo>
                  <a:lnTo>
                    <a:pt x="12092" y="201259"/>
                  </a:lnTo>
                  <a:lnTo>
                    <a:pt x="46957" y="159749"/>
                  </a:lnTo>
                  <a:lnTo>
                    <a:pt x="102474" y="121524"/>
                  </a:lnTo>
                  <a:lnTo>
                    <a:pt x="137315" y="103861"/>
                  </a:lnTo>
                  <a:lnTo>
                    <a:pt x="176524" y="87279"/>
                  </a:lnTo>
                  <a:lnTo>
                    <a:pt x="219836" y="71866"/>
                  </a:lnTo>
                  <a:lnTo>
                    <a:pt x="266987" y="57707"/>
                  </a:lnTo>
                  <a:lnTo>
                    <a:pt x="317711" y="44889"/>
                  </a:lnTo>
                  <a:lnTo>
                    <a:pt x="371743" y="33499"/>
                  </a:lnTo>
                  <a:lnTo>
                    <a:pt x="428818" y="23624"/>
                  </a:lnTo>
                  <a:lnTo>
                    <a:pt x="488671" y="15350"/>
                  </a:lnTo>
                  <a:lnTo>
                    <a:pt x="551038" y="8764"/>
                  </a:lnTo>
                  <a:lnTo>
                    <a:pt x="615654" y="3953"/>
                  </a:lnTo>
                  <a:lnTo>
                    <a:pt x="682252" y="1002"/>
                  </a:lnTo>
                  <a:lnTo>
                    <a:pt x="750569" y="0"/>
                  </a:lnTo>
                  <a:lnTo>
                    <a:pt x="818887" y="1002"/>
                  </a:lnTo>
                  <a:lnTo>
                    <a:pt x="885485" y="3953"/>
                  </a:lnTo>
                  <a:lnTo>
                    <a:pt x="950101" y="8764"/>
                  </a:lnTo>
                  <a:lnTo>
                    <a:pt x="1012468" y="15350"/>
                  </a:lnTo>
                  <a:lnTo>
                    <a:pt x="1072321" y="23624"/>
                  </a:lnTo>
                  <a:lnTo>
                    <a:pt x="1129396" y="33499"/>
                  </a:lnTo>
                  <a:lnTo>
                    <a:pt x="1183428" y="44889"/>
                  </a:lnTo>
                  <a:lnTo>
                    <a:pt x="1234152" y="57707"/>
                  </a:lnTo>
                  <a:lnTo>
                    <a:pt x="1281303" y="71866"/>
                  </a:lnTo>
                  <a:lnTo>
                    <a:pt x="1324615" y="87279"/>
                  </a:lnTo>
                  <a:lnTo>
                    <a:pt x="1363824" y="103861"/>
                  </a:lnTo>
                  <a:lnTo>
                    <a:pt x="1398665" y="121524"/>
                  </a:lnTo>
                  <a:lnTo>
                    <a:pt x="1454182" y="159749"/>
                  </a:lnTo>
                  <a:lnTo>
                    <a:pt x="1489047" y="201259"/>
                  </a:lnTo>
                  <a:lnTo>
                    <a:pt x="1501139" y="245363"/>
                  </a:lnTo>
                  <a:lnTo>
                    <a:pt x="1498072" y="267696"/>
                  </a:lnTo>
                  <a:lnTo>
                    <a:pt x="1474328" y="310590"/>
                  </a:lnTo>
                  <a:lnTo>
                    <a:pt x="1428872" y="350545"/>
                  </a:lnTo>
                  <a:lnTo>
                    <a:pt x="1363824" y="386866"/>
                  </a:lnTo>
                  <a:lnTo>
                    <a:pt x="1324615" y="403448"/>
                  </a:lnTo>
                  <a:lnTo>
                    <a:pt x="1281302" y="418861"/>
                  </a:lnTo>
                  <a:lnTo>
                    <a:pt x="1234152" y="433020"/>
                  </a:lnTo>
                  <a:lnTo>
                    <a:pt x="1183428" y="445838"/>
                  </a:lnTo>
                  <a:lnTo>
                    <a:pt x="1129396" y="457228"/>
                  </a:lnTo>
                  <a:lnTo>
                    <a:pt x="1072321" y="467103"/>
                  </a:lnTo>
                  <a:lnTo>
                    <a:pt x="1012468" y="475377"/>
                  </a:lnTo>
                  <a:lnTo>
                    <a:pt x="950101" y="481963"/>
                  </a:lnTo>
                  <a:lnTo>
                    <a:pt x="885485" y="486774"/>
                  </a:lnTo>
                  <a:lnTo>
                    <a:pt x="818887" y="489725"/>
                  </a:lnTo>
                  <a:lnTo>
                    <a:pt x="750569" y="490727"/>
                  </a:lnTo>
                  <a:lnTo>
                    <a:pt x="682252" y="489725"/>
                  </a:lnTo>
                  <a:lnTo>
                    <a:pt x="615654" y="486774"/>
                  </a:lnTo>
                  <a:lnTo>
                    <a:pt x="551038" y="481963"/>
                  </a:lnTo>
                  <a:lnTo>
                    <a:pt x="488671" y="475377"/>
                  </a:lnTo>
                  <a:lnTo>
                    <a:pt x="428818" y="467103"/>
                  </a:lnTo>
                  <a:lnTo>
                    <a:pt x="371743" y="457228"/>
                  </a:lnTo>
                  <a:lnTo>
                    <a:pt x="317711" y="445838"/>
                  </a:lnTo>
                  <a:lnTo>
                    <a:pt x="266987" y="433020"/>
                  </a:lnTo>
                  <a:lnTo>
                    <a:pt x="219837" y="418861"/>
                  </a:lnTo>
                  <a:lnTo>
                    <a:pt x="176524" y="403448"/>
                  </a:lnTo>
                  <a:lnTo>
                    <a:pt x="137315" y="386866"/>
                  </a:lnTo>
                  <a:lnTo>
                    <a:pt x="102474" y="369203"/>
                  </a:lnTo>
                  <a:lnTo>
                    <a:pt x="46957" y="330978"/>
                  </a:lnTo>
                  <a:lnTo>
                    <a:pt x="12092" y="289468"/>
                  </a:lnTo>
                  <a:lnTo>
                    <a:pt x="0" y="245363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45808" y="4389132"/>
              <a:ext cx="1113281" cy="51128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10091" y="5393611"/>
            <a:ext cx="9750212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Which one </a:t>
            </a:r>
            <a:r>
              <a:rPr sz="1800" dirty="0">
                <a:latin typeface="Carlito"/>
                <a:cs typeface="Carlito"/>
              </a:rPr>
              <a:t>was immutable? </a:t>
            </a:r>
            <a:r>
              <a:rPr sz="1800" spc="-10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reference </a:t>
            </a:r>
            <a:r>
              <a:rPr sz="1800" spc="-5" dirty="0">
                <a:latin typeface="Carlito"/>
                <a:cs typeface="Carlito"/>
              </a:rPr>
              <a:t>variable or String Object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itself.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Count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total no. of objects created. How </a:t>
            </a:r>
            <a:r>
              <a:rPr sz="1800" dirty="0">
                <a:latin typeface="Carlito"/>
                <a:cs typeface="Carlito"/>
              </a:rPr>
              <a:t>many </a:t>
            </a:r>
            <a:r>
              <a:rPr sz="1800" spc="-5" dirty="0">
                <a:latin typeface="Carlito"/>
                <a:cs typeface="Carlito"/>
              </a:rPr>
              <a:t>String objects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referred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by our application? How </a:t>
            </a:r>
            <a:r>
              <a:rPr sz="1800" dirty="0">
                <a:latin typeface="Carlito"/>
                <a:cs typeface="Carlito"/>
              </a:rPr>
              <a:t>many are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missing?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0536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691" y="1392174"/>
            <a:ext cx="10765196" cy="1864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2905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 s1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"microsoft";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2922905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 s2 </a:t>
            </a:r>
            <a:r>
              <a:rPr sz="1800" dirty="0">
                <a:latin typeface="Carlito"/>
                <a:cs typeface="Carlito"/>
              </a:rPr>
              <a:t>= "IBM"; </a:t>
            </a:r>
            <a:endParaRPr lang="en-IN" sz="1800" dirty="0">
              <a:latin typeface="Carlito"/>
              <a:cs typeface="Carlito"/>
            </a:endParaRPr>
          </a:p>
          <a:p>
            <a:pPr marL="12700" marR="2922905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 s3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"microsoft";</a:t>
            </a:r>
            <a:endParaRPr sz="1800" dirty="0">
              <a:latin typeface="Carlito"/>
              <a:cs typeface="Carlito"/>
            </a:endParaRPr>
          </a:p>
          <a:p>
            <a:pPr marL="12700" marR="1732280">
              <a:lnSpc>
                <a:spcPct val="110000"/>
              </a:lnSpc>
            </a:pPr>
            <a:r>
              <a:rPr sz="1800" spc="-5" dirty="0">
                <a:latin typeface="Carlito"/>
                <a:cs typeface="Carlito"/>
              </a:rPr>
              <a:t>String s4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String("microsoft:");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1732280">
              <a:lnSpc>
                <a:spcPct val="110000"/>
              </a:lnSpc>
            </a:pPr>
            <a:r>
              <a:rPr sz="1800" spc="-5" dirty="0">
                <a:latin typeface="Carlito"/>
                <a:cs typeface="Carlito"/>
              </a:rPr>
              <a:t>String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s5=s4;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How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may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String literal objects </a:t>
            </a:r>
            <a:r>
              <a:rPr sz="1800" dirty="0">
                <a:solidFill>
                  <a:srgbClr val="00AFEF"/>
                </a:solidFill>
                <a:latin typeface="Carlito"/>
                <a:cs typeface="Carlito"/>
              </a:rPr>
              <a:t>have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been</a:t>
            </a:r>
            <a:r>
              <a:rPr sz="1800" spc="6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constructed?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0140" y="3616452"/>
            <a:ext cx="1060873" cy="567690"/>
            <a:chOff x="772604" y="3616452"/>
            <a:chExt cx="795655" cy="567690"/>
          </a:xfrm>
        </p:grpSpPr>
        <p:sp>
          <p:nvSpPr>
            <p:cNvPr id="4" name="object 4"/>
            <p:cNvSpPr/>
            <p:nvPr/>
          </p:nvSpPr>
          <p:spPr>
            <a:xfrm>
              <a:off x="774191" y="3677412"/>
              <a:ext cx="792480" cy="352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191" y="3677412"/>
              <a:ext cx="792480" cy="352425"/>
            </a:xfrm>
            <a:custGeom>
              <a:avLst/>
              <a:gdLst/>
              <a:ahLst/>
              <a:cxnLst/>
              <a:rect l="l" t="t" r="r" b="b"/>
              <a:pathLst>
                <a:path w="792480" h="352425">
                  <a:moveTo>
                    <a:pt x="0" y="352044"/>
                  </a:moveTo>
                  <a:lnTo>
                    <a:pt x="792480" y="352044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635" y="3616452"/>
              <a:ext cx="566166" cy="567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45884" y="3214129"/>
            <a:ext cx="3661833" cy="3112135"/>
            <a:chOff x="2284412" y="3214128"/>
            <a:chExt cx="2746375" cy="3112135"/>
          </a:xfrm>
        </p:grpSpPr>
        <p:sp>
          <p:nvSpPr>
            <p:cNvPr id="9" name="object 9"/>
            <p:cNvSpPr/>
            <p:nvPr/>
          </p:nvSpPr>
          <p:spPr>
            <a:xfrm>
              <a:off x="2286000" y="3276599"/>
              <a:ext cx="2743200" cy="304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0" y="3276599"/>
              <a:ext cx="2743200" cy="3048000"/>
            </a:xfrm>
            <a:custGeom>
              <a:avLst/>
              <a:gdLst/>
              <a:ahLst/>
              <a:cxnLst/>
              <a:rect l="l" t="t" r="r" b="b"/>
              <a:pathLst>
                <a:path w="2743200" h="3048000">
                  <a:moveTo>
                    <a:pt x="0" y="3048000"/>
                  </a:moveTo>
                  <a:lnTo>
                    <a:pt x="2743200" y="3048000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048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5079" y="3214128"/>
              <a:ext cx="2210562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34080" y="3698685"/>
            <a:ext cx="1822027" cy="917575"/>
            <a:chOff x="2575560" y="3698684"/>
            <a:chExt cx="1366520" cy="917575"/>
          </a:xfrm>
        </p:grpSpPr>
        <p:sp>
          <p:nvSpPr>
            <p:cNvPr id="14" name="object 14"/>
            <p:cNvSpPr/>
            <p:nvPr/>
          </p:nvSpPr>
          <p:spPr>
            <a:xfrm>
              <a:off x="2595372" y="3700271"/>
              <a:ext cx="1304543" cy="914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5372" y="3700271"/>
              <a:ext cx="1304925" cy="914400"/>
            </a:xfrm>
            <a:custGeom>
              <a:avLst/>
              <a:gdLst/>
              <a:ahLst/>
              <a:cxnLst/>
              <a:rect l="l" t="t" r="r" b="b"/>
              <a:pathLst>
                <a:path w="1304925" h="914400">
                  <a:moveTo>
                    <a:pt x="0" y="457200"/>
                  </a:moveTo>
                  <a:lnTo>
                    <a:pt x="2393" y="417755"/>
                  </a:lnTo>
                  <a:lnTo>
                    <a:pt x="9444" y="379241"/>
                  </a:lnTo>
                  <a:lnTo>
                    <a:pt x="20956" y="341795"/>
                  </a:lnTo>
                  <a:lnTo>
                    <a:pt x="36735" y="305555"/>
                  </a:lnTo>
                  <a:lnTo>
                    <a:pt x="56583" y="270658"/>
                  </a:lnTo>
                  <a:lnTo>
                    <a:pt x="80306" y="237241"/>
                  </a:lnTo>
                  <a:lnTo>
                    <a:pt x="107708" y="205442"/>
                  </a:lnTo>
                  <a:lnTo>
                    <a:pt x="138593" y="175397"/>
                  </a:lnTo>
                  <a:lnTo>
                    <a:pt x="172765" y="147245"/>
                  </a:lnTo>
                  <a:lnTo>
                    <a:pt x="210030" y="121122"/>
                  </a:lnTo>
                  <a:lnTo>
                    <a:pt x="250191" y="97166"/>
                  </a:lnTo>
                  <a:lnTo>
                    <a:pt x="293053" y="75514"/>
                  </a:lnTo>
                  <a:lnTo>
                    <a:pt x="338420" y="56303"/>
                  </a:lnTo>
                  <a:lnTo>
                    <a:pt x="386096" y="39671"/>
                  </a:lnTo>
                  <a:lnTo>
                    <a:pt x="435886" y="25756"/>
                  </a:lnTo>
                  <a:lnTo>
                    <a:pt x="487594" y="14693"/>
                  </a:lnTo>
                  <a:lnTo>
                    <a:pt x="541025" y="6622"/>
                  </a:lnTo>
                  <a:lnTo>
                    <a:pt x="595983" y="1678"/>
                  </a:lnTo>
                  <a:lnTo>
                    <a:pt x="652271" y="0"/>
                  </a:lnTo>
                  <a:lnTo>
                    <a:pt x="708560" y="1678"/>
                  </a:lnTo>
                  <a:lnTo>
                    <a:pt x="763518" y="6622"/>
                  </a:lnTo>
                  <a:lnTo>
                    <a:pt x="816949" y="14693"/>
                  </a:lnTo>
                  <a:lnTo>
                    <a:pt x="868657" y="25756"/>
                  </a:lnTo>
                  <a:lnTo>
                    <a:pt x="918447" y="39671"/>
                  </a:lnTo>
                  <a:lnTo>
                    <a:pt x="966123" y="56303"/>
                  </a:lnTo>
                  <a:lnTo>
                    <a:pt x="1011490" y="75514"/>
                  </a:lnTo>
                  <a:lnTo>
                    <a:pt x="1054352" y="97166"/>
                  </a:lnTo>
                  <a:lnTo>
                    <a:pt x="1094513" y="121122"/>
                  </a:lnTo>
                  <a:lnTo>
                    <a:pt x="1131778" y="147245"/>
                  </a:lnTo>
                  <a:lnTo>
                    <a:pt x="1165950" y="175397"/>
                  </a:lnTo>
                  <a:lnTo>
                    <a:pt x="1196835" y="205442"/>
                  </a:lnTo>
                  <a:lnTo>
                    <a:pt x="1224237" y="237241"/>
                  </a:lnTo>
                  <a:lnTo>
                    <a:pt x="1247960" y="270658"/>
                  </a:lnTo>
                  <a:lnTo>
                    <a:pt x="1267808" y="305555"/>
                  </a:lnTo>
                  <a:lnTo>
                    <a:pt x="1283587" y="341795"/>
                  </a:lnTo>
                  <a:lnTo>
                    <a:pt x="1295099" y="379241"/>
                  </a:lnTo>
                  <a:lnTo>
                    <a:pt x="1302150" y="417755"/>
                  </a:lnTo>
                  <a:lnTo>
                    <a:pt x="1304543" y="457200"/>
                  </a:lnTo>
                  <a:lnTo>
                    <a:pt x="1302150" y="496644"/>
                  </a:lnTo>
                  <a:lnTo>
                    <a:pt x="1295099" y="535158"/>
                  </a:lnTo>
                  <a:lnTo>
                    <a:pt x="1283587" y="572604"/>
                  </a:lnTo>
                  <a:lnTo>
                    <a:pt x="1267808" y="608844"/>
                  </a:lnTo>
                  <a:lnTo>
                    <a:pt x="1247960" y="643741"/>
                  </a:lnTo>
                  <a:lnTo>
                    <a:pt x="1224237" y="677158"/>
                  </a:lnTo>
                  <a:lnTo>
                    <a:pt x="1196835" y="708957"/>
                  </a:lnTo>
                  <a:lnTo>
                    <a:pt x="1165950" y="739002"/>
                  </a:lnTo>
                  <a:lnTo>
                    <a:pt x="1131778" y="767154"/>
                  </a:lnTo>
                  <a:lnTo>
                    <a:pt x="1094513" y="793277"/>
                  </a:lnTo>
                  <a:lnTo>
                    <a:pt x="1054352" y="817233"/>
                  </a:lnTo>
                  <a:lnTo>
                    <a:pt x="1011490" y="838885"/>
                  </a:lnTo>
                  <a:lnTo>
                    <a:pt x="966123" y="858096"/>
                  </a:lnTo>
                  <a:lnTo>
                    <a:pt x="918447" y="874728"/>
                  </a:lnTo>
                  <a:lnTo>
                    <a:pt x="868657" y="888643"/>
                  </a:lnTo>
                  <a:lnTo>
                    <a:pt x="816949" y="899706"/>
                  </a:lnTo>
                  <a:lnTo>
                    <a:pt x="763518" y="907777"/>
                  </a:lnTo>
                  <a:lnTo>
                    <a:pt x="708560" y="912721"/>
                  </a:lnTo>
                  <a:lnTo>
                    <a:pt x="652271" y="914400"/>
                  </a:lnTo>
                  <a:lnTo>
                    <a:pt x="595983" y="912721"/>
                  </a:lnTo>
                  <a:lnTo>
                    <a:pt x="541025" y="907777"/>
                  </a:lnTo>
                  <a:lnTo>
                    <a:pt x="487594" y="899706"/>
                  </a:lnTo>
                  <a:lnTo>
                    <a:pt x="435886" y="888643"/>
                  </a:lnTo>
                  <a:lnTo>
                    <a:pt x="386096" y="874728"/>
                  </a:lnTo>
                  <a:lnTo>
                    <a:pt x="338420" y="858096"/>
                  </a:lnTo>
                  <a:lnTo>
                    <a:pt x="293053" y="838885"/>
                  </a:lnTo>
                  <a:lnTo>
                    <a:pt x="250191" y="817233"/>
                  </a:lnTo>
                  <a:lnTo>
                    <a:pt x="210030" y="793277"/>
                  </a:lnTo>
                  <a:lnTo>
                    <a:pt x="172765" y="767154"/>
                  </a:lnTo>
                  <a:lnTo>
                    <a:pt x="138593" y="739002"/>
                  </a:lnTo>
                  <a:lnTo>
                    <a:pt x="107708" y="708957"/>
                  </a:lnTo>
                  <a:lnTo>
                    <a:pt x="80306" y="677158"/>
                  </a:lnTo>
                  <a:lnTo>
                    <a:pt x="56583" y="643741"/>
                  </a:lnTo>
                  <a:lnTo>
                    <a:pt x="36735" y="608844"/>
                  </a:lnTo>
                  <a:lnTo>
                    <a:pt x="20956" y="572604"/>
                  </a:lnTo>
                  <a:lnTo>
                    <a:pt x="9444" y="535158"/>
                  </a:lnTo>
                  <a:lnTo>
                    <a:pt x="2393" y="496644"/>
                  </a:lnTo>
                  <a:lnTo>
                    <a:pt x="0" y="4572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5560" y="3921251"/>
              <a:ext cx="1366265" cy="5676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775371" y="5222685"/>
            <a:ext cx="1606127" cy="765175"/>
            <a:chOff x="2831528" y="5222684"/>
            <a:chExt cx="1204595" cy="765175"/>
          </a:xfrm>
        </p:grpSpPr>
        <p:sp>
          <p:nvSpPr>
            <p:cNvPr id="19" name="object 19"/>
            <p:cNvSpPr/>
            <p:nvPr/>
          </p:nvSpPr>
          <p:spPr>
            <a:xfrm>
              <a:off x="2833116" y="5224271"/>
              <a:ext cx="1200911" cy="7619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3116" y="5224271"/>
              <a:ext cx="1201420" cy="762000"/>
            </a:xfrm>
            <a:custGeom>
              <a:avLst/>
              <a:gdLst/>
              <a:ahLst/>
              <a:cxnLst/>
              <a:rect l="l" t="t" r="r" b="b"/>
              <a:pathLst>
                <a:path w="1201420" h="762000">
                  <a:moveTo>
                    <a:pt x="0" y="380999"/>
                  </a:moveTo>
                  <a:lnTo>
                    <a:pt x="10828" y="308596"/>
                  </a:lnTo>
                  <a:lnTo>
                    <a:pt x="41969" y="240780"/>
                  </a:lnTo>
                  <a:lnTo>
                    <a:pt x="64528" y="208992"/>
                  </a:lnTo>
                  <a:lnTo>
                    <a:pt x="91411" y="178830"/>
                  </a:lnTo>
                  <a:lnTo>
                    <a:pt x="122364" y="150453"/>
                  </a:lnTo>
                  <a:lnTo>
                    <a:pt x="157138" y="124021"/>
                  </a:lnTo>
                  <a:lnTo>
                    <a:pt x="195480" y="99694"/>
                  </a:lnTo>
                  <a:lnTo>
                    <a:pt x="237138" y="77632"/>
                  </a:lnTo>
                  <a:lnTo>
                    <a:pt x="281860" y="57993"/>
                  </a:lnTo>
                  <a:lnTo>
                    <a:pt x="329396" y="40938"/>
                  </a:lnTo>
                  <a:lnTo>
                    <a:pt x="379492" y="26626"/>
                  </a:lnTo>
                  <a:lnTo>
                    <a:pt x="431898" y="15216"/>
                  </a:lnTo>
                  <a:lnTo>
                    <a:pt x="486362" y="6869"/>
                  </a:lnTo>
                  <a:lnTo>
                    <a:pt x="542632" y="1743"/>
                  </a:lnTo>
                  <a:lnTo>
                    <a:pt x="600456" y="0"/>
                  </a:lnTo>
                  <a:lnTo>
                    <a:pt x="658279" y="1743"/>
                  </a:lnTo>
                  <a:lnTo>
                    <a:pt x="714549" y="6869"/>
                  </a:lnTo>
                  <a:lnTo>
                    <a:pt x="769013" y="15216"/>
                  </a:lnTo>
                  <a:lnTo>
                    <a:pt x="821419" y="26626"/>
                  </a:lnTo>
                  <a:lnTo>
                    <a:pt x="871515" y="40938"/>
                  </a:lnTo>
                  <a:lnTo>
                    <a:pt x="919051" y="57993"/>
                  </a:lnTo>
                  <a:lnTo>
                    <a:pt x="963773" y="77632"/>
                  </a:lnTo>
                  <a:lnTo>
                    <a:pt x="1005431" y="99694"/>
                  </a:lnTo>
                  <a:lnTo>
                    <a:pt x="1043773" y="124021"/>
                  </a:lnTo>
                  <a:lnTo>
                    <a:pt x="1078547" y="150453"/>
                  </a:lnTo>
                  <a:lnTo>
                    <a:pt x="1109500" y="178830"/>
                  </a:lnTo>
                  <a:lnTo>
                    <a:pt x="1136383" y="208992"/>
                  </a:lnTo>
                  <a:lnTo>
                    <a:pt x="1158942" y="240780"/>
                  </a:lnTo>
                  <a:lnTo>
                    <a:pt x="1190083" y="308596"/>
                  </a:lnTo>
                  <a:lnTo>
                    <a:pt x="1200911" y="380999"/>
                  </a:lnTo>
                  <a:lnTo>
                    <a:pt x="1198163" y="417693"/>
                  </a:lnTo>
                  <a:lnTo>
                    <a:pt x="1176926" y="487960"/>
                  </a:lnTo>
                  <a:lnTo>
                    <a:pt x="1136383" y="553001"/>
                  </a:lnTo>
                  <a:lnTo>
                    <a:pt x="1109500" y="583164"/>
                  </a:lnTo>
                  <a:lnTo>
                    <a:pt x="1078547" y="611541"/>
                  </a:lnTo>
                  <a:lnTo>
                    <a:pt x="1043773" y="637973"/>
                  </a:lnTo>
                  <a:lnTo>
                    <a:pt x="1005431" y="662300"/>
                  </a:lnTo>
                  <a:lnTo>
                    <a:pt x="963773" y="684363"/>
                  </a:lnTo>
                  <a:lnTo>
                    <a:pt x="919051" y="704003"/>
                  </a:lnTo>
                  <a:lnTo>
                    <a:pt x="871515" y="721059"/>
                  </a:lnTo>
                  <a:lnTo>
                    <a:pt x="821419" y="735372"/>
                  </a:lnTo>
                  <a:lnTo>
                    <a:pt x="769013" y="746782"/>
                  </a:lnTo>
                  <a:lnTo>
                    <a:pt x="714549" y="755130"/>
                  </a:lnTo>
                  <a:lnTo>
                    <a:pt x="658279" y="760255"/>
                  </a:lnTo>
                  <a:lnTo>
                    <a:pt x="600456" y="761999"/>
                  </a:lnTo>
                  <a:lnTo>
                    <a:pt x="542632" y="760255"/>
                  </a:lnTo>
                  <a:lnTo>
                    <a:pt x="486362" y="755130"/>
                  </a:lnTo>
                  <a:lnTo>
                    <a:pt x="431898" y="746782"/>
                  </a:lnTo>
                  <a:lnTo>
                    <a:pt x="379492" y="735372"/>
                  </a:lnTo>
                  <a:lnTo>
                    <a:pt x="329396" y="721059"/>
                  </a:lnTo>
                  <a:lnTo>
                    <a:pt x="281860" y="704003"/>
                  </a:lnTo>
                  <a:lnTo>
                    <a:pt x="237138" y="684363"/>
                  </a:lnTo>
                  <a:lnTo>
                    <a:pt x="195480" y="662300"/>
                  </a:lnTo>
                  <a:lnTo>
                    <a:pt x="157138" y="637973"/>
                  </a:lnTo>
                  <a:lnTo>
                    <a:pt x="122364" y="611541"/>
                  </a:lnTo>
                  <a:lnTo>
                    <a:pt x="91411" y="583164"/>
                  </a:lnTo>
                  <a:lnTo>
                    <a:pt x="64528" y="553001"/>
                  </a:lnTo>
                  <a:lnTo>
                    <a:pt x="41969" y="521214"/>
                  </a:lnTo>
                  <a:lnTo>
                    <a:pt x="10828" y="453400"/>
                  </a:lnTo>
                  <a:lnTo>
                    <a:pt x="0" y="380999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9044" y="5369051"/>
              <a:ext cx="848106" cy="5676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10988" y="5673852"/>
            <a:ext cx="1060873" cy="567690"/>
            <a:chOff x="908240" y="5673852"/>
            <a:chExt cx="795655" cy="567690"/>
          </a:xfrm>
        </p:grpSpPr>
        <p:sp>
          <p:nvSpPr>
            <p:cNvPr id="24" name="object 24"/>
            <p:cNvSpPr/>
            <p:nvPr/>
          </p:nvSpPr>
          <p:spPr>
            <a:xfrm>
              <a:off x="909827" y="5734812"/>
              <a:ext cx="792479" cy="352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827" y="5734812"/>
              <a:ext cx="792480" cy="352425"/>
            </a:xfrm>
            <a:custGeom>
              <a:avLst/>
              <a:gdLst/>
              <a:ahLst/>
              <a:cxnLst/>
              <a:rect l="l" t="t" r="r" b="b"/>
              <a:pathLst>
                <a:path w="792480" h="352425">
                  <a:moveTo>
                    <a:pt x="0" y="352044"/>
                  </a:moveTo>
                  <a:lnTo>
                    <a:pt x="792479" y="352044"/>
                  </a:lnTo>
                  <a:lnTo>
                    <a:pt x="792479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33271" y="5673852"/>
              <a:ext cx="566166" cy="5676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168316" y="4607052"/>
            <a:ext cx="1060873" cy="567690"/>
            <a:chOff x="876236" y="4607052"/>
            <a:chExt cx="795655" cy="567690"/>
          </a:xfrm>
        </p:grpSpPr>
        <p:sp>
          <p:nvSpPr>
            <p:cNvPr id="29" name="object 29"/>
            <p:cNvSpPr/>
            <p:nvPr/>
          </p:nvSpPr>
          <p:spPr>
            <a:xfrm>
              <a:off x="877824" y="4668012"/>
              <a:ext cx="792480" cy="3520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824" y="4668012"/>
              <a:ext cx="792480" cy="352425"/>
            </a:xfrm>
            <a:custGeom>
              <a:avLst/>
              <a:gdLst/>
              <a:ahLst/>
              <a:cxnLst/>
              <a:rect l="l" t="t" r="r" b="b"/>
              <a:pathLst>
                <a:path w="792480" h="352425">
                  <a:moveTo>
                    <a:pt x="0" y="352044"/>
                  </a:moveTo>
                  <a:lnTo>
                    <a:pt x="792480" y="352044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1268" y="4607052"/>
              <a:ext cx="566166" cy="5676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092621" y="3846575"/>
            <a:ext cx="1684867" cy="2070100"/>
          </a:xfrm>
          <a:custGeom>
            <a:avLst/>
            <a:gdLst/>
            <a:ahLst/>
            <a:cxnLst/>
            <a:rect l="l" t="t" r="r" b="b"/>
            <a:pathLst>
              <a:path w="1263650" h="2070100">
                <a:moveTo>
                  <a:pt x="1003046" y="297180"/>
                </a:moveTo>
                <a:lnTo>
                  <a:pt x="986688" y="282067"/>
                </a:lnTo>
                <a:lnTo>
                  <a:pt x="898779" y="200787"/>
                </a:lnTo>
                <a:lnTo>
                  <a:pt x="926769" y="268325"/>
                </a:lnTo>
                <a:lnTo>
                  <a:pt x="3556" y="0"/>
                </a:lnTo>
                <a:lnTo>
                  <a:pt x="0" y="12192"/>
                </a:lnTo>
                <a:lnTo>
                  <a:pt x="923112" y="280619"/>
                </a:lnTo>
                <a:lnTo>
                  <a:pt x="863346" y="322707"/>
                </a:lnTo>
                <a:lnTo>
                  <a:pt x="1003046" y="297180"/>
                </a:lnTo>
                <a:close/>
              </a:path>
              <a:path w="1263650" h="2070100">
                <a:moveTo>
                  <a:pt x="1073150" y="440436"/>
                </a:moveTo>
                <a:lnTo>
                  <a:pt x="931418" y="449707"/>
                </a:lnTo>
                <a:lnTo>
                  <a:pt x="999680" y="475970"/>
                </a:lnTo>
                <a:lnTo>
                  <a:pt x="117475" y="991235"/>
                </a:lnTo>
                <a:lnTo>
                  <a:pt x="123825" y="1002157"/>
                </a:lnTo>
                <a:lnTo>
                  <a:pt x="1006182" y="486930"/>
                </a:lnTo>
                <a:lnTo>
                  <a:pt x="995553" y="559308"/>
                </a:lnTo>
                <a:lnTo>
                  <a:pt x="1051674" y="473329"/>
                </a:lnTo>
                <a:lnTo>
                  <a:pt x="1073150" y="440436"/>
                </a:lnTo>
                <a:close/>
              </a:path>
              <a:path w="1263650" h="2070100">
                <a:moveTo>
                  <a:pt x="1263650" y="1758696"/>
                </a:moveTo>
                <a:lnTo>
                  <a:pt x="1124585" y="1729867"/>
                </a:lnTo>
                <a:lnTo>
                  <a:pt x="1183436" y="1773402"/>
                </a:lnTo>
                <a:lnTo>
                  <a:pt x="112903" y="2057361"/>
                </a:lnTo>
                <a:lnTo>
                  <a:pt x="116205" y="2069630"/>
                </a:lnTo>
                <a:lnTo>
                  <a:pt x="1186700" y="1785696"/>
                </a:lnTo>
                <a:lnTo>
                  <a:pt x="1189977" y="1778228"/>
                </a:lnTo>
                <a:lnTo>
                  <a:pt x="1186700" y="1785696"/>
                </a:lnTo>
                <a:lnTo>
                  <a:pt x="1157224" y="1852637"/>
                </a:lnTo>
                <a:lnTo>
                  <a:pt x="1248460" y="1772094"/>
                </a:lnTo>
                <a:lnTo>
                  <a:pt x="1263650" y="175869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9091084" y="3386341"/>
            <a:ext cx="2645833" cy="2525395"/>
            <a:chOff x="6818312" y="3386340"/>
            <a:chExt cx="1984375" cy="2525395"/>
          </a:xfrm>
        </p:grpSpPr>
        <p:sp>
          <p:nvSpPr>
            <p:cNvPr id="35" name="object 35"/>
            <p:cNvSpPr/>
            <p:nvPr/>
          </p:nvSpPr>
          <p:spPr>
            <a:xfrm>
              <a:off x="6819900" y="3395471"/>
              <a:ext cx="1981200" cy="2514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19900" y="3395471"/>
              <a:ext cx="1981200" cy="2514600"/>
            </a:xfrm>
            <a:custGeom>
              <a:avLst/>
              <a:gdLst/>
              <a:ahLst/>
              <a:cxnLst/>
              <a:rect l="l" t="t" r="r" b="b"/>
              <a:pathLst>
                <a:path w="1981200" h="2514600">
                  <a:moveTo>
                    <a:pt x="0" y="2514600"/>
                  </a:moveTo>
                  <a:lnTo>
                    <a:pt x="1981200" y="25146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08163" y="3386340"/>
              <a:ext cx="826770" cy="5112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144427" y="5559552"/>
            <a:ext cx="1032933" cy="567690"/>
            <a:chOff x="5358320" y="5559552"/>
            <a:chExt cx="774700" cy="567690"/>
          </a:xfrm>
        </p:grpSpPr>
        <p:sp>
          <p:nvSpPr>
            <p:cNvPr id="40" name="object 40"/>
            <p:cNvSpPr/>
            <p:nvPr/>
          </p:nvSpPr>
          <p:spPr>
            <a:xfrm>
              <a:off x="5359908" y="5591556"/>
              <a:ext cx="771143" cy="409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59908" y="5591556"/>
              <a:ext cx="771525" cy="410209"/>
            </a:xfrm>
            <a:custGeom>
              <a:avLst/>
              <a:gdLst/>
              <a:ahLst/>
              <a:cxnLst/>
              <a:rect l="l" t="t" r="r" b="b"/>
              <a:pathLst>
                <a:path w="771525" h="410210">
                  <a:moveTo>
                    <a:pt x="0" y="409956"/>
                  </a:moveTo>
                  <a:lnTo>
                    <a:pt x="771143" y="409956"/>
                  </a:lnTo>
                  <a:lnTo>
                    <a:pt x="771143" y="0"/>
                  </a:lnTo>
                  <a:lnTo>
                    <a:pt x="0" y="0"/>
                  </a:lnTo>
                  <a:lnTo>
                    <a:pt x="0" y="4099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71160" y="5559552"/>
              <a:ext cx="566153" cy="56769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802283" y="4460685"/>
            <a:ext cx="1840653" cy="688975"/>
            <a:chOff x="7351712" y="4460684"/>
            <a:chExt cx="1380490" cy="688975"/>
          </a:xfrm>
        </p:grpSpPr>
        <p:sp>
          <p:nvSpPr>
            <p:cNvPr id="45" name="object 45"/>
            <p:cNvSpPr/>
            <p:nvPr/>
          </p:nvSpPr>
          <p:spPr>
            <a:xfrm>
              <a:off x="7353300" y="4462271"/>
              <a:ext cx="1371600" cy="6858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53300" y="4462271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342900"/>
                  </a:moveTo>
                  <a:lnTo>
                    <a:pt x="11050" y="281268"/>
                  </a:lnTo>
                  <a:lnTo>
                    <a:pt x="42910" y="223259"/>
                  </a:lnTo>
                  <a:lnTo>
                    <a:pt x="93641" y="169841"/>
                  </a:lnTo>
                  <a:lnTo>
                    <a:pt x="125477" y="145156"/>
                  </a:lnTo>
                  <a:lnTo>
                    <a:pt x="161305" y="121982"/>
                  </a:lnTo>
                  <a:lnTo>
                    <a:pt x="200882" y="100441"/>
                  </a:lnTo>
                  <a:lnTo>
                    <a:pt x="243965" y="80652"/>
                  </a:lnTo>
                  <a:lnTo>
                    <a:pt x="290312" y="62738"/>
                  </a:lnTo>
                  <a:lnTo>
                    <a:pt x="339682" y="46820"/>
                  </a:lnTo>
                  <a:lnTo>
                    <a:pt x="391832" y="33019"/>
                  </a:lnTo>
                  <a:lnTo>
                    <a:pt x="446519" y="21455"/>
                  </a:lnTo>
                  <a:lnTo>
                    <a:pt x="503502" y="12250"/>
                  </a:lnTo>
                  <a:lnTo>
                    <a:pt x="562537" y="5525"/>
                  </a:lnTo>
                  <a:lnTo>
                    <a:pt x="623384" y="1401"/>
                  </a:lnTo>
                  <a:lnTo>
                    <a:pt x="685800" y="0"/>
                  </a:lnTo>
                  <a:lnTo>
                    <a:pt x="748215" y="1401"/>
                  </a:lnTo>
                  <a:lnTo>
                    <a:pt x="809062" y="5525"/>
                  </a:lnTo>
                  <a:lnTo>
                    <a:pt x="868097" y="12250"/>
                  </a:lnTo>
                  <a:lnTo>
                    <a:pt x="925080" y="21455"/>
                  </a:lnTo>
                  <a:lnTo>
                    <a:pt x="979767" y="33019"/>
                  </a:lnTo>
                  <a:lnTo>
                    <a:pt x="1031917" y="46820"/>
                  </a:lnTo>
                  <a:lnTo>
                    <a:pt x="1081287" y="62738"/>
                  </a:lnTo>
                  <a:lnTo>
                    <a:pt x="1127634" y="80652"/>
                  </a:lnTo>
                  <a:lnTo>
                    <a:pt x="1170717" y="100441"/>
                  </a:lnTo>
                  <a:lnTo>
                    <a:pt x="1210294" y="121982"/>
                  </a:lnTo>
                  <a:lnTo>
                    <a:pt x="1246122" y="145156"/>
                  </a:lnTo>
                  <a:lnTo>
                    <a:pt x="1277958" y="169841"/>
                  </a:lnTo>
                  <a:lnTo>
                    <a:pt x="1328689" y="223259"/>
                  </a:lnTo>
                  <a:lnTo>
                    <a:pt x="1360549" y="281268"/>
                  </a:lnTo>
                  <a:lnTo>
                    <a:pt x="1371600" y="342900"/>
                  </a:lnTo>
                  <a:lnTo>
                    <a:pt x="1368796" y="374107"/>
                  </a:lnTo>
                  <a:lnTo>
                    <a:pt x="1347099" y="434048"/>
                  </a:lnTo>
                  <a:lnTo>
                    <a:pt x="1305561" y="489883"/>
                  </a:lnTo>
                  <a:lnTo>
                    <a:pt x="1246122" y="540643"/>
                  </a:lnTo>
                  <a:lnTo>
                    <a:pt x="1210294" y="563817"/>
                  </a:lnTo>
                  <a:lnTo>
                    <a:pt x="1170717" y="585358"/>
                  </a:lnTo>
                  <a:lnTo>
                    <a:pt x="1127634" y="605147"/>
                  </a:lnTo>
                  <a:lnTo>
                    <a:pt x="1081287" y="623061"/>
                  </a:lnTo>
                  <a:lnTo>
                    <a:pt x="1031917" y="638979"/>
                  </a:lnTo>
                  <a:lnTo>
                    <a:pt x="979767" y="652780"/>
                  </a:lnTo>
                  <a:lnTo>
                    <a:pt x="925080" y="664344"/>
                  </a:lnTo>
                  <a:lnTo>
                    <a:pt x="868097" y="673549"/>
                  </a:lnTo>
                  <a:lnTo>
                    <a:pt x="809062" y="680274"/>
                  </a:lnTo>
                  <a:lnTo>
                    <a:pt x="748215" y="684398"/>
                  </a:lnTo>
                  <a:lnTo>
                    <a:pt x="685800" y="685800"/>
                  </a:lnTo>
                  <a:lnTo>
                    <a:pt x="623384" y="684398"/>
                  </a:lnTo>
                  <a:lnTo>
                    <a:pt x="562537" y="680274"/>
                  </a:lnTo>
                  <a:lnTo>
                    <a:pt x="503502" y="673549"/>
                  </a:lnTo>
                  <a:lnTo>
                    <a:pt x="446519" y="664344"/>
                  </a:lnTo>
                  <a:lnTo>
                    <a:pt x="391832" y="652780"/>
                  </a:lnTo>
                  <a:lnTo>
                    <a:pt x="339682" y="638979"/>
                  </a:lnTo>
                  <a:lnTo>
                    <a:pt x="290312" y="623061"/>
                  </a:lnTo>
                  <a:lnTo>
                    <a:pt x="243965" y="605147"/>
                  </a:lnTo>
                  <a:lnTo>
                    <a:pt x="200882" y="585358"/>
                  </a:lnTo>
                  <a:lnTo>
                    <a:pt x="161305" y="563817"/>
                  </a:lnTo>
                  <a:lnTo>
                    <a:pt x="125477" y="540643"/>
                  </a:lnTo>
                  <a:lnTo>
                    <a:pt x="93641" y="515958"/>
                  </a:lnTo>
                  <a:lnTo>
                    <a:pt x="42910" y="462540"/>
                  </a:lnTo>
                  <a:lnTo>
                    <a:pt x="11050" y="404531"/>
                  </a:lnTo>
                  <a:lnTo>
                    <a:pt x="0" y="3429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65492" y="4568951"/>
              <a:ext cx="1366266" cy="56769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329339" y="3838955"/>
            <a:ext cx="959273" cy="567690"/>
            <a:chOff x="5497004" y="3838955"/>
            <a:chExt cx="719455" cy="567690"/>
          </a:xfrm>
        </p:grpSpPr>
        <p:sp>
          <p:nvSpPr>
            <p:cNvPr id="50" name="object 50"/>
            <p:cNvSpPr/>
            <p:nvPr/>
          </p:nvSpPr>
          <p:spPr>
            <a:xfrm>
              <a:off x="5498591" y="3928871"/>
              <a:ext cx="716279" cy="2926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98591" y="3928871"/>
              <a:ext cx="716280" cy="292735"/>
            </a:xfrm>
            <a:custGeom>
              <a:avLst/>
              <a:gdLst/>
              <a:ahLst/>
              <a:cxnLst/>
              <a:rect l="l" t="t" r="r" b="b"/>
              <a:pathLst>
                <a:path w="716279" h="292735">
                  <a:moveTo>
                    <a:pt x="0" y="292607"/>
                  </a:moveTo>
                  <a:lnTo>
                    <a:pt x="716279" y="292607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2926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83935" y="3838955"/>
              <a:ext cx="566153" cy="56769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8174568" y="4075302"/>
            <a:ext cx="1934633" cy="1688464"/>
          </a:xfrm>
          <a:custGeom>
            <a:avLst/>
            <a:gdLst/>
            <a:ahLst/>
            <a:cxnLst/>
            <a:rect l="l" t="t" r="r" b="b"/>
            <a:pathLst>
              <a:path w="1450975" h="1688464">
                <a:moveTo>
                  <a:pt x="1298575" y="924941"/>
                </a:moveTo>
                <a:lnTo>
                  <a:pt x="1156843" y="934212"/>
                </a:lnTo>
                <a:lnTo>
                  <a:pt x="1225232" y="960526"/>
                </a:lnTo>
                <a:lnTo>
                  <a:pt x="0" y="1676882"/>
                </a:lnTo>
                <a:lnTo>
                  <a:pt x="6350" y="1687855"/>
                </a:lnTo>
                <a:lnTo>
                  <a:pt x="1231607" y="971435"/>
                </a:lnTo>
                <a:lnTo>
                  <a:pt x="1220978" y="1043813"/>
                </a:lnTo>
                <a:lnTo>
                  <a:pt x="1277010" y="957961"/>
                </a:lnTo>
                <a:lnTo>
                  <a:pt x="1298575" y="924941"/>
                </a:lnTo>
                <a:close/>
              </a:path>
              <a:path w="1450975" h="1688464">
                <a:moveTo>
                  <a:pt x="1450975" y="463169"/>
                </a:moveTo>
                <a:lnTo>
                  <a:pt x="1432941" y="445135"/>
                </a:lnTo>
                <a:lnTo>
                  <a:pt x="1350518" y="362712"/>
                </a:lnTo>
                <a:lnTo>
                  <a:pt x="1375905" y="431469"/>
                </a:lnTo>
                <a:lnTo>
                  <a:pt x="81407" y="0"/>
                </a:lnTo>
                <a:lnTo>
                  <a:pt x="77343" y="11938"/>
                </a:lnTo>
                <a:lnTo>
                  <a:pt x="1371790" y="443509"/>
                </a:lnTo>
                <a:lnTo>
                  <a:pt x="1310386" y="483235"/>
                </a:lnTo>
                <a:lnTo>
                  <a:pt x="1450975" y="46316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52965" y="721184"/>
            <a:ext cx="9211733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String </a:t>
            </a:r>
            <a:r>
              <a:rPr sz="2700" spc="-20" dirty="0"/>
              <a:t>Literal </a:t>
            </a:r>
            <a:r>
              <a:rPr sz="2700" dirty="0"/>
              <a:t>&amp; </a:t>
            </a:r>
            <a:r>
              <a:rPr sz="2700" spc="-5" dirty="0"/>
              <a:t>String </a:t>
            </a:r>
            <a:r>
              <a:rPr sz="2700" spc="-15" dirty="0"/>
              <a:t>Constant</a:t>
            </a:r>
            <a:r>
              <a:rPr sz="2700" spc="50" dirty="0"/>
              <a:t> </a:t>
            </a:r>
            <a:r>
              <a:rPr sz="2700" spc="-15" dirty="0"/>
              <a:t>Pool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284399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791" y="1499362"/>
            <a:ext cx="10764520" cy="271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It a </a:t>
            </a:r>
            <a:r>
              <a:rPr sz="1800" spc="-5" dirty="0">
                <a:latin typeface="Carlito"/>
                <a:cs typeface="Carlito"/>
              </a:rPr>
              <a:t>special </a:t>
            </a:r>
            <a:r>
              <a:rPr sz="1800" dirty="0">
                <a:latin typeface="Carlito"/>
                <a:cs typeface="Carlito"/>
              </a:rPr>
              <a:t>memory </a:t>
            </a:r>
            <a:r>
              <a:rPr sz="1800" spc="-10" dirty="0">
                <a:latin typeface="Carlito"/>
                <a:cs typeface="Carlito"/>
              </a:rPr>
              <a:t>area </a:t>
            </a:r>
            <a:r>
              <a:rPr sz="1800" spc="-5" dirty="0">
                <a:latin typeface="Carlito"/>
                <a:cs typeface="Carlito"/>
              </a:rPr>
              <a:t>set aside by </a:t>
            </a:r>
            <a:r>
              <a:rPr sz="1800" dirty="0">
                <a:latin typeface="Carlito"/>
                <a:cs typeface="Carlito"/>
              </a:rPr>
              <a:t>JVM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make Java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dirty="0">
                <a:latin typeface="Carlito"/>
                <a:cs typeface="Carlito"/>
              </a:rPr>
              <a:t>memory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efficient.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5" dirty="0">
                <a:latin typeface="Carlito"/>
                <a:cs typeface="Carlito"/>
              </a:rPr>
              <a:t>literal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encountered,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pool is </a:t>
            </a:r>
            <a:r>
              <a:rPr sz="1800" spc="-15" dirty="0">
                <a:latin typeface="Carlito"/>
                <a:cs typeface="Carlito"/>
              </a:rPr>
              <a:t>checked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see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identical  String already </a:t>
            </a:r>
            <a:r>
              <a:rPr sz="1800" spc="-10" dirty="0">
                <a:latin typeface="Carlito"/>
                <a:cs typeface="Carlito"/>
              </a:rPr>
              <a:t>exists.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20" dirty="0">
                <a:latin typeface="Carlito"/>
                <a:cs typeface="Carlito"/>
              </a:rPr>
              <a:t>it’s </a:t>
            </a:r>
            <a:r>
              <a:rPr sz="1800" spc="-5" dirty="0">
                <a:latin typeface="Carlito"/>
                <a:cs typeface="Carlito"/>
              </a:rPr>
              <a:t>there, </a:t>
            </a:r>
            <a:r>
              <a:rPr sz="1800" dirty="0">
                <a:latin typeface="Carlito"/>
                <a:cs typeface="Carlito"/>
              </a:rPr>
              <a:t>no new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spc="-10" dirty="0">
                <a:latin typeface="Carlito"/>
                <a:cs typeface="Carlito"/>
              </a:rPr>
              <a:t>literal </a:t>
            </a:r>
            <a:r>
              <a:rPr sz="1800" spc="-5" dirty="0">
                <a:latin typeface="Carlito"/>
                <a:cs typeface="Carlito"/>
              </a:rPr>
              <a:t>object is </a:t>
            </a:r>
            <a:r>
              <a:rPr sz="1800" spc="-10" dirty="0">
                <a:latin typeface="Carlito"/>
                <a:cs typeface="Carlito"/>
              </a:rPr>
              <a:t>created, </a:t>
            </a:r>
            <a:r>
              <a:rPr sz="1800" spc="-5" dirty="0">
                <a:latin typeface="Carlito"/>
                <a:cs typeface="Carlito"/>
              </a:rPr>
              <a:t>we’ll  simply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additional </a:t>
            </a:r>
            <a:r>
              <a:rPr sz="1800" spc="-15" dirty="0">
                <a:latin typeface="Carlito"/>
                <a:cs typeface="Carlito"/>
              </a:rPr>
              <a:t>reference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same </a:t>
            </a:r>
            <a:r>
              <a:rPr sz="1800" spc="-10" dirty="0">
                <a:latin typeface="Carlito"/>
                <a:cs typeface="Carlito"/>
              </a:rPr>
              <a:t>existing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45" dirty="0">
                <a:latin typeface="Carlito"/>
                <a:cs typeface="Carlito"/>
              </a:rPr>
              <a:t>Now, </a:t>
            </a: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several </a:t>
            </a:r>
            <a:r>
              <a:rPr sz="1800" spc="-15" dirty="0">
                <a:latin typeface="Carlito"/>
                <a:cs typeface="Carlito"/>
              </a:rPr>
              <a:t>reference </a:t>
            </a:r>
            <a:r>
              <a:rPr sz="1800" spc="-5" dirty="0">
                <a:latin typeface="Carlito"/>
                <a:cs typeface="Carlito"/>
              </a:rPr>
              <a:t>variables </a:t>
            </a:r>
            <a:r>
              <a:rPr sz="1800" spc="-20" dirty="0">
                <a:latin typeface="Carlito"/>
                <a:cs typeface="Carlito"/>
              </a:rPr>
              <a:t>refer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same String object without even  knowing it.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would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very bad if </a:t>
            </a:r>
            <a:r>
              <a:rPr sz="1800" spc="-15" dirty="0">
                <a:latin typeface="Carlito"/>
                <a:cs typeface="Carlito"/>
              </a:rPr>
              <a:t>anyone </a:t>
            </a:r>
            <a:r>
              <a:rPr sz="1800" spc="-5" dirty="0">
                <a:latin typeface="Carlito"/>
                <a:cs typeface="Carlito"/>
              </a:rPr>
              <a:t>could change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String’s </a:t>
            </a:r>
            <a:r>
              <a:rPr sz="1800" spc="-5" dirty="0">
                <a:latin typeface="Carlito"/>
                <a:cs typeface="Carlito"/>
              </a:rPr>
              <a:t>value. </a:t>
            </a:r>
            <a:r>
              <a:rPr sz="1800" dirty="0">
                <a:latin typeface="Carlito"/>
                <a:cs typeface="Carlito"/>
              </a:rPr>
              <a:t>So  </a:t>
            </a:r>
            <a:r>
              <a:rPr sz="1800" spc="-5" dirty="0">
                <a:latin typeface="Carlito"/>
                <a:cs typeface="Carlito"/>
              </a:rPr>
              <a:t>Strings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been made </a:t>
            </a:r>
            <a:r>
              <a:rPr sz="1800" spc="-5" dirty="0">
                <a:latin typeface="Carlito"/>
                <a:cs typeface="Carlito"/>
              </a:rPr>
              <a:t>immutable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java.lang.String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dirty="0">
                <a:latin typeface="Carlito"/>
                <a:cs typeface="Carlito"/>
              </a:rPr>
              <a:t>been </a:t>
            </a:r>
            <a:r>
              <a:rPr sz="1800" spc="-10" dirty="0">
                <a:latin typeface="Carlito"/>
                <a:cs typeface="Carlito"/>
              </a:rPr>
              <a:t>declared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final.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667" y="632703"/>
            <a:ext cx="68097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String </a:t>
            </a:r>
            <a:r>
              <a:rPr sz="2700" spc="-20" dirty="0"/>
              <a:t>Literal </a:t>
            </a:r>
            <a:r>
              <a:rPr sz="2700" dirty="0"/>
              <a:t>&amp; </a:t>
            </a:r>
            <a:r>
              <a:rPr sz="2700" spc="-5" dirty="0"/>
              <a:t>String </a:t>
            </a:r>
            <a:r>
              <a:rPr sz="2700" spc="-15" dirty="0"/>
              <a:t>Constant</a:t>
            </a:r>
            <a:r>
              <a:rPr sz="2700" spc="50" dirty="0"/>
              <a:t> </a:t>
            </a:r>
            <a:r>
              <a:rPr sz="2700" spc="-15" dirty="0"/>
              <a:t>Pool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33851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4"/>
            <a:ext cx="3044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</a:t>
            </a:r>
            <a:r>
              <a:rPr spc="-65" dirty="0"/>
              <a:t>r</a:t>
            </a:r>
            <a:r>
              <a:rPr spc="-55" dirty="0"/>
              <a:t>a</a:t>
            </a:r>
            <a:r>
              <a:rPr spc="-25" dirty="0"/>
              <a:t>y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8" y="1618234"/>
            <a:ext cx="96308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800" spc="-470" dirty="0">
                <a:latin typeface="Arial"/>
                <a:cs typeface="Arial"/>
              </a:rPr>
              <a:t>	</a:t>
            </a:r>
            <a:r>
              <a:rPr sz="1800" spc="-20" dirty="0">
                <a:latin typeface="Carlito"/>
                <a:cs typeface="Carlito"/>
              </a:rPr>
              <a:t>Arrays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objects in </a:t>
            </a:r>
            <a:r>
              <a:rPr sz="1800" spc="-10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store </a:t>
            </a:r>
            <a:r>
              <a:rPr sz="1800" spc="-5" dirty="0">
                <a:latin typeface="Carlito"/>
                <a:cs typeface="Carlito"/>
              </a:rPr>
              <a:t>multiple variables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same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type.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587" y="2276983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70" dirty="0">
                <a:latin typeface="Arial"/>
                <a:cs typeface="Arial"/>
              </a:rPr>
              <a:t>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6193" y="2276983"/>
            <a:ext cx="100524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Arrays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hold </a:t>
            </a:r>
            <a:r>
              <a:rPr sz="1800" dirty="0">
                <a:latin typeface="Carlito"/>
                <a:cs typeface="Carlito"/>
              </a:rPr>
              <a:t>either </a:t>
            </a:r>
            <a:r>
              <a:rPr sz="1800" spc="-5" dirty="0">
                <a:latin typeface="Carlito"/>
                <a:cs typeface="Carlito"/>
              </a:rPr>
              <a:t>primitives or object </a:t>
            </a:r>
            <a:r>
              <a:rPr sz="1800" spc="-15" dirty="0">
                <a:latin typeface="Carlito"/>
                <a:cs typeface="Carlito"/>
              </a:rPr>
              <a:t>references, </a:t>
            </a:r>
            <a:r>
              <a:rPr sz="1800" dirty="0">
                <a:latin typeface="Carlito"/>
                <a:cs typeface="Carlito"/>
              </a:rPr>
              <a:t>but the </a:t>
            </a:r>
            <a:r>
              <a:rPr sz="1800" spc="-20" dirty="0">
                <a:latin typeface="Carlito"/>
                <a:cs typeface="Carlito"/>
              </a:rPr>
              <a:t>array </a:t>
            </a:r>
            <a:r>
              <a:rPr sz="1800" spc="-5" dirty="0">
                <a:latin typeface="Carlito"/>
                <a:cs typeface="Carlito"/>
              </a:rPr>
              <a:t>itself will  </a:t>
            </a:r>
            <a:r>
              <a:rPr sz="1800" spc="-15" dirty="0">
                <a:latin typeface="Carlito"/>
                <a:cs typeface="Carlito"/>
              </a:rPr>
              <a:t>always </a:t>
            </a:r>
            <a:r>
              <a:rPr sz="1800" dirty="0">
                <a:latin typeface="Carlito"/>
                <a:cs typeface="Carlito"/>
              </a:rPr>
              <a:t>be an </a:t>
            </a:r>
            <a:r>
              <a:rPr sz="1800" spc="-5" dirty="0">
                <a:latin typeface="Carlito"/>
                <a:cs typeface="Carlito"/>
              </a:rPr>
              <a:t>object on </a:t>
            </a:r>
            <a:r>
              <a:rPr sz="1800" dirty="0">
                <a:latin typeface="Carlito"/>
                <a:cs typeface="Carlito"/>
              </a:rPr>
              <a:t>the heap, </a:t>
            </a:r>
            <a:r>
              <a:rPr sz="1800" spc="-5" dirty="0">
                <a:latin typeface="Carlito"/>
                <a:cs typeface="Carlito"/>
              </a:rPr>
              <a:t>even if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array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declared </a:t>
            </a:r>
            <a:r>
              <a:rPr sz="1800" spc="-5" dirty="0">
                <a:latin typeface="Carlito"/>
                <a:cs typeface="Carlito"/>
              </a:rPr>
              <a:t>to hold primitive  elements.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4447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871219"/>
            <a:ext cx="10761133" cy="32086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latin typeface="Times New Roman"/>
                <a:cs typeface="Times New Roman"/>
              </a:rPr>
              <a:t>public </a:t>
            </a:r>
            <a:r>
              <a:rPr sz="1800" b="1" dirty="0">
                <a:latin typeface="Times New Roman"/>
                <a:cs typeface="Times New Roman"/>
              </a:rPr>
              <a:t>char </a:t>
            </a:r>
            <a:r>
              <a:rPr sz="1800" b="1" spc="-5" dirty="0">
                <a:latin typeface="Times New Roman"/>
                <a:cs typeface="Times New Roman"/>
              </a:rPr>
              <a:t>charAt(int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index)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returns the character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index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specified.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Times New Roman"/>
                <a:cs typeface="Times New Roman"/>
              </a:rPr>
              <a:t>public String </a:t>
            </a:r>
            <a:r>
              <a:rPr sz="1800" b="1" dirty="0">
                <a:latin typeface="Times New Roman"/>
                <a:cs typeface="Times New Roman"/>
              </a:rPr>
              <a:t>concat(String </a:t>
            </a:r>
            <a:r>
              <a:rPr sz="1800" b="1" spc="-5" dirty="0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concatenates s at the end of the string invoked &amp; returns the reference of new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public </a:t>
            </a:r>
            <a:r>
              <a:rPr sz="1800" b="1" dirty="0">
                <a:latin typeface="Times New Roman"/>
                <a:cs typeface="Times New Roman"/>
              </a:rPr>
              <a:t>Boolean </a:t>
            </a:r>
            <a:r>
              <a:rPr sz="1800" b="1" spc="-5" dirty="0">
                <a:latin typeface="Times New Roman"/>
                <a:cs typeface="Times New Roman"/>
              </a:rPr>
              <a:t>equalsIgnoreCase(String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Compares 2 String Objects irrespective of their character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case.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public int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length()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returns the no. of characters of the character sequence encapsulated in the</a:t>
            </a:r>
            <a:r>
              <a:rPr sz="1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836" y="833987"/>
            <a:ext cx="10378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Working </a:t>
            </a:r>
            <a:r>
              <a:rPr spc="-5" dirty="0"/>
              <a:t>with</a:t>
            </a:r>
            <a:r>
              <a:rPr spc="35" dirty="0"/>
              <a:t> </a:t>
            </a:r>
            <a:r>
              <a:rPr spc="-5" dirty="0"/>
              <a:t>Strings</a:t>
            </a:r>
          </a:p>
          <a:p>
            <a:pPr marL="9334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Using public </a:t>
            </a:r>
            <a:r>
              <a:rPr spc="-10" dirty="0"/>
              <a:t>methods defined </a:t>
            </a:r>
            <a:r>
              <a:rPr spc="-5" dirty="0"/>
              <a:t>in the</a:t>
            </a:r>
            <a:r>
              <a:rPr spc="90" dirty="0"/>
              <a:t> </a:t>
            </a:r>
            <a:r>
              <a:rPr spc="-10" dirty="0"/>
              <a:t>java.lang.String</a:t>
            </a:r>
          </a:p>
        </p:txBody>
      </p:sp>
    </p:spTree>
    <p:extLst>
      <p:ext uri="{BB962C8B-B14F-4D97-AF65-F5344CB8AC3E}">
        <p14:creationId xmlns:p14="http://schemas.microsoft.com/office/powerpoint/2010/main" val="249845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87" y="961154"/>
            <a:ext cx="40707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length()</a:t>
            </a:r>
            <a:r>
              <a:rPr spc="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18235"/>
            <a:ext cx="10461413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length() of String class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different </a:t>
            </a:r>
            <a:r>
              <a:rPr sz="1800" dirty="0">
                <a:latin typeface="Carlito"/>
                <a:cs typeface="Carlito"/>
              </a:rPr>
              <a:t>than the </a:t>
            </a:r>
            <a:r>
              <a:rPr sz="1800" spc="-5" dirty="0">
                <a:latin typeface="Carlito"/>
                <a:cs typeface="Carlito"/>
              </a:rPr>
              <a:t>length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dirty="0">
                <a:latin typeface="Carlito"/>
                <a:cs typeface="Carlito"/>
              </a:rPr>
              <a:t>use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get no.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</a:t>
            </a:r>
            <a:endParaRPr sz="18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elements in an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array.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String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s=“winter”;</a:t>
            </a: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char c[]=new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60" dirty="0">
                <a:latin typeface="Carlito"/>
                <a:cs typeface="Carlito"/>
              </a:rPr>
              <a:t>char[]{‘s’,’u’,’m’,’m’,’e’,’r’};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1423670" algn="l"/>
              </a:tabLst>
            </a:pPr>
            <a:r>
              <a:rPr sz="1800" spc="-5" dirty="0">
                <a:latin typeface="Carlito"/>
                <a:cs typeface="Carlito"/>
              </a:rPr>
              <a:t>s.length;	</a:t>
            </a:r>
            <a:r>
              <a:rPr sz="1800" spc="-10" dirty="0">
                <a:latin typeface="Carlito"/>
                <a:cs typeface="Carlito"/>
              </a:rPr>
              <a:t>//invalid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rlito"/>
                <a:cs typeface="Carlito"/>
              </a:rPr>
              <a:t>c.length();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//invalid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5656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187" y="1837373"/>
            <a:ext cx="7515013" cy="21585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162179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 s1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“star”;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162179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 String s2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5" dirty="0">
                <a:latin typeface="Carlito"/>
                <a:cs typeface="Carlito"/>
              </a:rPr>
              <a:t>“star”;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1800" spc="-5" dirty="0">
                <a:latin typeface="Carlito"/>
                <a:cs typeface="Carlito"/>
              </a:rPr>
              <a:t>String s3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String(“star”); 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1800" spc="-5" dirty="0" err="1">
                <a:latin typeface="Carlito"/>
                <a:cs typeface="Carlito"/>
              </a:rPr>
              <a:t>System.out.println</a:t>
            </a:r>
            <a:r>
              <a:rPr sz="1800" spc="-5" dirty="0">
                <a:latin typeface="Carlito"/>
                <a:cs typeface="Carlito"/>
              </a:rPr>
              <a:t>( s1== </a:t>
            </a:r>
            <a:r>
              <a:rPr sz="1800" dirty="0">
                <a:latin typeface="Carlito"/>
                <a:cs typeface="Carlito"/>
              </a:rPr>
              <a:t>s2 </a:t>
            </a:r>
            <a:r>
              <a:rPr sz="1800" spc="-5" dirty="0">
                <a:latin typeface="Carlito"/>
                <a:cs typeface="Carlito"/>
              </a:rPr>
              <a:t>);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1800" spc="-5" dirty="0">
                <a:latin typeface="Carlito"/>
                <a:cs typeface="Carlito"/>
              </a:rPr>
              <a:t> System.out.println( s1.equals(s2) ); 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1800" spc="-5" dirty="0" err="1">
                <a:latin typeface="Carlito"/>
                <a:cs typeface="Carlito"/>
              </a:rPr>
              <a:t>System.out.println</a:t>
            </a:r>
            <a:r>
              <a:rPr sz="1800" spc="-5" dirty="0">
                <a:latin typeface="Carlito"/>
                <a:cs typeface="Carlito"/>
              </a:rPr>
              <a:t>( s1 == s3 ); </a:t>
            </a:r>
            <a:endParaRPr lang="en-IN" sz="1800" spc="-5" dirty="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1800" spc="-5" dirty="0">
                <a:latin typeface="Carlito"/>
                <a:cs typeface="Carlito"/>
              </a:rPr>
              <a:t> System.out.println( s2.equals(s3)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3373" y="4162426"/>
            <a:ext cx="1184487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imes New Roman"/>
                <a:cs typeface="Times New Roman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utput</a:t>
            </a:r>
            <a:r>
              <a:rPr sz="1800" b="1" spc="-15" dirty="0">
                <a:latin typeface="Times New Roman"/>
                <a:cs typeface="Times New Roman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2700" marR="511809">
              <a:lnSpc>
                <a:spcPct val="120000"/>
              </a:lnSpc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ue  t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ue</a:t>
            </a:r>
            <a:endParaRPr sz="1800">
              <a:latin typeface="Times New Roman"/>
              <a:cs typeface="Times New Roman"/>
            </a:endParaRPr>
          </a:p>
          <a:p>
            <a:pPr marL="12700" marR="434975">
              <a:lnSpc>
                <a:spcPct val="12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lse  </a:t>
            </a:r>
            <a:r>
              <a:rPr sz="1800" dirty="0"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16114" y="791784"/>
            <a:ext cx="563287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Shallow &amp; Deep</a:t>
            </a:r>
            <a:r>
              <a:rPr spc="-20" dirty="0"/>
              <a:t> </a:t>
            </a:r>
            <a:r>
              <a:rPr spc="-1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42415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378459"/>
            <a:ext cx="10705253" cy="1177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6385" marR="137795" indent="-274320">
              <a:lnSpc>
                <a:spcPct val="70000"/>
              </a:lnSpc>
              <a:spcBef>
                <a:spcPts val="745"/>
              </a:spcBef>
              <a:tabLst>
                <a:tab pos="286385" algn="l"/>
              </a:tabLst>
            </a:pPr>
            <a:r>
              <a:rPr lang="en-IN" sz="1800" spc="-5" dirty="0">
                <a:latin typeface="Carlito"/>
                <a:cs typeface="Carlito"/>
              </a:rPr>
              <a:t>     </a:t>
            </a:r>
            <a:r>
              <a:rPr sz="1800" spc="-5" dirty="0">
                <a:latin typeface="Carlito"/>
                <a:cs typeface="Carlito"/>
              </a:rPr>
              <a:t>== does shallow comparison,means </a:t>
            </a:r>
            <a:r>
              <a:rPr sz="1800" spc="-10" dirty="0">
                <a:latin typeface="Carlito"/>
                <a:cs typeface="Carlito"/>
              </a:rPr>
              <a:t>calls </a:t>
            </a:r>
            <a:r>
              <a:rPr sz="1800" spc="-5" dirty="0">
                <a:latin typeface="Carlito"/>
                <a:cs typeface="Carlito"/>
              </a:rPr>
              <a:t>equals()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Object class that </a:t>
            </a:r>
            <a:r>
              <a:rPr sz="1800" spc="-10" dirty="0">
                <a:latin typeface="Carlito"/>
                <a:cs typeface="Carlito"/>
              </a:rPr>
              <a:t>compares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refrences </a:t>
            </a:r>
            <a:r>
              <a:rPr sz="1800" spc="-5" dirty="0">
                <a:latin typeface="Carlito"/>
                <a:cs typeface="Carlito"/>
              </a:rPr>
              <a:t>not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5" dirty="0">
                <a:latin typeface="Carlito"/>
                <a:cs typeface="Carlito"/>
              </a:rPr>
              <a:t>character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sequences.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Carlito"/>
              <a:cs typeface="Carlito"/>
            </a:endParaRPr>
          </a:p>
          <a:p>
            <a:pPr marL="286385" marR="5080" indent="-274320">
              <a:lnSpc>
                <a:spcPct val="70000"/>
              </a:lnSpc>
              <a:spcBef>
                <a:spcPts val="5"/>
              </a:spcBef>
              <a:tabLst>
                <a:tab pos="286385" algn="l"/>
              </a:tabLst>
            </a:pPr>
            <a:r>
              <a:rPr sz="1800" spc="-470" dirty="0">
                <a:latin typeface="Arial"/>
                <a:cs typeface="Arial"/>
              </a:rPr>
              <a:t>	</a:t>
            </a:r>
            <a:r>
              <a:rPr sz="1800" spc="-5" dirty="0">
                <a:latin typeface="Carlito"/>
                <a:cs typeface="Carlito"/>
              </a:rPr>
              <a:t>While equals() of String class doesn’t </a:t>
            </a:r>
            <a:r>
              <a:rPr sz="1800" spc="-10" dirty="0">
                <a:latin typeface="Carlito"/>
                <a:cs typeface="Carlito"/>
              </a:rPr>
              <a:t>compares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refrences. Instead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compares 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5" dirty="0">
                <a:latin typeface="Carlito"/>
                <a:cs typeface="Carlito"/>
              </a:rPr>
              <a:t>character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sequences.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3484" y="2970212"/>
            <a:ext cx="2341033" cy="2365375"/>
            <a:chOff x="1217612" y="2970212"/>
            <a:chExt cx="1755775" cy="2365375"/>
          </a:xfrm>
        </p:grpSpPr>
        <p:sp>
          <p:nvSpPr>
            <p:cNvPr id="4" name="object 4"/>
            <p:cNvSpPr/>
            <p:nvPr/>
          </p:nvSpPr>
          <p:spPr>
            <a:xfrm>
              <a:off x="1219200" y="2971800"/>
              <a:ext cx="1752600" cy="2362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0" y="2971800"/>
              <a:ext cx="1752600" cy="2362200"/>
            </a:xfrm>
            <a:custGeom>
              <a:avLst/>
              <a:gdLst/>
              <a:ahLst/>
              <a:cxnLst/>
              <a:rect l="l" t="t" r="r" b="b"/>
              <a:pathLst>
                <a:path w="1752600" h="2362200">
                  <a:moveTo>
                    <a:pt x="0" y="2362200"/>
                  </a:moveTo>
                  <a:lnTo>
                    <a:pt x="1752600" y="23622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2079" y="2980956"/>
              <a:ext cx="1404366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532284" y="2970212"/>
            <a:ext cx="2341033" cy="2365375"/>
            <a:chOff x="6399212" y="2970212"/>
            <a:chExt cx="1755775" cy="2365375"/>
          </a:xfrm>
        </p:grpSpPr>
        <p:sp>
          <p:nvSpPr>
            <p:cNvPr id="8" name="object 8"/>
            <p:cNvSpPr/>
            <p:nvPr/>
          </p:nvSpPr>
          <p:spPr>
            <a:xfrm>
              <a:off x="6400800" y="2971800"/>
              <a:ext cx="1752600" cy="2362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0800" y="2971800"/>
              <a:ext cx="1752600" cy="2362200"/>
            </a:xfrm>
            <a:custGeom>
              <a:avLst/>
              <a:gdLst/>
              <a:ahLst/>
              <a:cxnLst/>
              <a:rect l="l" t="t" r="r" b="b"/>
              <a:pathLst>
                <a:path w="1752600" h="2362200">
                  <a:moveTo>
                    <a:pt x="0" y="2362200"/>
                  </a:moveTo>
                  <a:lnTo>
                    <a:pt x="1752600" y="23622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1716" y="2980956"/>
              <a:ext cx="826770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66684" y="4892053"/>
            <a:ext cx="817033" cy="511809"/>
            <a:chOff x="3275012" y="4892052"/>
            <a:chExt cx="612775" cy="511809"/>
          </a:xfrm>
        </p:grpSpPr>
        <p:sp>
          <p:nvSpPr>
            <p:cNvPr id="14" name="object 14"/>
            <p:cNvSpPr/>
            <p:nvPr/>
          </p:nvSpPr>
          <p:spPr>
            <a:xfrm>
              <a:off x="3276600" y="4952999"/>
              <a:ext cx="609600" cy="3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6600" y="49529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2988" y="4892052"/>
              <a:ext cx="512825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500284" y="4968253"/>
            <a:ext cx="817033" cy="511809"/>
            <a:chOff x="4875212" y="4968252"/>
            <a:chExt cx="612775" cy="511809"/>
          </a:xfrm>
        </p:grpSpPr>
        <p:sp>
          <p:nvSpPr>
            <p:cNvPr id="19" name="object 19"/>
            <p:cNvSpPr/>
            <p:nvPr/>
          </p:nvSpPr>
          <p:spPr>
            <a:xfrm>
              <a:off x="4876800" y="5029199"/>
              <a:ext cx="609600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800" y="5029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33188" y="4968252"/>
              <a:ext cx="512825" cy="51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382684" y="4053853"/>
            <a:ext cx="817033" cy="511809"/>
            <a:chOff x="4037012" y="4053852"/>
            <a:chExt cx="612775" cy="511809"/>
          </a:xfrm>
        </p:grpSpPr>
        <p:sp>
          <p:nvSpPr>
            <p:cNvPr id="24" name="object 24"/>
            <p:cNvSpPr/>
            <p:nvPr/>
          </p:nvSpPr>
          <p:spPr>
            <a:xfrm>
              <a:off x="4038600" y="4114799"/>
              <a:ext cx="609600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8600" y="41147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94988" y="4053852"/>
              <a:ext cx="512825" cy="511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436284" y="3808413"/>
            <a:ext cx="1020233" cy="765175"/>
            <a:chOff x="1827212" y="3808412"/>
            <a:chExt cx="765175" cy="765175"/>
          </a:xfrm>
        </p:grpSpPr>
        <p:sp>
          <p:nvSpPr>
            <p:cNvPr id="29" name="object 29"/>
            <p:cNvSpPr/>
            <p:nvPr/>
          </p:nvSpPr>
          <p:spPr>
            <a:xfrm>
              <a:off x="1828800" y="3810000"/>
              <a:ext cx="762000" cy="7620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8800" y="3810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428795" y="2968"/>
                  </a:lnTo>
                  <a:lnTo>
                    <a:pt x="474818" y="11634"/>
                  </a:lnTo>
                  <a:lnTo>
                    <a:pt x="518711" y="25643"/>
                  </a:lnTo>
                  <a:lnTo>
                    <a:pt x="560118" y="44636"/>
                  </a:lnTo>
                  <a:lnTo>
                    <a:pt x="598681" y="68257"/>
                  </a:lnTo>
                  <a:lnTo>
                    <a:pt x="634044" y="96149"/>
                  </a:lnTo>
                  <a:lnTo>
                    <a:pt x="665850" y="127955"/>
                  </a:lnTo>
                  <a:lnTo>
                    <a:pt x="693742" y="163318"/>
                  </a:lnTo>
                  <a:lnTo>
                    <a:pt x="717363" y="201881"/>
                  </a:lnTo>
                  <a:lnTo>
                    <a:pt x="736356" y="243288"/>
                  </a:lnTo>
                  <a:lnTo>
                    <a:pt x="750365" y="287181"/>
                  </a:lnTo>
                  <a:lnTo>
                    <a:pt x="759031" y="333204"/>
                  </a:lnTo>
                  <a:lnTo>
                    <a:pt x="762000" y="381000"/>
                  </a:lnTo>
                  <a:lnTo>
                    <a:pt x="759031" y="428795"/>
                  </a:lnTo>
                  <a:lnTo>
                    <a:pt x="750365" y="474818"/>
                  </a:lnTo>
                  <a:lnTo>
                    <a:pt x="736356" y="518711"/>
                  </a:lnTo>
                  <a:lnTo>
                    <a:pt x="717363" y="560118"/>
                  </a:lnTo>
                  <a:lnTo>
                    <a:pt x="693742" y="598681"/>
                  </a:lnTo>
                  <a:lnTo>
                    <a:pt x="665850" y="634044"/>
                  </a:lnTo>
                  <a:lnTo>
                    <a:pt x="634044" y="665850"/>
                  </a:lnTo>
                  <a:lnTo>
                    <a:pt x="598681" y="693742"/>
                  </a:lnTo>
                  <a:lnTo>
                    <a:pt x="560118" y="717363"/>
                  </a:lnTo>
                  <a:lnTo>
                    <a:pt x="518711" y="736356"/>
                  </a:lnTo>
                  <a:lnTo>
                    <a:pt x="474818" y="750365"/>
                  </a:lnTo>
                  <a:lnTo>
                    <a:pt x="428795" y="759031"/>
                  </a:lnTo>
                  <a:lnTo>
                    <a:pt x="381000" y="762000"/>
                  </a:lnTo>
                  <a:lnTo>
                    <a:pt x="333204" y="759031"/>
                  </a:lnTo>
                  <a:lnTo>
                    <a:pt x="287181" y="750365"/>
                  </a:lnTo>
                  <a:lnTo>
                    <a:pt x="243288" y="736356"/>
                  </a:lnTo>
                  <a:lnTo>
                    <a:pt x="201881" y="717363"/>
                  </a:lnTo>
                  <a:lnTo>
                    <a:pt x="163318" y="693742"/>
                  </a:lnTo>
                  <a:lnTo>
                    <a:pt x="127955" y="665850"/>
                  </a:lnTo>
                  <a:lnTo>
                    <a:pt x="96149" y="634044"/>
                  </a:lnTo>
                  <a:lnTo>
                    <a:pt x="68257" y="598681"/>
                  </a:lnTo>
                  <a:lnTo>
                    <a:pt x="44636" y="560118"/>
                  </a:lnTo>
                  <a:lnTo>
                    <a:pt x="25643" y="518711"/>
                  </a:lnTo>
                  <a:lnTo>
                    <a:pt x="11634" y="474818"/>
                  </a:lnTo>
                  <a:lnTo>
                    <a:pt x="2968" y="428795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6711" y="3977652"/>
              <a:ext cx="665226" cy="511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9243484" y="3808413"/>
            <a:ext cx="1020233" cy="765175"/>
            <a:chOff x="6932612" y="3808412"/>
            <a:chExt cx="765175" cy="765175"/>
          </a:xfrm>
        </p:grpSpPr>
        <p:sp>
          <p:nvSpPr>
            <p:cNvPr id="34" name="object 34"/>
            <p:cNvSpPr/>
            <p:nvPr/>
          </p:nvSpPr>
          <p:spPr>
            <a:xfrm>
              <a:off x="6934200" y="3810000"/>
              <a:ext cx="762000" cy="7620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34200" y="38100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428795" y="2968"/>
                  </a:lnTo>
                  <a:lnTo>
                    <a:pt x="474818" y="11634"/>
                  </a:lnTo>
                  <a:lnTo>
                    <a:pt x="518711" y="25643"/>
                  </a:lnTo>
                  <a:lnTo>
                    <a:pt x="560118" y="44636"/>
                  </a:lnTo>
                  <a:lnTo>
                    <a:pt x="598681" y="68257"/>
                  </a:lnTo>
                  <a:lnTo>
                    <a:pt x="634044" y="96149"/>
                  </a:lnTo>
                  <a:lnTo>
                    <a:pt x="665850" y="127955"/>
                  </a:lnTo>
                  <a:lnTo>
                    <a:pt x="693742" y="163318"/>
                  </a:lnTo>
                  <a:lnTo>
                    <a:pt x="717363" y="201881"/>
                  </a:lnTo>
                  <a:lnTo>
                    <a:pt x="736356" y="243288"/>
                  </a:lnTo>
                  <a:lnTo>
                    <a:pt x="750365" y="287181"/>
                  </a:lnTo>
                  <a:lnTo>
                    <a:pt x="759031" y="333204"/>
                  </a:lnTo>
                  <a:lnTo>
                    <a:pt x="762000" y="381000"/>
                  </a:lnTo>
                  <a:lnTo>
                    <a:pt x="759031" y="428795"/>
                  </a:lnTo>
                  <a:lnTo>
                    <a:pt x="750365" y="474818"/>
                  </a:lnTo>
                  <a:lnTo>
                    <a:pt x="736356" y="518711"/>
                  </a:lnTo>
                  <a:lnTo>
                    <a:pt x="717363" y="560118"/>
                  </a:lnTo>
                  <a:lnTo>
                    <a:pt x="693742" y="598681"/>
                  </a:lnTo>
                  <a:lnTo>
                    <a:pt x="665850" y="634044"/>
                  </a:lnTo>
                  <a:lnTo>
                    <a:pt x="634044" y="665850"/>
                  </a:lnTo>
                  <a:lnTo>
                    <a:pt x="598681" y="693742"/>
                  </a:lnTo>
                  <a:lnTo>
                    <a:pt x="560118" y="717363"/>
                  </a:lnTo>
                  <a:lnTo>
                    <a:pt x="518711" y="736356"/>
                  </a:lnTo>
                  <a:lnTo>
                    <a:pt x="474818" y="750365"/>
                  </a:lnTo>
                  <a:lnTo>
                    <a:pt x="428795" y="759031"/>
                  </a:lnTo>
                  <a:lnTo>
                    <a:pt x="381000" y="762000"/>
                  </a:lnTo>
                  <a:lnTo>
                    <a:pt x="333204" y="759031"/>
                  </a:lnTo>
                  <a:lnTo>
                    <a:pt x="287181" y="750365"/>
                  </a:lnTo>
                  <a:lnTo>
                    <a:pt x="243288" y="736356"/>
                  </a:lnTo>
                  <a:lnTo>
                    <a:pt x="201881" y="717363"/>
                  </a:lnTo>
                  <a:lnTo>
                    <a:pt x="163318" y="693742"/>
                  </a:lnTo>
                  <a:lnTo>
                    <a:pt x="127955" y="665850"/>
                  </a:lnTo>
                  <a:lnTo>
                    <a:pt x="96149" y="634044"/>
                  </a:lnTo>
                  <a:lnTo>
                    <a:pt x="68257" y="598681"/>
                  </a:lnTo>
                  <a:lnTo>
                    <a:pt x="44636" y="560118"/>
                  </a:lnTo>
                  <a:lnTo>
                    <a:pt x="25643" y="518711"/>
                  </a:lnTo>
                  <a:lnTo>
                    <a:pt x="11634" y="474818"/>
                  </a:lnTo>
                  <a:lnTo>
                    <a:pt x="2968" y="428795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92111" y="3977652"/>
              <a:ext cx="665226" cy="511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454400" y="4089020"/>
            <a:ext cx="1932093" cy="869315"/>
          </a:xfrm>
          <a:custGeom>
            <a:avLst/>
            <a:gdLst/>
            <a:ahLst/>
            <a:cxnLst/>
            <a:rect l="l" t="t" r="r" b="b"/>
            <a:pathLst>
              <a:path w="1449070" h="869314">
                <a:moveTo>
                  <a:pt x="765937" y="859028"/>
                </a:moveTo>
                <a:lnTo>
                  <a:pt x="63512" y="297002"/>
                </a:lnTo>
                <a:lnTo>
                  <a:pt x="69875" y="289052"/>
                </a:lnTo>
                <a:lnTo>
                  <a:pt x="83312" y="272288"/>
                </a:lnTo>
                <a:lnTo>
                  <a:pt x="0" y="254381"/>
                </a:lnTo>
                <a:lnTo>
                  <a:pt x="35687" y="331724"/>
                </a:lnTo>
                <a:lnTo>
                  <a:pt x="55549" y="306933"/>
                </a:lnTo>
                <a:lnTo>
                  <a:pt x="758063" y="868934"/>
                </a:lnTo>
                <a:lnTo>
                  <a:pt x="765937" y="859028"/>
                </a:lnTo>
                <a:close/>
              </a:path>
              <a:path w="1449070" h="869314">
                <a:moveTo>
                  <a:pt x="1448816" y="248158"/>
                </a:moveTo>
                <a:lnTo>
                  <a:pt x="76212" y="31445"/>
                </a:lnTo>
                <a:lnTo>
                  <a:pt x="76530" y="29464"/>
                </a:lnTo>
                <a:lnTo>
                  <a:pt x="81153" y="0"/>
                </a:lnTo>
                <a:lnTo>
                  <a:pt x="0" y="25781"/>
                </a:lnTo>
                <a:lnTo>
                  <a:pt x="69342" y="75311"/>
                </a:lnTo>
                <a:lnTo>
                  <a:pt x="74256" y="43891"/>
                </a:lnTo>
                <a:lnTo>
                  <a:pt x="1446784" y="260604"/>
                </a:lnTo>
                <a:lnTo>
                  <a:pt x="1448816" y="248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6845" y="4264026"/>
            <a:ext cx="2239433" cy="771525"/>
          </a:xfrm>
          <a:custGeom>
            <a:avLst/>
            <a:gdLst/>
            <a:ahLst/>
            <a:cxnLst/>
            <a:rect l="l" t="t" r="r" b="b"/>
            <a:pathLst>
              <a:path w="1679575" h="771525">
                <a:moveTo>
                  <a:pt x="1607086" y="28862"/>
                </a:moveTo>
                <a:lnTo>
                  <a:pt x="0" y="759332"/>
                </a:lnTo>
                <a:lnTo>
                  <a:pt x="5333" y="771017"/>
                </a:lnTo>
                <a:lnTo>
                  <a:pt x="1612350" y="40451"/>
                </a:lnTo>
                <a:lnTo>
                  <a:pt x="1607086" y="28862"/>
                </a:lnTo>
                <a:close/>
              </a:path>
              <a:path w="1679575" h="771525">
                <a:moveTo>
                  <a:pt x="1662505" y="23622"/>
                </a:moveTo>
                <a:lnTo>
                  <a:pt x="1618614" y="23622"/>
                </a:lnTo>
                <a:lnTo>
                  <a:pt x="1623948" y="35179"/>
                </a:lnTo>
                <a:lnTo>
                  <a:pt x="1612350" y="40451"/>
                </a:lnTo>
                <a:lnTo>
                  <a:pt x="1625472" y="69342"/>
                </a:lnTo>
                <a:lnTo>
                  <a:pt x="1662505" y="23622"/>
                </a:lnTo>
                <a:close/>
              </a:path>
              <a:path w="1679575" h="771525">
                <a:moveTo>
                  <a:pt x="1618614" y="23622"/>
                </a:moveTo>
                <a:lnTo>
                  <a:pt x="1607086" y="28862"/>
                </a:lnTo>
                <a:lnTo>
                  <a:pt x="1612350" y="40451"/>
                </a:lnTo>
                <a:lnTo>
                  <a:pt x="1623948" y="35179"/>
                </a:lnTo>
                <a:lnTo>
                  <a:pt x="1618614" y="23622"/>
                </a:lnTo>
                <a:close/>
              </a:path>
              <a:path w="1679575" h="771525">
                <a:moveTo>
                  <a:pt x="1593976" y="0"/>
                </a:moveTo>
                <a:lnTo>
                  <a:pt x="1607086" y="28862"/>
                </a:lnTo>
                <a:lnTo>
                  <a:pt x="1618614" y="23622"/>
                </a:lnTo>
                <a:lnTo>
                  <a:pt x="1662505" y="23622"/>
                </a:lnTo>
                <a:lnTo>
                  <a:pt x="1679066" y="3175"/>
                </a:lnTo>
                <a:lnTo>
                  <a:pt x="1593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77571" y="753098"/>
            <a:ext cx="6982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Shallow &amp; Deep </a:t>
            </a:r>
            <a:r>
              <a:rPr spc="-10" dirty="0"/>
              <a:t>Comparison</a:t>
            </a:r>
            <a:r>
              <a:rPr spc="20" dirty="0"/>
              <a:t> </a:t>
            </a:r>
            <a:r>
              <a:rPr spc="-20" dirty="0"/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55590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590802"/>
            <a:ext cx="10551160" cy="1150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Objects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StringBuffer </a:t>
            </a:r>
            <a:r>
              <a:rPr sz="1800" dirty="0">
                <a:latin typeface="Carlito"/>
                <a:cs typeface="Carlito"/>
              </a:rPr>
              <a:t>type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used when </a:t>
            </a:r>
            <a:r>
              <a:rPr sz="1800" spc="-10" dirty="0">
                <a:latin typeface="Carlito"/>
                <a:cs typeface="Carlito"/>
              </a:rPr>
              <a:t>we have to </a:t>
            </a:r>
            <a:r>
              <a:rPr sz="1800" dirty="0">
                <a:latin typeface="Carlito"/>
                <a:cs typeface="Carlito"/>
              </a:rPr>
              <a:t>do a </a:t>
            </a:r>
            <a:r>
              <a:rPr sz="1800" spc="-5" dirty="0">
                <a:latin typeface="Carlito"/>
                <a:cs typeface="Carlito"/>
              </a:rPr>
              <a:t>lot of </a:t>
            </a:r>
            <a:r>
              <a:rPr sz="1800" spc="-10" dirty="0">
                <a:latin typeface="Carlito"/>
                <a:cs typeface="Carlito"/>
              </a:rPr>
              <a:t>modification to  </a:t>
            </a:r>
            <a:r>
              <a:rPr sz="1800" spc="-5" dirty="0">
                <a:latin typeface="Carlito"/>
                <a:cs typeface="Carlito"/>
              </a:rPr>
              <a:t>strings of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characters.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StringBuffer </a:t>
            </a:r>
            <a:r>
              <a:rPr sz="1800" spc="-5" dirty="0">
                <a:latin typeface="Carlito"/>
                <a:cs typeface="Carlito"/>
              </a:rPr>
              <a:t>objects </a:t>
            </a:r>
            <a:r>
              <a:rPr sz="1800" spc="-10" dirty="0">
                <a:latin typeface="Carlito"/>
                <a:cs typeface="Carlito"/>
              </a:rPr>
              <a:t>are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mutable.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4592" y="3017646"/>
            <a:ext cx="2719493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s =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“keyboard”;  </a:t>
            </a:r>
            <a:r>
              <a:rPr sz="1800" spc="-5" dirty="0">
                <a:latin typeface="Carlito"/>
                <a:cs typeface="Carlito"/>
              </a:rPr>
              <a:t>s.concat(“mouse”);  </a:t>
            </a:r>
            <a:r>
              <a:rPr sz="1800" spc="-10" dirty="0">
                <a:latin typeface="Carlito"/>
                <a:cs typeface="Carlito"/>
              </a:rPr>
              <a:t>System.out.println(s);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077" y="3648836"/>
            <a:ext cx="13978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// output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4592" y="4224909"/>
            <a:ext cx="270256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s = </a:t>
            </a:r>
            <a:r>
              <a:rPr sz="1800" spc="-20" dirty="0">
                <a:latin typeface="Carlito"/>
                <a:cs typeface="Carlito"/>
              </a:rPr>
              <a:t>“Tom”  </a:t>
            </a:r>
            <a:r>
              <a:rPr sz="1800" spc="-10" dirty="0">
                <a:latin typeface="Carlito"/>
                <a:cs typeface="Carlito"/>
              </a:rPr>
              <a:t>s=s.concat(“cat”);  System.out.println(s);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2059" y="4855845"/>
            <a:ext cx="13978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// output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267" y="744892"/>
            <a:ext cx="4284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java.lang.StringBuffer</a:t>
            </a:r>
          </a:p>
        </p:txBody>
      </p:sp>
    </p:spTree>
    <p:extLst>
      <p:ext uri="{BB962C8B-B14F-4D97-AF65-F5344CB8AC3E}">
        <p14:creationId xmlns:p14="http://schemas.microsoft.com/office/powerpoint/2010/main" val="397295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34" y="811713"/>
            <a:ext cx="375750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StringBuffer</a:t>
            </a:r>
            <a:r>
              <a:rPr spc="5" dirty="0"/>
              <a:t> </a:t>
            </a:r>
            <a:r>
              <a:rPr spc="-2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786" y="1739773"/>
            <a:ext cx="9515687" cy="16522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rlito"/>
                <a:cs typeface="Carlito"/>
              </a:rPr>
              <a:t>All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StringBuffer </a:t>
            </a:r>
            <a:r>
              <a:rPr sz="1800" dirty="0">
                <a:latin typeface="Carlito"/>
                <a:cs typeface="Carlito"/>
              </a:rPr>
              <a:t>methods </a:t>
            </a:r>
            <a:r>
              <a:rPr sz="1800" spc="-15" dirty="0">
                <a:latin typeface="Carlito"/>
                <a:cs typeface="Carlito"/>
              </a:rPr>
              <a:t>operate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content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object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invoked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25" dirty="0">
                <a:latin typeface="Carlito"/>
                <a:cs typeface="Carlito"/>
              </a:rPr>
              <a:t>on.The </a:t>
            </a:r>
            <a:r>
              <a:rPr sz="1800" dirty="0">
                <a:latin typeface="Carlito"/>
                <a:cs typeface="Carlito"/>
              </a:rPr>
              <a:t>methods </a:t>
            </a:r>
            <a:r>
              <a:rPr sz="1800" spc="-5" dirty="0">
                <a:latin typeface="Carlito"/>
                <a:cs typeface="Carlito"/>
              </a:rPr>
              <a:t>won’t produce </a:t>
            </a:r>
            <a:r>
              <a:rPr sz="1800" spc="-10" dirty="0">
                <a:latin typeface="Carlito"/>
                <a:cs typeface="Carlito"/>
              </a:rPr>
              <a:t>intermediate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rlito"/>
              <a:cs typeface="Carlito"/>
            </a:endParaRPr>
          </a:p>
          <a:p>
            <a:pPr marL="127000" marR="3687445">
              <a:lnSpc>
                <a:spcPct val="120000"/>
              </a:lnSpc>
              <a:spcBef>
                <a:spcPts val="5"/>
              </a:spcBef>
              <a:tabLst>
                <a:tab pos="2430145" algn="l"/>
              </a:tabLst>
            </a:pPr>
            <a:r>
              <a:rPr sz="1800" i="1" spc="-10" dirty="0">
                <a:latin typeface="Carlito"/>
                <a:cs typeface="Carlito"/>
              </a:rPr>
              <a:t>StringBuffer </a:t>
            </a:r>
            <a:r>
              <a:rPr sz="1800" i="1" spc="-5" dirty="0">
                <a:latin typeface="Carlito"/>
                <a:cs typeface="Carlito"/>
              </a:rPr>
              <a:t>sb </a:t>
            </a:r>
            <a:r>
              <a:rPr sz="1800" i="1" dirty="0">
                <a:latin typeface="Carlito"/>
                <a:cs typeface="Carlito"/>
              </a:rPr>
              <a:t>= </a:t>
            </a:r>
            <a:r>
              <a:rPr sz="1800" i="1" spc="-5" dirty="0">
                <a:latin typeface="Carlito"/>
                <a:cs typeface="Carlito"/>
              </a:rPr>
              <a:t>“micro”;  sb.append(“soft”);  </a:t>
            </a:r>
            <a:r>
              <a:rPr sz="1800" i="1" spc="-10" dirty="0">
                <a:latin typeface="Carlito"/>
                <a:cs typeface="Carlito"/>
              </a:rPr>
              <a:t>System.out.println(sb);	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output</a:t>
            </a:r>
            <a:r>
              <a:rPr sz="1800" i="1" spc="-8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1322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791" y="1258570"/>
            <a:ext cx="9164320" cy="40594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StringBuffer </a:t>
            </a:r>
            <a:r>
              <a:rPr sz="1800" spc="-5" dirty="0">
                <a:latin typeface="Carlito"/>
                <a:cs typeface="Carlito"/>
              </a:rPr>
              <a:t>append(String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s)</a:t>
            </a:r>
            <a:endParaRPr sz="180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append(char[]);</a:t>
            </a:r>
            <a:endParaRPr sz="180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synchronized java.lang.StringBuffer </a:t>
            </a:r>
            <a:r>
              <a:rPr sz="1800" spc="-5" dirty="0">
                <a:latin typeface="Carlito"/>
                <a:cs typeface="Carlito"/>
              </a:rPr>
              <a:t>append(char[], </a:t>
            </a:r>
            <a:r>
              <a:rPr sz="1800" spc="-10" dirty="0">
                <a:latin typeface="Carlito"/>
                <a:cs typeface="Carlito"/>
              </a:rPr>
              <a:t>int,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int);</a:t>
            </a:r>
            <a:endParaRPr sz="1800">
              <a:latin typeface="Carlito"/>
              <a:cs typeface="Carlito"/>
            </a:endParaRPr>
          </a:p>
          <a:p>
            <a:pPr marL="40640" marR="1243330">
              <a:lnSpc>
                <a:spcPct val="11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append(boolean);  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append(char);  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append(int);  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append(long);  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append(float);  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append(double);</a:t>
            </a:r>
            <a:endParaRPr sz="1800">
              <a:latin typeface="Carlito"/>
              <a:cs typeface="Carlito"/>
            </a:endParaRPr>
          </a:p>
          <a:p>
            <a:pPr marL="40640" marR="5080">
              <a:lnSpc>
                <a:spcPct val="11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append(java.lang.Object);  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append(java.lang.StringBuffer);  public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append(java.lang.CharSequence);</a:t>
            </a:r>
            <a:endParaRPr sz="1800">
              <a:latin typeface="Carlito"/>
              <a:cs typeface="Carlito"/>
            </a:endParaRPr>
          </a:p>
          <a:p>
            <a:pPr marL="12700" marR="3500120">
              <a:lnSpc>
                <a:spcPct val="110000"/>
              </a:lnSpc>
              <a:spcBef>
                <a:spcPts val="665"/>
              </a:spcBef>
            </a:pPr>
            <a:r>
              <a:rPr sz="1800" spc="-10" dirty="0">
                <a:latin typeface="Carlito"/>
                <a:cs typeface="Carlito"/>
              </a:rPr>
              <a:t>StringBuffer </a:t>
            </a:r>
            <a:r>
              <a:rPr sz="1800" dirty="0">
                <a:latin typeface="Carlito"/>
                <a:cs typeface="Carlito"/>
              </a:rPr>
              <a:t>sb =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StringBuffer();  </a:t>
            </a:r>
            <a:r>
              <a:rPr sz="1800" spc="-5" dirty="0">
                <a:latin typeface="Carlito"/>
                <a:cs typeface="Carlito"/>
              </a:rPr>
              <a:t>sb.append(“5&gt;6=“);  sb.append(5&gt;6);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791" y="703861"/>
            <a:ext cx="686985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Important methods </a:t>
            </a:r>
            <a:r>
              <a:rPr spc="-5" dirty="0"/>
              <a:t>of</a:t>
            </a:r>
            <a:r>
              <a:rPr spc="40" dirty="0"/>
              <a:t> </a:t>
            </a:r>
            <a:r>
              <a:rPr spc="-10" dirty="0"/>
              <a:t>StringBuffer</a:t>
            </a:r>
          </a:p>
        </p:txBody>
      </p:sp>
    </p:spTree>
    <p:extLst>
      <p:ext uri="{BB962C8B-B14F-4D97-AF65-F5344CB8AC3E}">
        <p14:creationId xmlns:p14="http://schemas.microsoft.com/office/powerpoint/2010/main" val="176692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264665"/>
            <a:ext cx="7255933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8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StringBuffer </a:t>
            </a:r>
            <a:r>
              <a:rPr sz="1800" spc="-5" dirty="0">
                <a:latin typeface="Carlito"/>
                <a:cs typeface="Carlito"/>
              </a:rPr>
              <a:t>insert(int </a:t>
            </a:r>
            <a:r>
              <a:rPr sz="1800" spc="-10" dirty="0">
                <a:latin typeface="Carlito"/>
                <a:cs typeface="Carlito"/>
              </a:rPr>
              <a:t>offset, String </a:t>
            </a:r>
            <a:r>
              <a:rPr sz="1800" spc="-5" dirty="0">
                <a:latin typeface="Carlito"/>
                <a:cs typeface="Carlito"/>
              </a:rPr>
              <a:t>s)  public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insert(int,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boolean);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insert(int, </a:t>
            </a:r>
            <a:r>
              <a:rPr sz="1800" spc="-10" dirty="0">
                <a:latin typeface="Carlito"/>
                <a:cs typeface="Carlito"/>
              </a:rPr>
              <a:t>char);  </a:t>
            </a: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insert(int,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int);</a:t>
            </a:r>
            <a:endParaRPr sz="1800">
              <a:latin typeface="Carlito"/>
              <a:cs typeface="Carlito"/>
            </a:endParaRPr>
          </a:p>
          <a:p>
            <a:pPr marL="12700" marR="10306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insert(int, long);  public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insert(int, </a:t>
            </a:r>
            <a:r>
              <a:rPr sz="1800" spc="-10" dirty="0">
                <a:latin typeface="Carlito"/>
                <a:cs typeface="Carlito"/>
              </a:rPr>
              <a:t>float);  </a:t>
            </a: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java.lang.StringBuffer </a:t>
            </a:r>
            <a:r>
              <a:rPr sz="1800" spc="-5" dirty="0">
                <a:latin typeface="Carlito"/>
                <a:cs typeface="Carlito"/>
              </a:rPr>
              <a:t>insert(int,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double);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i="1" spc="-5" dirty="0">
                <a:latin typeface="Carlito"/>
                <a:cs typeface="Carlito"/>
              </a:rPr>
              <a:t>StringBuffer sb </a:t>
            </a:r>
            <a:r>
              <a:rPr sz="1800" i="1" dirty="0">
                <a:latin typeface="Carlito"/>
                <a:cs typeface="Carlito"/>
              </a:rPr>
              <a:t>= </a:t>
            </a:r>
            <a:r>
              <a:rPr sz="1800" i="1" spc="-10" dirty="0">
                <a:latin typeface="Carlito"/>
                <a:cs typeface="Carlito"/>
              </a:rPr>
              <a:t>new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StringBuffer(“abcdefg");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  <a:tabLst>
                <a:tab pos="1738630" algn="l"/>
              </a:tabLst>
            </a:pPr>
            <a:r>
              <a:rPr sz="1800" i="1" spc="-10" dirty="0">
                <a:latin typeface="Carlito"/>
                <a:cs typeface="Carlito"/>
              </a:rPr>
              <a:t>sb.insert(2,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“	</a:t>
            </a:r>
            <a:r>
              <a:rPr sz="1800" i="1" spc="-5" dirty="0">
                <a:latin typeface="Carlito"/>
                <a:cs typeface="Carlito"/>
              </a:rPr>
              <a:t>");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i="1" spc="-10" dirty="0">
                <a:latin typeface="Carlito"/>
                <a:cs typeface="Carlito"/>
              </a:rPr>
              <a:t>System.out.println( </a:t>
            </a:r>
            <a:r>
              <a:rPr sz="1800" i="1" spc="-5" dirty="0">
                <a:latin typeface="Carlito"/>
                <a:cs typeface="Carlito"/>
              </a:rPr>
              <a:t>sb ); 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output ab</a:t>
            </a:r>
            <a:r>
              <a:rPr sz="1800" i="1" spc="6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cdefg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synchronized </a:t>
            </a:r>
            <a:r>
              <a:rPr sz="1800" spc="-10" dirty="0">
                <a:latin typeface="Carlito"/>
                <a:cs typeface="Carlito"/>
              </a:rPr>
              <a:t>StringBuffer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reverse()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i="1" spc="-5" dirty="0">
                <a:latin typeface="Carlito"/>
                <a:cs typeface="Carlito"/>
              </a:rPr>
              <a:t>StringBuffer sb </a:t>
            </a:r>
            <a:r>
              <a:rPr sz="1800" i="1" dirty="0">
                <a:latin typeface="Carlito"/>
                <a:cs typeface="Carlito"/>
              </a:rPr>
              <a:t>= </a:t>
            </a:r>
            <a:r>
              <a:rPr sz="1800" i="1" spc="-10" dirty="0">
                <a:latin typeface="Carlito"/>
                <a:cs typeface="Carlito"/>
              </a:rPr>
              <a:t>new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-15" dirty="0">
                <a:latin typeface="Carlito"/>
                <a:cs typeface="Carlito"/>
              </a:rPr>
              <a:t>StringBuffer(“pooL”);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</a:pPr>
            <a:r>
              <a:rPr sz="1800" i="1" spc="-10" dirty="0">
                <a:latin typeface="Carlito"/>
                <a:cs typeface="Carlito"/>
              </a:rPr>
              <a:t>sb.reverse();</a:t>
            </a:r>
            <a:endParaRPr sz="1800">
              <a:latin typeface="Carlito"/>
              <a:cs typeface="Carlito"/>
            </a:endParaRPr>
          </a:p>
          <a:p>
            <a:pPr marL="405765">
              <a:lnSpc>
                <a:spcPct val="100000"/>
              </a:lnSpc>
              <a:tabLst>
                <a:tab pos="2658110" algn="l"/>
              </a:tabLst>
            </a:pPr>
            <a:r>
              <a:rPr sz="1800" i="1" spc="-10" dirty="0">
                <a:latin typeface="Carlito"/>
                <a:cs typeface="Carlito"/>
              </a:rPr>
              <a:t>System.out.println(sb);	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output</a:t>
            </a:r>
            <a:r>
              <a:rPr sz="1800" i="1" spc="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Loop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String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toString()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390" y="586631"/>
            <a:ext cx="822282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Important methods </a:t>
            </a:r>
            <a:r>
              <a:rPr spc="-5" dirty="0"/>
              <a:t>of </a:t>
            </a:r>
            <a:r>
              <a:rPr spc="-10" dirty="0"/>
              <a:t>StringBuffer</a:t>
            </a:r>
            <a:r>
              <a:rPr spc="105" dirty="0"/>
              <a:t> </a:t>
            </a:r>
            <a:r>
              <a:rPr spc="-20" dirty="0"/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39532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467" y="735514"/>
            <a:ext cx="332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Must</a:t>
            </a:r>
            <a:r>
              <a:rPr spc="-35" dirty="0"/>
              <a:t> </a:t>
            </a:r>
            <a:r>
              <a:rPr spc="-15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392175"/>
            <a:ext cx="6121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StringBuffer </a:t>
            </a:r>
            <a:r>
              <a:rPr sz="1800" dirty="0">
                <a:latin typeface="Carlito"/>
                <a:cs typeface="Carlito"/>
              </a:rPr>
              <a:t>sb1 = </a:t>
            </a:r>
            <a:r>
              <a:rPr sz="1800" spc="-5" dirty="0">
                <a:latin typeface="Carlito"/>
                <a:cs typeface="Carlito"/>
              </a:rPr>
              <a:t>new StringBuffer(“microsoft”);  StringBuffer </a:t>
            </a:r>
            <a:r>
              <a:rPr sz="1800" dirty="0">
                <a:latin typeface="Carlito"/>
                <a:cs typeface="Carlito"/>
              </a:rPr>
              <a:t>sb2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StringBuffer(“microsoft”);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System.out.println( sb1 </a:t>
            </a:r>
            <a:r>
              <a:rPr sz="1800" dirty="0">
                <a:latin typeface="Carlito"/>
                <a:cs typeface="Carlito"/>
              </a:rPr>
              <a:t>== sb2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System.out.println( sb1.equals(sb2) 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1338" y="4683633"/>
            <a:ext cx="1072727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rlito"/>
                <a:cs typeface="Carlito"/>
              </a:rPr>
              <a:t>Output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355600" marR="10160">
              <a:lnSpc>
                <a:spcPct val="120000"/>
              </a:lnSpc>
            </a:pP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alse  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alse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0684" y="3750577"/>
            <a:ext cx="4068233" cy="511809"/>
            <a:chOff x="608012" y="3750576"/>
            <a:chExt cx="3051175" cy="511809"/>
          </a:xfrm>
        </p:grpSpPr>
        <p:sp>
          <p:nvSpPr>
            <p:cNvPr id="6" name="object 6"/>
            <p:cNvSpPr/>
            <p:nvPr/>
          </p:nvSpPr>
          <p:spPr>
            <a:xfrm>
              <a:off x="609600" y="3810000"/>
              <a:ext cx="30480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3810000"/>
              <a:ext cx="3048000" cy="304800"/>
            </a:xfrm>
            <a:custGeom>
              <a:avLst/>
              <a:gdLst/>
              <a:ahLst/>
              <a:cxnLst/>
              <a:rect l="l" t="t" r="r" b="b"/>
              <a:pathLst>
                <a:path w="3048000" h="304800">
                  <a:moveTo>
                    <a:pt x="0" y="304800"/>
                  </a:moveTo>
                  <a:lnTo>
                    <a:pt x="3048000" y="304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7487" y="3750576"/>
              <a:ext cx="1808226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0684" y="5960365"/>
            <a:ext cx="4068233" cy="511809"/>
            <a:chOff x="608012" y="5960364"/>
            <a:chExt cx="3051175" cy="511809"/>
          </a:xfrm>
        </p:grpSpPr>
        <p:sp>
          <p:nvSpPr>
            <p:cNvPr id="11" name="object 11"/>
            <p:cNvSpPr/>
            <p:nvPr/>
          </p:nvSpPr>
          <p:spPr>
            <a:xfrm>
              <a:off x="609600" y="6019800"/>
              <a:ext cx="3048000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0" y="6019800"/>
              <a:ext cx="3048000" cy="304800"/>
            </a:xfrm>
            <a:custGeom>
              <a:avLst/>
              <a:gdLst/>
              <a:ahLst/>
              <a:cxnLst/>
              <a:rect l="l" t="t" r="r" b="b"/>
              <a:pathLst>
                <a:path w="3048000" h="304800">
                  <a:moveTo>
                    <a:pt x="0" y="304800"/>
                  </a:moveTo>
                  <a:lnTo>
                    <a:pt x="3048000" y="304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6215" y="5960364"/>
              <a:ext cx="2350770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11200" y="4893577"/>
            <a:ext cx="4290907" cy="511809"/>
            <a:chOff x="533400" y="4893576"/>
            <a:chExt cx="3218180" cy="511809"/>
          </a:xfrm>
        </p:grpSpPr>
        <p:sp>
          <p:nvSpPr>
            <p:cNvPr id="16" name="object 16"/>
            <p:cNvSpPr/>
            <p:nvPr/>
          </p:nvSpPr>
          <p:spPr>
            <a:xfrm>
              <a:off x="609600" y="4953000"/>
              <a:ext cx="3048000" cy="304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4893576"/>
              <a:ext cx="3217926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658534" y="3776472"/>
            <a:ext cx="6772487" cy="2243455"/>
            <a:chOff x="1993900" y="3776471"/>
            <a:chExt cx="5079365" cy="2243455"/>
          </a:xfrm>
        </p:grpSpPr>
        <p:sp>
          <p:nvSpPr>
            <p:cNvPr id="20" name="object 20"/>
            <p:cNvSpPr/>
            <p:nvPr/>
          </p:nvSpPr>
          <p:spPr>
            <a:xfrm>
              <a:off x="1993900" y="4114799"/>
              <a:ext cx="127000" cy="1905000"/>
            </a:xfrm>
            <a:custGeom>
              <a:avLst/>
              <a:gdLst/>
              <a:ahLst/>
              <a:cxnLst/>
              <a:rect l="l" t="t" r="r" b="b"/>
              <a:pathLst>
                <a:path w="127000" h="1905000">
                  <a:moveTo>
                    <a:pt x="127000" y="1270000"/>
                  </a:moveTo>
                  <a:lnTo>
                    <a:pt x="101600" y="1219200"/>
                  </a:lnTo>
                  <a:lnTo>
                    <a:pt x="63500" y="1143000"/>
                  </a:lnTo>
                  <a:lnTo>
                    <a:pt x="0" y="1270000"/>
                  </a:lnTo>
                  <a:lnTo>
                    <a:pt x="57150" y="1224280"/>
                  </a:lnTo>
                  <a:lnTo>
                    <a:pt x="57150" y="1905000"/>
                  </a:lnTo>
                  <a:lnTo>
                    <a:pt x="69850" y="1905000"/>
                  </a:lnTo>
                  <a:lnTo>
                    <a:pt x="69850" y="1224280"/>
                  </a:lnTo>
                  <a:lnTo>
                    <a:pt x="127000" y="1270000"/>
                  </a:lnTo>
                  <a:close/>
                </a:path>
                <a:path w="127000" h="1905000">
                  <a:moveTo>
                    <a:pt x="127000" y="127000"/>
                  </a:moveTo>
                  <a:lnTo>
                    <a:pt x="101600" y="76200"/>
                  </a:lnTo>
                  <a:lnTo>
                    <a:pt x="63500" y="0"/>
                  </a:lnTo>
                  <a:lnTo>
                    <a:pt x="0" y="127000"/>
                  </a:lnTo>
                  <a:lnTo>
                    <a:pt x="57150" y="81280"/>
                  </a:lnTo>
                  <a:lnTo>
                    <a:pt x="57150" y="838200"/>
                  </a:lnTo>
                  <a:lnTo>
                    <a:pt x="69850" y="838200"/>
                  </a:lnTo>
                  <a:lnTo>
                    <a:pt x="69850" y="81280"/>
                  </a:lnTo>
                  <a:lnTo>
                    <a:pt x="127000" y="1270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5511" y="3776471"/>
              <a:ext cx="3357372" cy="3672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29726" y="3814064"/>
            <a:ext cx="47235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eorgia"/>
                <a:cs typeface="Georgia"/>
              </a:rPr>
              <a:t>public </a:t>
            </a:r>
            <a:r>
              <a:rPr sz="1600" spc="-20" dirty="0">
                <a:latin typeface="Georgia"/>
                <a:cs typeface="Georgia"/>
              </a:rPr>
              <a:t>boolean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equals(java.lang.Object);</a:t>
            </a:r>
            <a:endParaRPr sz="1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22954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79" y="747209"/>
            <a:ext cx="38269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Primitive</a:t>
            </a:r>
            <a:r>
              <a:rPr spc="-55" dirty="0"/>
              <a:t> </a:t>
            </a:r>
            <a:r>
              <a:rPr spc="-25" dirty="0"/>
              <a:t>Wrappers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787" y="2001392"/>
            <a:ext cx="10633287" cy="1150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Provides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way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wrapping </a:t>
            </a:r>
            <a:r>
              <a:rPr sz="1800" spc="-5" dirty="0">
                <a:latin typeface="Carlito"/>
                <a:cs typeface="Carlito"/>
              </a:rPr>
              <a:t>primitive values in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object so that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primitive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 </a:t>
            </a:r>
            <a:r>
              <a:rPr sz="1800" spc="-15" dirty="0">
                <a:latin typeface="Carlito"/>
                <a:cs typeface="Carlito"/>
              </a:rPr>
              <a:t>treated </a:t>
            </a:r>
            <a:r>
              <a:rPr sz="1800" dirty="0">
                <a:latin typeface="Carlito"/>
                <a:cs typeface="Carlito"/>
              </a:rPr>
              <a:t>as an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Provides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set of utility methods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primitives.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6682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4"/>
            <a:ext cx="47718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Array </a:t>
            </a:r>
            <a:r>
              <a:rPr spc="-15" dirty="0"/>
              <a:t>Declaration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4588" y="1618234"/>
            <a:ext cx="10762825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20" dirty="0"/>
              <a:t>Arrays </a:t>
            </a:r>
            <a:r>
              <a:rPr spc="-10" dirty="0"/>
              <a:t>are </a:t>
            </a:r>
            <a:r>
              <a:rPr spc="-5" dirty="0"/>
              <a:t>declared by </a:t>
            </a:r>
            <a:r>
              <a:rPr spc="-10" dirty="0"/>
              <a:t>stating </a:t>
            </a:r>
            <a:r>
              <a:rPr dirty="0"/>
              <a:t>the type </a:t>
            </a:r>
            <a:r>
              <a:rPr spc="-5" dirty="0"/>
              <a:t>of element </a:t>
            </a:r>
            <a:r>
              <a:rPr dirty="0"/>
              <a:t>the </a:t>
            </a:r>
            <a:r>
              <a:rPr spc="-20" dirty="0"/>
              <a:t>array </a:t>
            </a:r>
            <a:r>
              <a:rPr dirty="0"/>
              <a:t>will </a:t>
            </a:r>
            <a:r>
              <a:rPr spc="-5" dirty="0"/>
              <a:t>hold, which </a:t>
            </a:r>
            <a:r>
              <a:rPr spc="-10" dirty="0"/>
              <a:t>can </a:t>
            </a:r>
            <a:r>
              <a:rPr dirty="0"/>
              <a:t>be  an </a:t>
            </a:r>
            <a:r>
              <a:rPr spc="-5" dirty="0"/>
              <a:t>object or </a:t>
            </a:r>
            <a:r>
              <a:rPr dirty="0"/>
              <a:t>a </a:t>
            </a:r>
            <a:r>
              <a:rPr spc="-10" dirty="0"/>
              <a:t>primitive, followed by </a:t>
            </a:r>
            <a:r>
              <a:rPr spc="-5" dirty="0"/>
              <a:t>square </a:t>
            </a:r>
            <a:r>
              <a:rPr spc="-20" dirty="0"/>
              <a:t>brackets </a:t>
            </a:r>
            <a:r>
              <a:rPr spc="-10" dirty="0"/>
              <a:t>to </a:t>
            </a:r>
            <a:r>
              <a:rPr dirty="0"/>
              <a:t>the </a:t>
            </a:r>
            <a:r>
              <a:rPr spc="-10" dirty="0"/>
              <a:t>left </a:t>
            </a:r>
            <a:r>
              <a:rPr spc="-5" dirty="0"/>
              <a:t>or right of </a:t>
            </a:r>
            <a:r>
              <a:rPr dirty="0"/>
              <a:t>the  </a:t>
            </a:r>
            <a:r>
              <a:rPr spc="-25" dirty="0"/>
              <a:t>identifier.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 dirty="0"/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AFEF"/>
                </a:solidFill>
              </a:rPr>
              <a:t>Declaring </a:t>
            </a:r>
            <a:r>
              <a:rPr dirty="0">
                <a:solidFill>
                  <a:srgbClr val="00AFEF"/>
                </a:solidFill>
              </a:rPr>
              <a:t>an </a:t>
            </a:r>
            <a:r>
              <a:rPr spc="-20" dirty="0">
                <a:solidFill>
                  <a:srgbClr val="00AFEF"/>
                </a:solidFill>
              </a:rPr>
              <a:t>Array </a:t>
            </a:r>
            <a:r>
              <a:rPr spc="-5" dirty="0">
                <a:solidFill>
                  <a:srgbClr val="00AFEF"/>
                </a:solidFill>
              </a:rPr>
              <a:t>of</a:t>
            </a:r>
            <a:r>
              <a:rPr spc="80" dirty="0">
                <a:solidFill>
                  <a:srgbClr val="00AFEF"/>
                </a:solidFill>
              </a:rPr>
              <a:t> </a:t>
            </a:r>
            <a:r>
              <a:rPr spc="-5" dirty="0">
                <a:solidFill>
                  <a:srgbClr val="00AFEF"/>
                </a:solidFill>
              </a:rPr>
              <a:t>Primitives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  <a:tab pos="1483360" algn="l"/>
              </a:tabLst>
            </a:pPr>
            <a:r>
              <a:rPr spc="-10" dirty="0"/>
              <a:t>int </a:t>
            </a:r>
            <a:r>
              <a:rPr spc="-25" dirty="0"/>
              <a:t>key</a:t>
            </a:r>
            <a:r>
              <a:rPr spc="15" dirty="0"/>
              <a:t> </a:t>
            </a:r>
            <a:r>
              <a:rPr dirty="0"/>
              <a:t>[</a:t>
            </a:r>
            <a:r>
              <a:rPr spc="5" dirty="0"/>
              <a:t> </a:t>
            </a:r>
            <a:r>
              <a:rPr dirty="0"/>
              <a:t>];	// </a:t>
            </a:r>
            <a:r>
              <a:rPr spc="-10" dirty="0"/>
              <a:t>Square </a:t>
            </a:r>
            <a:r>
              <a:rPr spc="-15" dirty="0"/>
              <a:t>brackets </a:t>
            </a:r>
            <a:r>
              <a:rPr spc="-10" dirty="0"/>
              <a:t>after </a:t>
            </a:r>
            <a:r>
              <a:rPr spc="-5" dirty="0"/>
              <a:t>name </a:t>
            </a:r>
            <a:r>
              <a:rPr spc="-10" dirty="0"/>
              <a:t>(legal </a:t>
            </a:r>
            <a:r>
              <a:rPr dirty="0"/>
              <a:t>but less</a:t>
            </a:r>
            <a:r>
              <a:rPr spc="85" dirty="0"/>
              <a:t> </a:t>
            </a:r>
            <a:r>
              <a:rPr spc="-5" dirty="0"/>
              <a:t>readable)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483360" algn="l"/>
              </a:tabLst>
            </a:pPr>
            <a:r>
              <a:rPr spc="-5" dirty="0"/>
              <a:t>int[ </a:t>
            </a:r>
            <a:r>
              <a:rPr dirty="0"/>
              <a:t>]</a:t>
            </a:r>
            <a:r>
              <a:rPr spc="10" dirty="0"/>
              <a:t> </a:t>
            </a:r>
            <a:r>
              <a:rPr spc="-20" dirty="0"/>
              <a:t>key;	</a:t>
            </a:r>
            <a:r>
              <a:rPr dirty="0"/>
              <a:t>// </a:t>
            </a:r>
            <a:r>
              <a:rPr spc="-10" dirty="0"/>
              <a:t>Square </a:t>
            </a:r>
            <a:r>
              <a:rPr spc="-15" dirty="0"/>
              <a:t>brackets before </a:t>
            </a:r>
            <a:r>
              <a:rPr spc="-5" dirty="0"/>
              <a:t>name</a:t>
            </a:r>
            <a:r>
              <a:rPr spc="65" dirty="0"/>
              <a:t> </a:t>
            </a:r>
            <a:r>
              <a:rPr spc="-5" dirty="0"/>
              <a:t>(recommended)</a:t>
            </a:r>
          </a:p>
        </p:txBody>
      </p:sp>
    </p:spTree>
    <p:extLst>
      <p:ext uri="{BB962C8B-B14F-4D97-AF65-F5344CB8AC3E}">
        <p14:creationId xmlns:p14="http://schemas.microsoft.com/office/powerpoint/2010/main" val="119787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709137"/>
            <a:ext cx="499787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Situations </a:t>
            </a:r>
            <a:r>
              <a:rPr spc="-5" dirty="0"/>
              <a:t>when</a:t>
            </a:r>
            <a:r>
              <a:rPr spc="-15" dirty="0"/>
              <a:t> required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90803"/>
            <a:ext cx="10801773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5" dirty="0">
                <a:latin typeface="Carlito"/>
                <a:cs typeface="Carlito"/>
              </a:rPr>
              <a:t>primitives </a:t>
            </a:r>
            <a:r>
              <a:rPr sz="1800" spc="-10" dirty="0">
                <a:latin typeface="Carlito"/>
                <a:cs typeface="Carlito"/>
              </a:rPr>
              <a:t>are required to </a:t>
            </a:r>
            <a:r>
              <a:rPr sz="1800" dirty="0">
                <a:latin typeface="Carlito"/>
                <a:cs typeface="Carlito"/>
              </a:rPr>
              <a:t>be added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collection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we want to </a:t>
            </a:r>
            <a:r>
              <a:rPr sz="1800" spc="-5" dirty="0">
                <a:latin typeface="Carlito"/>
                <a:cs typeface="Carlito"/>
              </a:rPr>
              <a:t>return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primitive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a method that </a:t>
            </a:r>
            <a:r>
              <a:rPr sz="1800" spc="-5" dirty="0">
                <a:latin typeface="Carlito"/>
                <a:cs typeface="Carlito"/>
              </a:rPr>
              <a:t>returns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converting </a:t>
            </a:r>
            <a:r>
              <a:rPr sz="1800" spc="-5" dirty="0">
                <a:latin typeface="Carlito"/>
                <a:cs typeface="Carlito"/>
              </a:rPr>
              <a:t>primitives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String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00">
              <a:latin typeface="Carlito"/>
              <a:cs typeface="Carlito"/>
            </a:endParaRPr>
          </a:p>
          <a:p>
            <a:pPr marL="355600" marR="5080" indent="-342900">
              <a:lnSpc>
                <a:spcPts val="195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converting </a:t>
            </a:r>
            <a:r>
              <a:rPr sz="1800" spc="-5" dirty="0">
                <a:latin typeface="Carlito"/>
                <a:cs typeface="Carlito"/>
              </a:rPr>
              <a:t>primitives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5" dirty="0">
                <a:latin typeface="Carlito"/>
                <a:cs typeface="Carlito"/>
              </a:rPr>
              <a:t>String objects to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different </a:t>
            </a:r>
            <a:r>
              <a:rPr sz="1800" dirty="0">
                <a:latin typeface="Carlito"/>
                <a:cs typeface="Carlito"/>
              </a:rPr>
              <a:t>bases </a:t>
            </a:r>
            <a:r>
              <a:rPr sz="1800" spc="-20" dirty="0">
                <a:latin typeface="Carlito"/>
                <a:cs typeface="Carlito"/>
              </a:rPr>
              <a:t>like binary,  </a:t>
            </a:r>
            <a:r>
              <a:rPr sz="1800" spc="-10" dirty="0">
                <a:latin typeface="Carlito"/>
                <a:cs typeface="Carlito"/>
              </a:rPr>
              <a:t>octal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hexadecimal.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9460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41" y="788267"/>
            <a:ext cx="327490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Wrapper</a:t>
            </a:r>
            <a:r>
              <a:rPr spc="-45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904241" y="1715121"/>
            <a:ext cx="10352055" cy="4057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25" y="955321"/>
            <a:ext cx="32732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Creating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393" y="1721865"/>
            <a:ext cx="4459393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Integer </a:t>
            </a:r>
            <a:r>
              <a:rPr sz="1800" spc="-5" dirty="0">
                <a:latin typeface="Carlito"/>
                <a:cs typeface="Carlito"/>
              </a:rPr>
              <a:t>i1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Integer(5);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Integer </a:t>
            </a:r>
            <a:r>
              <a:rPr sz="1800" spc="-5" dirty="0">
                <a:latin typeface="Carlito"/>
                <a:cs typeface="Carlito"/>
              </a:rPr>
              <a:t>i2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Integer(“5”);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Float </a:t>
            </a:r>
            <a:r>
              <a:rPr sz="1800" spc="-5" dirty="0">
                <a:latin typeface="Carlito"/>
                <a:cs typeface="Carlito"/>
              </a:rPr>
              <a:t>f1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Float(5.6f);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Float </a:t>
            </a:r>
            <a:r>
              <a:rPr sz="1800" spc="-5" dirty="0">
                <a:latin typeface="Carlito"/>
                <a:cs typeface="Carlito"/>
              </a:rPr>
              <a:t>f2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Float(“5.6f”);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Double d1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Double(6.7);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Double d2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Double(“6.7”);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Character </a:t>
            </a:r>
            <a:r>
              <a:rPr sz="1800" dirty="0">
                <a:latin typeface="Carlito"/>
                <a:cs typeface="Carlito"/>
              </a:rPr>
              <a:t>c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Character(‘a’);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Boolean </a:t>
            </a:r>
            <a:r>
              <a:rPr sz="1800" spc="-5" dirty="0">
                <a:latin typeface="Carlito"/>
                <a:cs typeface="Carlito"/>
              </a:rPr>
              <a:t>b1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Boolean(true);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Boolean b2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Boolean(“true”);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Boolean </a:t>
            </a:r>
            <a:r>
              <a:rPr sz="1800" spc="-5" dirty="0">
                <a:latin typeface="Carlito"/>
                <a:cs typeface="Carlito"/>
              </a:rPr>
              <a:t>b3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Boolean(“TrUe”);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0043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443" y="882052"/>
            <a:ext cx="46194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Creating </a:t>
            </a:r>
            <a:r>
              <a:rPr spc="-5" dirty="0"/>
              <a:t>Objects</a:t>
            </a:r>
            <a:r>
              <a:rPr spc="10" dirty="0"/>
              <a:t> </a:t>
            </a:r>
            <a:r>
              <a:rPr spc="-2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18235"/>
            <a:ext cx="5035127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valueOf()</a:t>
            </a:r>
            <a:r>
              <a:rPr sz="1800" spc="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rlito"/>
              <a:cs typeface="Carlito"/>
            </a:endParaRPr>
          </a:p>
          <a:p>
            <a:pPr marL="355600" marR="5080">
              <a:lnSpc>
                <a:spcPct val="120000"/>
              </a:lnSpc>
            </a:pPr>
            <a:r>
              <a:rPr sz="1800" spc="-5" dirty="0">
                <a:latin typeface="Carlito"/>
                <a:cs typeface="Carlito"/>
              </a:rPr>
              <a:t>Integer i1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20" dirty="0">
                <a:latin typeface="Carlito"/>
                <a:cs typeface="Carlito"/>
              </a:rPr>
              <a:t>Integer.valueOf(“101”,2);  </a:t>
            </a:r>
            <a:r>
              <a:rPr sz="1800" spc="-5" dirty="0">
                <a:latin typeface="Carlito"/>
                <a:cs typeface="Carlito"/>
              </a:rPr>
              <a:t>Integer i2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Integer.valueOf(“F”,16);</a:t>
            </a:r>
            <a:endParaRPr sz="1800">
              <a:latin typeface="Carlito"/>
              <a:cs typeface="Carlito"/>
            </a:endParaRPr>
          </a:p>
          <a:p>
            <a:pPr marL="355600" marR="5080">
              <a:lnSpc>
                <a:spcPct val="120000"/>
              </a:lnSpc>
            </a:pPr>
            <a:r>
              <a:rPr sz="1800" spc="-5" dirty="0">
                <a:latin typeface="Carlito"/>
                <a:cs typeface="Carlito"/>
              </a:rPr>
              <a:t>Integer i3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20" dirty="0">
                <a:latin typeface="Carlito"/>
                <a:cs typeface="Carlito"/>
              </a:rPr>
              <a:t>Integer.valueOf(“012”,8);  </a:t>
            </a:r>
            <a:r>
              <a:rPr sz="1800" spc="-5" dirty="0">
                <a:latin typeface="Carlito"/>
                <a:cs typeface="Carlito"/>
              </a:rPr>
              <a:t>Integer i4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Integer.valueOf(“102”);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70835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720" y="873761"/>
            <a:ext cx="29980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</a:t>
            </a:r>
            <a:r>
              <a:rPr spc="-70" dirty="0"/>
              <a:t> </a:t>
            </a:r>
            <a:r>
              <a:rPr spc="-20" dirty="0"/>
              <a:t>Hierarchy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77884" y="1301509"/>
            <a:ext cx="3763433" cy="511809"/>
            <a:chOff x="3808412" y="1301508"/>
            <a:chExt cx="2822575" cy="511809"/>
          </a:xfrm>
        </p:grpSpPr>
        <p:sp>
          <p:nvSpPr>
            <p:cNvPr id="4" name="object 4"/>
            <p:cNvSpPr/>
            <p:nvPr/>
          </p:nvSpPr>
          <p:spPr>
            <a:xfrm>
              <a:off x="3810000" y="1325880"/>
              <a:ext cx="2819400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0" y="1325880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09872" y="1301508"/>
              <a:ext cx="1835657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789084" y="2520709"/>
            <a:ext cx="3763433" cy="511809"/>
            <a:chOff x="4341812" y="2520708"/>
            <a:chExt cx="2822575" cy="511809"/>
          </a:xfrm>
        </p:grpSpPr>
        <p:sp>
          <p:nvSpPr>
            <p:cNvPr id="9" name="object 9"/>
            <p:cNvSpPr/>
            <p:nvPr/>
          </p:nvSpPr>
          <p:spPr>
            <a:xfrm>
              <a:off x="4343400" y="2545080"/>
              <a:ext cx="2819400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2545080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5548" y="2520708"/>
              <a:ext cx="1991105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13084" y="3435109"/>
            <a:ext cx="3763433" cy="511809"/>
            <a:chOff x="5484812" y="3435108"/>
            <a:chExt cx="2822575" cy="511809"/>
          </a:xfrm>
        </p:grpSpPr>
        <p:sp>
          <p:nvSpPr>
            <p:cNvPr id="14" name="object 14"/>
            <p:cNvSpPr/>
            <p:nvPr/>
          </p:nvSpPr>
          <p:spPr>
            <a:xfrm>
              <a:off x="5486400" y="3459479"/>
              <a:ext cx="2819400" cy="381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6400" y="3459479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3808" y="3435108"/>
              <a:ext cx="1640586" cy="51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15200" y="3459480"/>
            <a:ext cx="3759200" cy="315471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300"/>
              </a:spcBef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15200" y="5492497"/>
            <a:ext cx="3759200" cy="511809"/>
            <a:chOff x="5486400" y="5492496"/>
            <a:chExt cx="2819400" cy="511809"/>
          </a:xfrm>
        </p:grpSpPr>
        <p:sp>
          <p:nvSpPr>
            <p:cNvPr id="19" name="object 19"/>
            <p:cNvSpPr/>
            <p:nvPr/>
          </p:nvSpPr>
          <p:spPr>
            <a:xfrm>
              <a:off x="5486400" y="5516880"/>
              <a:ext cx="2819400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3140" y="5492496"/>
              <a:ext cx="1663445" cy="51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12892" y="4936249"/>
            <a:ext cx="3763433" cy="511809"/>
            <a:chOff x="1284668" y="4936248"/>
            <a:chExt cx="2822575" cy="511809"/>
          </a:xfrm>
        </p:grpSpPr>
        <p:sp>
          <p:nvSpPr>
            <p:cNvPr id="22" name="object 22"/>
            <p:cNvSpPr/>
            <p:nvPr/>
          </p:nvSpPr>
          <p:spPr>
            <a:xfrm>
              <a:off x="1286255" y="4959095"/>
              <a:ext cx="2819399" cy="38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86255" y="4959095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0999"/>
                  </a:moveTo>
                  <a:lnTo>
                    <a:pt x="2819399" y="380999"/>
                  </a:lnTo>
                  <a:lnTo>
                    <a:pt x="2819399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0804" y="4936248"/>
              <a:ext cx="1687830" cy="5112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15007" y="4959097"/>
            <a:ext cx="3759200" cy="316753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310"/>
              </a:spcBef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13084" y="4882909"/>
            <a:ext cx="3763433" cy="511809"/>
            <a:chOff x="5484812" y="4882908"/>
            <a:chExt cx="2822575" cy="511809"/>
          </a:xfrm>
        </p:grpSpPr>
        <p:sp>
          <p:nvSpPr>
            <p:cNvPr id="27" name="object 27"/>
            <p:cNvSpPr/>
            <p:nvPr/>
          </p:nvSpPr>
          <p:spPr>
            <a:xfrm>
              <a:off x="5486400" y="4907279"/>
              <a:ext cx="2819400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6400" y="4907279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61887" y="4882908"/>
              <a:ext cx="1885950" cy="511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15200" y="4907279"/>
            <a:ext cx="3759200" cy="316112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619760">
              <a:lnSpc>
                <a:spcPct val="100000"/>
              </a:lnSpc>
              <a:spcBef>
                <a:spcPts val="305"/>
              </a:spcBef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13084" y="4120909"/>
            <a:ext cx="3763433" cy="511809"/>
            <a:chOff x="5484812" y="4120908"/>
            <a:chExt cx="2822575" cy="511809"/>
          </a:xfrm>
        </p:grpSpPr>
        <p:sp>
          <p:nvSpPr>
            <p:cNvPr id="32" name="object 32"/>
            <p:cNvSpPr/>
            <p:nvPr/>
          </p:nvSpPr>
          <p:spPr>
            <a:xfrm>
              <a:off x="5486400" y="4145279"/>
              <a:ext cx="2819400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86400" y="4145279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1136" y="4120908"/>
              <a:ext cx="1727454" cy="5112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15200" y="4145279"/>
            <a:ext cx="3759200" cy="316112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305"/>
              </a:spcBef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12284" y="3582937"/>
            <a:ext cx="3763433" cy="511809"/>
            <a:chOff x="684212" y="3582936"/>
            <a:chExt cx="2822575" cy="511809"/>
          </a:xfrm>
        </p:grpSpPr>
        <p:sp>
          <p:nvSpPr>
            <p:cNvPr id="37" name="object 37"/>
            <p:cNvSpPr/>
            <p:nvPr/>
          </p:nvSpPr>
          <p:spPr>
            <a:xfrm>
              <a:off x="685800" y="3607308"/>
              <a:ext cx="2819400" cy="3810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5800" y="3607308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7948" y="3582936"/>
              <a:ext cx="1992629" cy="5112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14400" y="3607309"/>
            <a:ext cx="3759200" cy="315471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300"/>
              </a:spcBef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15007" y="5474209"/>
            <a:ext cx="3759200" cy="511809"/>
            <a:chOff x="1286255" y="5474208"/>
            <a:chExt cx="2819400" cy="511809"/>
          </a:xfrm>
        </p:grpSpPr>
        <p:sp>
          <p:nvSpPr>
            <p:cNvPr id="42" name="object 42"/>
            <p:cNvSpPr/>
            <p:nvPr/>
          </p:nvSpPr>
          <p:spPr>
            <a:xfrm>
              <a:off x="1286255" y="5497068"/>
              <a:ext cx="2819399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7172" y="5474208"/>
              <a:ext cx="1895094" cy="5112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12283" y="1706879"/>
            <a:ext cx="6894407" cy="1654810"/>
            <a:chOff x="684212" y="1706879"/>
            <a:chExt cx="5170805" cy="1654810"/>
          </a:xfrm>
        </p:grpSpPr>
        <p:sp>
          <p:nvSpPr>
            <p:cNvPr id="45" name="object 45"/>
            <p:cNvSpPr/>
            <p:nvPr/>
          </p:nvSpPr>
          <p:spPr>
            <a:xfrm>
              <a:off x="5727700" y="1706879"/>
              <a:ext cx="127000" cy="838200"/>
            </a:xfrm>
            <a:custGeom>
              <a:avLst/>
              <a:gdLst/>
              <a:ahLst/>
              <a:cxnLst/>
              <a:rect l="l" t="t" r="r" b="b"/>
              <a:pathLst>
                <a:path w="127000" h="838200">
                  <a:moveTo>
                    <a:pt x="63500" y="76200"/>
                  </a:moveTo>
                  <a:lnTo>
                    <a:pt x="57150" y="81279"/>
                  </a:lnTo>
                  <a:lnTo>
                    <a:pt x="57150" y="838200"/>
                  </a:lnTo>
                  <a:lnTo>
                    <a:pt x="69850" y="838200"/>
                  </a:lnTo>
                  <a:lnTo>
                    <a:pt x="69850" y="81279"/>
                  </a:lnTo>
                  <a:lnTo>
                    <a:pt x="63500" y="76200"/>
                  </a:lnTo>
                  <a:close/>
                </a:path>
                <a:path w="127000" h="838200">
                  <a:moveTo>
                    <a:pt x="63500" y="0"/>
                  </a:moveTo>
                  <a:lnTo>
                    <a:pt x="0" y="127000"/>
                  </a:lnTo>
                  <a:lnTo>
                    <a:pt x="57150" y="81279"/>
                  </a:lnTo>
                  <a:lnTo>
                    <a:pt x="57150" y="76200"/>
                  </a:lnTo>
                  <a:lnTo>
                    <a:pt x="101600" y="76200"/>
                  </a:lnTo>
                  <a:lnTo>
                    <a:pt x="63500" y="0"/>
                  </a:lnTo>
                  <a:close/>
                </a:path>
                <a:path w="127000" h="838200">
                  <a:moveTo>
                    <a:pt x="101600" y="76200"/>
                  </a:moveTo>
                  <a:lnTo>
                    <a:pt x="69850" y="76200"/>
                  </a:lnTo>
                  <a:lnTo>
                    <a:pt x="69850" y="81279"/>
                  </a:lnTo>
                  <a:lnTo>
                    <a:pt x="127000" y="127000"/>
                  </a:lnTo>
                  <a:lnTo>
                    <a:pt x="101600" y="76200"/>
                  </a:lnTo>
                  <a:close/>
                </a:path>
                <a:path w="127000" h="838200">
                  <a:moveTo>
                    <a:pt x="63500" y="76200"/>
                  </a:moveTo>
                  <a:lnTo>
                    <a:pt x="57150" y="76200"/>
                  </a:lnTo>
                  <a:lnTo>
                    <a:pt x="57150" y="81279"/>
                  </a:lnTo>
                  <a:lnTo>
                    <a:pt x="63500" y="76200"/>
                  </a:lnTo>
                  <a:close/>
                </a:path>
                <a:path w="127000" h="838200">
                  <a:moveTo>
                    <a:pt x="69850" y="76200"/>
                  </a:moveTo>
                  <a:lnTo>
                    <a:pt x="63500" y="76200"/>
                  </a:lnTo>
                  <a:lnTo>
                    <a:pt x="69850" y="81279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5800" y="2872739"/>
              <a:ext cx="2819400" cy="381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5800" y="2872739"/>
              <a:ext cx="2819400" cy="381000"/>
            </a:xfrm>
            <a:custGeom>
              <a:avLst/>
              <a:gdLst/>
              <a:ahLst/>
              <a:cxnLst/>
              <a:rect l="l" t="t" r="r" b="b"/>
              <a:pathLst>
                <a:path w="2819400" h="381000">
                  <a:moveTo>
                    <a:pt x="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2415" y="2849892"/>
              <a:ext cx="2122170" cy="5112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673600" y="1706879"/>
            <a:ext cx="2641600" cy="4038600"/>
            <a:chOff x="3505200" y="1706879"/>
            <a:chExt cx="1981200" cy="4038600"/>
          </a:xfrm>
        </p:grpSpPr>
        <p:sp>
          <p:nvSpPr>
            <p:cNvPr id="50" name="object 50"/>
            <p:cNvSpPr/>
            <p:nvPr/>
          </p:nvSpPr>
          <p:spPr>
            <a:xfrm>
              <a:off x="4737100" y="2926079"/>
              <a:ext cx="127000" cy="2819400"/>
            </a:xfrm>
            <a:custGeom>
              <a:avLst/>
              <a:gdLst/>
              <a:ahLst/>
              <a:cxnLst/>
              <a:rect l="l" t="t" r="r" b="b"/>
              <a:pathLst>
                <a:path w="127000" h="2819400">
                  <a:moveTo>
                    <a:pt x="63500" y="76200"/>
                  </a:moveTo>
                  <a:lnTo>
                    <a:pt x="57150" y="81279"/>
                  </a:lnTo>
                  <a:lnTo>
                    <a:pt x="57150" y="2819400"/>
                  </a:lnTo>
                  <a:lnTo>
                    <a:pt x="69850" y="2819400"/>
                  </a:lnTo>
                  <a:lnTo>
                    <a:pt x="69850" y="81279"/>
                  </a:lnTo>
                  <a:lnTo>
                    <a:pt x="63500" y="76200"/>
                  </a:lnTo>
                  <a:close/>
                </a:path>
                <a:path w="127000" h="2819400">
                  <a:moveTo>
                    <a:pt x="63500" y="0"/>
                  </a:moveTo>
                  <a:lnTo>
                    <a:pt x="0" y="127000"/>
                  </a:lnTo>
                  <a:lnTo>
                    <a:pt x="57150" y="81279"/>
                  </a:lnTo>
                  <a:lnTo>
                    <a:pt x="57150" y="76200"/>
                  </a:lnTo>
                  <a:lnTo>
                    <a:pt x="101600" y="76200"/>
                  </a:lnTo>
                  <a:lnTo>
                    <a:pt x="63500" y="0"/>
                  </a:lnTo>
                  <a:close/>
                </a:path>
                <a:path w="127000" h="2819400">
                  <a:moveTo>
                    <a:pt x="101600" y="76200"/>
                  </a:moveTo>
                  <a:lnTo>
                    <a:pt x="69850" y="76200"/>
                  </a:lnTo>
                  <a:lnTo>
                    <a:pt x="69850" y="81279"/>
                  </a:lnTo>
                  <a:lnTo>
                    <a:pt x="127000" y="127000"/>
                  </a:lnTo>
                  <a:lnTo>
                    <a:pt x="101600" y="76200"/>
                  </a:lnTo>
                  <a:close/>
                </a:path>
                <a:path w="127000" h="2819400">
                  <a:moveTo>
                    <a:pt x="63500" y="76200"/>
                  </a:moveTo>
                  <a:lnTo>
                    <a:pt x="57150" y="76200"/>
                  </a:lnTo>
                  <a:lnTo>
                    <a:pt x="57150" y="81279"/>
                  </a:lnTo>
                  <a:lnTo>
                    <a:pt x="63500" y="76200"/>
                  </a:lnTo>
                  <a:close/>
                </a:path>
                <a:path w="127000" h="2819400">
                  <a:moveTo>
                    <a:pt x="69850" y="76200"/>
                  </a:moveTo>
                  <a:lnTo>
                    <a:pt x="63500" y="76200"/>
                  </a:lnTo>
                  <a:lnTo>
                    <a:pt x="69850" y="81279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14800" y="3688079"/>
              <a:ext cx="1371600" cy="1447800"/>
            </a:xfrm>
            <a:custGeom>
              <a:avLst/>
              <a:gdLst/>
              <a:ahLst/>
              <a:cxnLst/>
              <a:rect l="l" t="t" r="r" b="b"/>
              <a:pathLst>
                <a:path w="1371600" h="1447800">
                  <a:moveTo>
                    <a:pt x="685800" y="1447800"/>
                  </a:moveTo>
                  <a:lnTo>
                    <a:pt x="1371600" y="1447800"/>
                  </a:lnTo>
                </a:path>
                <a:path w="1371600" h="1447800">
                  <a:moveTo>
                    <a:pt x="685800" y="685800"/>
                  </a:moveTo>
                  <a:lnTo>
                    <a:pt x="1371600" y="685800"/>
                  </a:lnTo>
                </a:path>
                <a:path w="1371600" h="1447800">
                  <a:moveTo>
                    <a:pt x="685800" y="0"/>
                  </a:moveTo>
                  <a:lnTo>
                    <a:pt x="1371600" y="0"/>
                  </a:lnTo>
                </a:path>
                <a:path w="1371600" h="1447800">
                  <a:moveTo>
                    <a:pt x="0" y="1447800"/>
                  </a:moveTo>
                  <a:lnTo>
                    <a:pt x="685800" y="1447800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79672" y="1706879"/>
              <a:ext cx="127000" cy="2133600"/>
            </a:xfrm>
            <a:custGeom>
              <a:avLst/>
              <a:gdLst/>
              <a:ahLst/>
              <a:cxnLst/>
              <a:rect l="l" t="t" r="r" b="b"/>
              <a:pathLst>
                <a:path w="127000" h="2133600">
                  <a:moveTo>
                    <a:pt x="63500" y="76200"/>
                  </a:moveTo>
                  <a:lnTo>
                    <a:pt x="57150" y="81279"/>
                  </a:lnTo>
                  <a:lnTo>
                    <a:pt x="57150" y="2133600"/>
                  </a:lnTo>
                  <a:lnTo>
                    <a:pt x="69850" y="2133600"/>
                  </a:lnTo>
                  <a:lnTo>
                    <a:pt x="69850" y="81279"/>
                  </a:lnTo>
                  <a:lnTo>
                    <a:pt x="63500" y="76200"/>
                  </a:lnTo>
                  <a:close/>
                </a:path>
                <a:path w="127000" h="2133600">
                  <a:moveTo>
                    <a:pt x="63500" y="0"/>
                  </a:moveTo>
                  <a:lnTo>
                    <a:pt x="0" y="127000"/>
                  </a:lnTo>
                  <a:lnTo>
                    <a:pt x="57150" y="81279"/>
                  </a:lnTo>
                  <a:lnTo>
                    <a:pt x="57150" y="76200"/>
                  </a:lnTo>
                  <a:lnTo>
                    <a:pt x="101600" y="76200"/>
                  </a:lnTo>
                  <a:lnTo>
                    <a:pt x="63500" y="0"/>
                  </a:lnTo>
                  <a:close/>
                </a:path>
                <a:path w="127000" h="2133600">
                  <a:moveTo>
                    <a:pt x="101600" y="76200"/>
                  </a:moveTo>
                  <a:lnTo>
                    <a:pt x="69850" y="76200"/>
                  </a:lnTo>
                  <a:lnTo>
                    <a:pt x="69850" y="81279"/>
                  </a:lnTo>
                  <a:lnTo>
                    <a:pt x="127000" y="127000"/>
                  </a:lnTo>
                  <a:lnTo>
                    <a:pt x="101600" y="76200"/>
                  </a:lnTo>
                  <a:close/>
                </a:path>
                <a:path w="127000" h="2133600">
                  <a:moveTo>
                    <a:pt x="63500" y="76200"/>
                  </a:moveTo>
                  <a:lnTo>
                    <a:pt x="57150" y="76200"/>
                  </a:lnTo>
                  <a:lnTo>
                    <a:pt x="57150" y="81279"/>
                  </a:lnTo>
                  <a:lnTo>
                    <a:pt x="63500" y="76200"/>
                  </a:lnTo>
                  <a:close/>
                </a:path>
                <a:path w="127000" h="2133600">
                  <a:moveTo>
                    <a:pt x="69850" y="76200"/>
                  </a:moveTo>
                  <a:lnTo>
                    <a:pt x="63500" y="76200"/>
                  </a:lnTo>
                  <a:lnTo>
                    <a:pt x="69850" y="81279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05200" y="3063239"/>
              <a:ext cx="542925" cy="777240"/>
            </a:xfrm>
            <a:custGeom>
              <a:avLst/>
              <a:gdLst/>
              <a:ahLst/>
              <a:cxnLst/>
              <a:rect l="l" t="t" r="r" b="b"/>
              <a:pathLst>
                <a:path w="542925" h="777239">
                  <a:moveTo>
                    <a:pt x="0" y="777240"/>
                  </a:moveTo>
                  <a:lnTo>
                    <a:pt x="533400" y="777240"/>
                  </a:lnTo>
                </a:path>
                <a:path w="542925" h="777239">
                  <a:moveTo>
                    <a:pt x="9144" y="0"/>
                  </a:moveTo>
                  <a:lnTo>
                    <a:pt x="542544" y="0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8055"/>
              </p:ext>
            </p:extLst>
          </p:nvPr>
        </p:nvGraphicFramePr>
        <p:xfrm>
          <a:off x="1712891" y="5495480"/>
          <a:ext cx="9359052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506">
                <a:tc rowSpan="2"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3175">
                      <a:solidFill>
                        <a:srgbClr val="404040"/>
                      </a:solidFill>
                      <a:prstDash val="solid"/>
                    </a:lnL>
                    <a:lnR w="3175">
                      <a:solidFill>
                        <a:srgbClr val="404040"/>
                      </a:solidFill>
                      <a:prstDash val="solid"/>
                    </a:lnR>
                    <a:lnT w="3175">
                      <a:solidFill>
                        <a:srgbClr val="404040"/>
                      </a:solidFill>
                      <a:prstDash val="solid"/>
                    </a:lnT>
                    <a:lnB w="3175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404040"/>
                      </a:solidFill>
                      <a:prstDash val="solid"/>
                    </a:lnL>
                    <a:lnR w="3175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315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8895" marB="0">
                    <a:lnL w="3175">
                      <a:solidFill>
                        <a:srgbClr val="404040"/>
                      </a:solidFill>
                      <a:prstDash val="solid"/>
                    </a:lnL>
                    <a:lnR w="3175">
                      <a:solidFill>
                        <a:srgbClr val="404040"/>
                      </a:solidFill>
                      <a:prstDash val="solid"/>
                    </a:lnR>
                    <a:lnT w="3175">
                      <a:solidFill>
                        <a:srgbClr val="404040"/>
                      </a:solidFill>
                      <a:prstDash val="solid"/>
                    </a:lnT>
                    <a:lnB w="3175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3175">
                      <a:solidFill>
                        <a:srgbClr val="404040"/>
                      </a:solidFill>
                      <a:prstDash val="solid"/>
                    </a:lnL>
                    <a:lnR w="3175">
                      <a:solidFill>
                        <a:srgbClr val="404040"/>
                      </a:solidFill>
                      <a:prstDash val="solid"/>
                    </a:lnR>
                    <a:lnT w="3175">
                      <a:solidFill>
                        <a:srgbClr val="404040"/>
                      </a:solidFill>
                      <a:prstDash val="solid"/>
                    </a:lnT>
                    <a:lnB w="3175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404040"/>
                      </a:solidFill>
                      <a:prstDash val="solid"/>
                    </a:lnL>
                    <a:lnR w="3175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3175">
                      <a:solidFill>
                        <a:srgbClr val="404040"/>
                      </a:solidFill>
                      <a:prstDash val="solid"/>
                    </a:lnL>
                    <a:lnR w="3175">
                      <a:solidFill>
                        <a:srgbClr val="404040"/>
                      </a:solidFill>
                      <a:prstDash val="solid"/>
                    </a:lnR>
                    <a:lnT w="3175">
                      <a:solidFill>
                        <a:srgbClr val="404040"/>
                      </a:solidFill>
                      <a:prstDash val="solid"/>
                    </a:lnT>
                    <a:lnB w="3175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914400" y="2872739"/>
            <a:ext cx="3759200" cy="316752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309"/>
              </a:spcBef>
            </a:pP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46093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060" y="794129"/>
            <a:ext cx="352636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java.lang.Number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86231"/>
            <a:ext cx="3672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java.lang.Number();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4939360"/>
            <a:ext cx="3302847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byte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byteValue();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5610556"/>
            <a:ext cx="3522133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public short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shortValue();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21084" y="1729752"/>
            <a:ext cx="3357033" cy="511809"/>
            <a:chOff x="5865812" y="1729752"/>
            <a:chExt cx="2517775" cy="511809"/>
          </a:xfrm>
        </p:grpSpPr>
        <p:sp>
          <p:nvSpPr>
            <p:cNvPr id="7" name="object 7"/>
            <p:cNvSpPr/>
            <p:nvPr/>
          </p:nvSpPr>
          <p:spPr>
            <a:xfrm>
              <a:off x="5867400" y="1752600"/>
              <a:ext cx="2514600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7400" y="1752600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0" y="381000"/>
                  </a:moveTo>
                  <a:lnTo>
                    <a:pt x="2514600" y="381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4872" y="1729752"/>
              <a:ext cx="1835657" cy="511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821084" y="4930153"/>
            <a:ext cx="3357033" cy="511809"/>
            <a:chOff x="5865812" y="4930152"/>
            <a:chExt cx="2517775" cy="511809"/>
          </a:xfrm>
        </p:grpSpPr>
        <p:sp>
          <p:nvSpPr>
            <p:cNvPr id="12" name="object 12"/>
            <p:cNvSpPr/>
            <p:nvPr/>
          </p:nvSpPr>
          <p:spPr>
            <a:xfrm>
              <a:off x="5867400" y="4952999"/>
              <a:ext cx="2514600" cy="38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7400" y="4952999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0" y="381000"/>
                  </a:moveTo>
                  <a:lnTo>
                    <a:pt x="2514600" y="3810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7147" y="4930152"/>
              <a:ext cx="1991105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89083" y="2133600"/>
            <a:ext cx="3846407" cy="2819400"/>
            <a:chOff x="4341812" y="2133600"/>
            <a:chExt cx="2884805" cy="2819400"/>
          </a:xfrm>
        </p:grpSpPr>
        <p:sp>
          <p:nvSpPr>
            <p:cNvPr id="17" name="object 17"/>
            <p:cNvSpPr/>
            <p:nvPr/>
          </p:nvSpPr>
          <p:spPr>
            <a:xfrm>
              <a:off x="7099300" y="2133600"/>
              <a:ext cx="127000" cy="2819400"/>
            </a:xfrm>
            <a:custGeom>
              <a:avLst/>
              <a:gdLst/>
              <a:ahLst/>
              <a:cxnLst/>
              <a:rect l="l" t="t" r="r" b="b"/>
              <a:pathLst>
                <a:path w="127000" h="2819400">
                  <a:moveTo>
                    <a:pt x="63500" y="76200"/>
                  </a:moveTo>
                  <a:lnTo>
                    <a:pt x="57150" y="81279"/>
                  </a:lnTo>
                  <a:lnTo>
                    <a:pt x="57150" y="2819400"/>
                  </a:lnTo>
                  <a:lnTo>
                    <a:pt x="69850" y="2819400"/>
                  </a:lnTo>
                  <a:lnTo>
                    <a:pt x="69850" y="81279"/>
                  </a:lnTo>
                  <a:lnTo>
                    <a:pt x="63500" y="76200"/>
                  </a:lnTo>
                  <a:close/>
                </a:path>
                <a:path w="127000" h="2819400">
                  <a:moveTo>
                    <a:pt x="63500" y="0"/>
                  </a:moveTo>
                  <a:lnTo>
                    <a:pt x="0" y="127000"/>
                  </a:lnTo>
                  <a:lnTo>
                    <a:pt x="57150" y="81279"/>
                  </a:lnTo>
                  <a:lnTo>
                    <a:pt x="57150" y="76200"/>
                  </a:lnTo>
                  <a:lnTo>
                    <a:pt x="101600" y="76200"/>
                  </a:lnTo>
                  <a:lnTo>
                    <a:pt x="63500" y="0"/>
                  </a:lnTo>
                  <a:close/>
                </a:path>
                <a:path w="127000" h="2819400">
                  <a:moveTo>
                    <a:pt x="101600" y="76200"/>
                  </a:moveTo>
                  <a:lnTo>
                    <a:pt x="69850" y="76200"/>
                  </a:lnTo>
                  <a:lnTo>
                    <a:pt x="69850" y="81279"/>
                  </a:lnTo>
                  <a:lnTo>
                    <a:pt x="127000" y="127000"/>
                  </a:lnTo>
                  <a:lnTo>
                    <a:pt x="101600" y="76200"/>
                  </a:lnTo>
                  <a:close/>
                </a:path>
                <a:path w="127000" h="2819400">
                  <a:moveTo>
                    <a:pt x="63500" y="76200"/>
                  </a:moveTo>
                  <a:lnTo>
                    <a:pt x="57150" y="76200"/>
                  </a:lnTo>
                  <a:lnTo>
                    <a:pt x="57150" y="81279"/>
                  </a:lnTo>
                  <a:lnTo>
                    <a:pt x="63500" y="76200"/>
                  </a:lnTo>
                  <a:close/>
                </a:path>
                <a:path w="127000" h="2819400">
                  <a:moveTo>
                    <a:pt x="69850" y="76200"/>
                  </a:moveTo>
                  <a:lnTo>
                    <a:pt x="63500" y="76200"/>
                  </a:lnTo>
                  <a:lnTo>
                    <a:pt x="69850" y="81279"/>
                  </a:lnTo>
                  <a:lnTo>
                    <a:pt x="69850" y="762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400" y="3200400"/>
              <a:ext cx="2514600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3400" y="32004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0" y="342900"/>
                  </a:moveTo>
                  <a:lnTo>
                    <a:pt x="7889" y="304272"/>
                  </a:lnTo>
                  <a:lnTo>
                    <a:pt x="30993" y="266898"/>
                  </a:lnTo>
                  <a:lnTo>
                    <a:pt x="68462" y="231009"/>
                  </a:lnTo>
                  <a:lnTo>
                    <a:pt x="119447" y="196838"/>
                  </a:lnTo>
                  <a:lnTo>
                    <a:pt x="183099" y="164616"/>
                  </a:lnTo>
                  <a:lnTo>
                    <a:pt x="219411" y="149308"/>
                  </a:lnTo>
                  <a:lnTo>
                    <a:pt x="258570" y="134574"/>
                  </a:lnTo>
                  <a:lnTo>
                    <a:pt x="300473" y="120443"/>
                  </a:lnTo>
                  <a:lnTo>
                    <a:pt x="345011" y="106944"/>
                  </a:lnTo>
                  <a:lnTo>
                    <a:pt x="392080" y="94106"/>
                  </a:lnTo>
                  <a:lnTo>
                    <a:pt x="441573" y="81958"/>
                  </a:lnTo>
                  <a:lnTo>
                    <a:pt x="493384" y="70529"/>
                  </a:lnTo>
                  <a:lnTo>
                    <a:pt x="547407" y="59848"/>
                  </a:lnTo>
                  <a:lnTo>
                    <a:pt x="603535" y="49944"/>
                  </a:lnTo>
                  <a:lnTo>
                    <a:pt x="661664" y="40845"/>
                  </a:lnTo>
                  <a:lnTo>
                    <a:pt x="721686" y="32582"/>
                  </a:lnTo>
                  <a:lnTo>
                    <a:pt x="783495" y="25182"/>
                  </a:lnTo>
                  <a:lnTo>
                    <a:pt x="846986" y="18675"/>
                  </a:lnTo>
                  <a:lnTo>
                    <a:pt x="912052" y="13089"/>
                  </a:lnTo>
                  <a:lnTo>
                    <a:pt x="978588" y="8454"/>
                  </a:lnTo>
                  <a:lnTo>
                    <a:pt x="1046486" y="4799"/>
                  </a:lnTo>
                  <a:lnTo>
                    <a:pt x="1115642" y="2152"/>
                  </a:lnTo>
                  <a:lnTo>
                    <a:pt x="1185948" y="542"/>
                  </a:lnTo>
                  <a:lnTo>
                    <a:pt x="1257300" y="0"/>
                  </a:lnTo>
                  <a:lnTo>
                    <a:pt x="1328651" y="542"/>
                  </a:lnTo>
                  <a:lnTo>
                    <a:pt x="1398957" y="2152"/>
                  </a:lnTo>
                  <a:lnTo>
                    <a:pt x="1468113" y="4799"/>
                  </a:lnTo>
                  <a:lnTo>
                    <a:pt x="1536011" y="8454"/>
                  </a:lnTo>
                  <a:lnTo>
                    <a:pt x="1602547" y="13089"/>
                  </a:lnTo>
                  <a:lnTo>
                    <a:pt x="1667613" y="18675"/>
                  </a:lnTo>
                  <a:lnTo>
                    <a:pt x="1731104" y="25182"/>
                  </a:lnTo>
                  <a:lnTo>
                    <a:pt x="1792913" y="32582"/>
                  </a:lnTo>
                  <a:lnTo>
                    <a:pt x="1852935" y="40845"/>
                  </a:lnTo>
                  <a:lnTo>
                    <a:pt x="1911064" y="49944"/>
                  </a:lnTo>
                  <a:lnTo>
                    <a:pt x="1967192" y="59848"/>
                  </a:lnTo>
                  <a:lnTo>
                    <a:pt x="2021215" y="70529"/>
                  </a:lnTo>
                  <a:lnTo>
                    <a:pt x="2073026" y="81958"/>
                  </a:lnTo>
                  <a:lnTo>
                    <a:pt x="2122519" y="94106"/>
                  </a:lnTo>
                  <a:lnTo>
                    <a:pt x="2169588" y="106944"/>
                  </a:lnTo>
                  <a:lnTo>
                    <a:pt x="2214126" y="120443"/>
                  </a:lnTo>
                  <a:lnTo>
                    <a:pt x="2256029" y="134574"/>
                  </a:lnTo>
                  <a:lnTo>
                    <a:pt x="2295188" y="149308"/>
                  </a:lnTo>
                  <a:lnTo>
                    <a:pt x="2331500" y="164616"/>
                  </a:lnTo>
                  <a:lnTo>
                    <a:pt x="2395152" y="196838"/>
                  </a:lnTo>
                  <a:lnTo>
                    <a:pt x="2446137" y="231009"/>
                  </a:lnTo>
                  <a:lnTo>
                    <a:pt x="2483606" y="266898"/>
                  </a:lnTo>
                  <a:lnTo>
                    <a:pt x="2506710" y="304272"/>
                  </a:lnTo>
                  <a:lnTo>
                    <a:pt x="2514600" y="342900"/>
                  </a:lnTo>
                  <a:lnTo>
                    <a:pt x="2512609" y="362356"/>
                  </a:lnTo>
                  <a:lnTo>
                    <a:pt x="2497006" y="400385"/>
                  </a:lnTo>
                  <a:lnTo>
                    <a:pt x="2466614" y="437046"/>
                  </a:lnTo>
                  <a:lnTo>
                    <a:pt x="2422281" y="472104"/>
                  </a:lnTo>
                  <a:lnTo>
                    <a:pt x="2364856" y="505330"/>
                  </a:lnTo>
                  <a:lnTo>
                    <a:pt x="2295188" y="536491"/>
                  </a:lnTo>
                  <a:lnTo>
                    <a:pt x="2256029" y="551225"/>
                  </a:lnTo>
                  <a:lnTo>
                    <a:pt x="2214126" y="565356"/>
                  </a:lnTo>
                  <a:lnTo>
                    <a:pt x="2169588" y="578855"/>
                  </a:lnTo>
                  <a:lnTo>
                    <a:pt x="2122519" y="591693"/>
                  </a:lnTo>
                  <a:lnTo>
                    <a:pt x="2073026" y="603841"/>
                  </a:lnTo>
                  <a:lnTo>
                    <a:pt x="2021215" y="615270"/>
                  </a:lnTo>
                  <a:lnTo>
                    <a:pt x="1967192" y="625951"/>
                  </a:lnTo>
                  <a:lnTo>
                    <a:pt x="1911064" y="635855"/>
                  </a:lnTo>
                  <a:lnTo>
                    <a:pt x="1852935" y="644954"/>
                  </a:lnTo>
                  <a:lnTo>
                    <a:pt x="1792913" y="653217"/>
                  </a:lnTo>
                  <a:lnTo>
                    <a:pt x="1731104" y="660617"/>
                  </a:lnTo>
                  <a:lnTo>
                    <a:pt x="1667613" y="667124"/>
                  </a:lnTo>
                  <a:lnTo>
                    <a:pt x="1602547" y="672710"/>
                  </a:lnTo>
                  <a:lnTo>
                    <a:pt x="1536011" y="677345"/>
                  </a:lnTo>
                  <a:lnTo>
                    <a:pt x="1468113" y="681000"/>
                  </a:lnTo>
                  <a:lnTo>
                    <a:pt x="1398957" y="683647"/>
                  </a:lnTo>
                  <a:lnTo>
                    <a:pt x="1328651" y="685257"/>
                  </a:lnTo>
                  <a:lnTo>
                    <a:pt x="1257300" y="685800"/>
                  </a:lnTo>
                  <a:lnTo>
                    <a:pt x="1185948" y="685257"/>
                  </a:lnTo>
                  <a:lnTo>
                    <a:pt x="1115642" y="683647"/>
                  </a:lnTo>
                  <a:lnTo>
                    <a:pt x="1046486" y="681000"/>
                  </a:lnTo>
                  <a:lnTo>
                    <a:pt x="978588" y="677345"/>
                  </a:lnTo>
                  <a:lnTo>
                    <a:pt x="912052" y="672710"/>
                  </a:lnTo>
                  <a:lnTo>
                    <a:pt x="846986" y="667124"/>
                  </a:lnTo>
                  <a:lnTo>
                    <a:pt x="783495" y="660617"/>
                  </a:lnTo>
                  <a:lnTo>
                    <a:pt x="721686" y="653217"/>
                  </a:lnTo>
                  <a:lnTo>
                    <a:pt x="661664" y="644954"/>
                  </a:lnTo>
                  <a:lnTo>
                    <a:pt x="603535" y="635855"/>
                  </a:lnTo>
                  <a:lnTo>
                    <a:pt x="547407" y="625951"/>
                  </a:lnTo>
                  <a:lnTo>
                    <a:pt x="493384" y="615270"/>
                  </a:lnTo>
                  <a:lnTo>
                    <a:pt x="441573" y="603841"/>
                  </a:lnTo>
                  <a:lnTo>
                    <a:pt x="392080" y="591693"/>
                  </a:lnTo>
                  <a:lnTo>
                    <a:pt x="345011" y="578855"/>
                  </a:lnTo>
                  <a:lnTo>
                    <a:pt x="300473" y="565356"/>
                  </a:lnTo>
                  <a:lnTo>
                    <a:pt x="258570" y="551225"/>
                  </a:lnTo>
                  <a:lnTo>
                    <a:pt x="219411" y="536491"/>
                  </a:lnTo>
                  <a:lnTo>
                    <a:pt x="183099" y="521183"/>
                  </a:lnTo>
                  <a:lnTo>
                    <a:pt x="119447" y="488961"/>
                  </a:lnTo>
                  <a:lnTo>
                    <a:pt x="68462" y="454790"/>
                  </a:lnTo>
                  <a:lnTo>
                    <a:pt x="30993" y="418901"/>
                  </a:lnTo>
                  <a:lnTo>
                    <a:pt x="7889" y="381527"/>
                  </a:lnTo>
                  <a:lnTo>
                    <a:pt x="0" y="3429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6572" y="3329952"/>
              <a:ext cx="2068829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4587" y="2257170"/>
            <a:ext cx="7948507" cy="1942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abstract int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intValue();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abstract </a:t>
            </a:r>
            <a:r>
              <a:rPr sz="2000" dirty="0">
                <a:latin typeface="Carlito"/>
                <a:cs typeface="Carlito"/>
              </a:rPr>
              <a:t>long</a:t>
            </a:r>
            <a:r>
              <a:rPr sz="2000" spc="-10" dirty="0">
                <a:latin typeface="Carlito"/>
                <a:cs typeface="Carlito"/>
              </a:rPr>
              <a:t> longValue();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abstract float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floatValue();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abstract </a:t>
            </a:r>
            <a:r>
              <a:rPr sz="2000" spc="-5" dirty="0">
                <a:latin typeface="Carlito"/>
                <a:cs typeface="Carlito"/>
              </a:rPr>
              <a:t>double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doubleValue();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62859" y="3880993"/>
            <a:ext cx="2087880" cy="1072515"/>
          </a:xfrm>
          <a:custGeom>
            <a:avLst/>
            <a:gdLst/>
            <a:ahLst/>
            <a:cxnLst/>
            <a:rect l="l" t="t" r="r" b="b"/>
            <a:pathLst>
              <a:path w="1565909" h="1072514">
                <a:moveTo>
                  <a:pt x="1494975" y="1031465"/>
                </a:moveTo>
                <a:lnTo>
                  <a:pt x="1424939" y="1052829"/>
                </a:lnTo>
                <a:lnTo>
                  <a:pt x="1565655" y="1072006"/>
                </a:lnTo>
                <a:lnTo>
                  <a:pt x="1544653" y="1034287"/>
                </a:lnTo>
                <a:lnTo>
                  <a:pt x="1499107" y="1034287"/>
                </a:lnTo>
                <a:lnTo>
                  <a:pt x="1494975" y="1031465"/>
                </a:lnTo>
                <a:close/>
              </a:path>
              <a:path w="1565909" h="1072514">
                <a:moveTo>
                  <a:pt x="1502655" y="1029122"/>
                </a:moveTo>
                <a:lnTo>
                  <a:pt x="1494975" y="1031465"/>
                </a:lnTo>
                <a:lnTo>
                  <a:pt x="1499107" y="1034287"/>
                </a:lnTo>
                <a:lnTo>
                  <a:pt x="1502655" y="1029122"/>
                </a:lnTo>
                <a:close/>
              </a:path>
              <a:path w="1565909" h="1072514">
                <a:moveTo>
                  <a:pt x="1496567" y="947927"/>
                </a:moveTo>
                <a:lnTo>
                  <a:pt x="1502162" y="1020889"/>
                </a:lnTo>
                <a:lnTo>
                  <a:pt x="1506347" y="1023746"/>
                </a:lnTo>
                <a:lnTo>
                  <a:pt x="1502780" y="1028940"/>
                </a:lnTo>
                <a:lnTo>
                  <a:pt x="1502790" y="1029080"/>
                </a:lnTo>
                <a:lnTo>
                  <a:pt x="1502655" y="1029122"/>
                </a:lnTo>
                <a:lnTo>
                  <a:pt x="1499107" y="1034287"/>
                </a:lnTo>
                <a:lnTo>
                  <a:pt x="1544653" y="1034287"/>
                </a:lnTo>
                <a:lnTo>
                  <a:pt x="1496567" y="947927"/>
                </a:lnTo>
                <a:close/>
              </a:path>
              <a:path w="1565909" h="1072514">
                <a:moveTo>
                  <a:pt x="7111" y="0"/>
                </a:moveTo>
                <a:lnTo>
                  <a:pt x="0" y="10413"/>
                </a:lnTo>
                <a:lnTo>
                  <a:pt x="1494975" y="1031465"/>
                </a:lnTo>
                <a:lnTo>
                  <a:pt x="1502655" y="1029122"/>
                </a:lnTo>
                <a:lnTo>
                  <a:pt x="1502780" y="1028940"/>
                </a:lnTo>
                <a:lnTo>
                  <a:pt x="1502162" y="1020889"/>
                </a:lnTo>
                <a:lnTo>
                  <a:pt x="7111" y="0"/>
                </a:lnTo>
                <a:close/>
              </a:path>
              <a:path w="1565909" h="1072514">
                <a:moveTo>
                  <a:pt x="1502162" y="1020889"/>
                </a:moveTo>
                <a:lnTo>
                  <a:pt x="1502780" y="1028940"/>
                </a:lnTo>
                <a:lnTo>
                  <a:pt x="1506347" y="1023746"/>
                </a:lnTo>
                <a:lnTo>
                  <a:pt x="1502162" y="10208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45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29" y="720859"/>
            <a:ext cx="70451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Wrapper </a:t>
            </a:r>
            <a:r>
              <a:rPr spc="-20" dirty="0"/>
              <a:t>Conversion </a:t>
            </a:r>
            <a:r>
              <a:rPr spc="-5" dirty="0"/>
              <a:t>Utilities</a:t>
            </a:r>
            <a:r>
              <a:rPr spc="105" dirty="0"/>
              <a:t> </a:t>
            </a:r>
            <a:r>
              <a:rPr spc="-2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24553"/>
            <a:ext cx="4220828" cy="171585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spc="-10" dirty="0">
                <a:latin typeface="Carlito"/>
                <a:cs typeface="Carlito"/>
              </a:rPr>
              <a:t>Integer </a:t>
            </a:r>
            <a:r>
              <a:rPr sz="2000" dirty="0">
                <a:latin typeface="Carlito"/>
                <a:cs typeface="Carlito"/>
              </a:rPr>
              <a:t>i 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Integer(200);</a:t>
            </a:r>
            <a:endParaRPr sz="2000" dirty="0">
              <a:latin typeface="Carlito"/>
              <a:cs typeface="Carlito"/>
            </a:endParaRPr>
          </a:p>
          <a:p>
            <a:pPr marL="355600" marR="393065">
              <a:lnSpc>
                <a:spcPct val="110800"/>
              </a:lnSpc>
              <a:spcBef>
                <a:spcPts val="204"/>
              </a:spcBef>
            </a:pPr>
            <a:r>
              <a:rPr sz="1800" spc="-10" dirty="0">
                <a:latin typeface="Carlito"/>
                <a:cs typeface="Carlito"/>
              </a:rPr>
              <a:t>byte </a:t>
            </a:r>
            <a:r>
              <a:rPr sz="1800" dirty="0">
                <a:latin typeface="Carlito"/>
                <a:cs typeface="Carlito"/>
              </a:rPr>
              <a:t>b = </a:t>
            </a:r>
            <a:r>
              <a:rPr sz="1800" spc="-10" dirty="0">
                <a:latin typeface="Carlito"/>
                <a:cs typeface="Carlito"/>
              </a:rPr>
              <a:t>i.byteValue();  </a:t>
            </a:r>
            <a:endParaRPr lang="en-IN" sz="1800" spc="-10" dirty="0">
              <a:latin typeface="Carlito"/>
              <a:cs typeface="Carlito"/>
            </a:endParaRPr>
          </a:p>
          <a:p>
            <a:pPr marL="355600" marR="393065">
              <a:lnSpc>
                <a:spcPct val="110800"/>
              </a:lnSpc>
              <a:spcBef>
                <a:spcPts val="204"/>
              </a:spcBef>
            </a:pPr>
            <a:r>
              <a:rPr sz="1800" spc="-5" dirty="0">
                <a:latin typeface="Carlito"/>
                <a:cs typeface="Carlito"/>
              </a:rPr>
              <a:t>short </a:t>
            </a:r>
            <a:r>
              <a:rPr sz="1800" dirty="0">
                <a:latin typeface="Carlito"/>
                <a:cs typeface="Carlito"/>
              </a:rPr>
              <a:t>s = </a:t>
            </a:r>
            <a:r>
              <a:rPr sz="1800" spc="-10" dirty="0">
                <a:latin typeface="Carlito"/>
                <a:cs typeface="Carlito"/>
              </a:rPr>
              <a:t>i.shortValue();  </a:t>
            </a:r>
            <a:endParaRPr lang="en-IN" sz="1800" spc="-10" dirty="0">
              <a:latin typeface="Carlito"/>
              <a:cs typeface="Carlito"/>
            </a:endParaRPr>
          </a:p>
          <a:p>
            <a:pPr marL="355600" marR="393065">
              <a:lnSpc>
                <a:spcPct val="110800"/>
              </a:lnSpc>
              <a:spcBef>
                <a:spcPts val="204"/>
              </a:spcBef>
            </a:pPr>
            <a:r>
              <a:rPr sz="1800" spc="-5" dirty="0">
                <a:latin typeface="Carlito"/>
                <a:cs typeface="Carlito"/>
              </a:rPr>
              <a:t>long </a:t>
            </a:r>
            <a:r>
              <a:rPr sz="1800" dirty="0">
                <a:latin typeface="Carlito"/>
                <a:cs typeface="Carlito"/>
              </a:rPr>
              <a:t>l = </a:t>
            </a:r>
            <a:r>
              <a:rPr sz="1800" spc="-10" dirty="0">
                <a:latin typeface="Carlito"/>
                <a:cs typeface="Carlito"/>
              </a:rPr>
              <a:t>i.longValue();  </a:t>
            </a:r>
            <a:endParaRPr lang="en-IN" sz="1800" spc="-10" dirty="0">
              <a:latin typeface="Carlito"/>
              <a:cs typeface="Carlito"/>
            </a:endParaRPr>
          </a:p>
          <a:p>
            <a:pPr marL="355600" marR="393065">
              <a:lnSpc>
                <a:spcPct val="110800"/>
              </a:lnSpc>
              <a:spcBef>
                <a:spcPts val="204"/>
              </a:spcBef>
            </a:pPr>
            <a:r>
              <a:rPr sz="1800" spc="-5" dirty="0">
                <a:latin typeface="Carlito"/>
                <a:cs typeface="Carlito"/>
              </a:rPr>
              <a:t>float </a:t>
            </a:r>
            <a:r>
              <a:rPr sz="1800" dirty="0">
                <a:latin typeface="Carlito"/>
                <a:cs typeface="Carlito"/>
              </a:rPr>
              <a:t>fl =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i.floatValue();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3704085"/>
            <a:ext cx="3526367" cy="14476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2900">
              <a:lnSpc>
                <a:spcPct val="113500"/>
              </a:lnSpc>
              <a:spcBef>
                <a:spcPts val="265"/>
              </a:spcBef>
            </a:pP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dirty="0">
                <a:latin typeface="Carlito"/>
                <a:cs typeface="Carlito"/>
              </a:rPr>
              <a:t>f = </a:t>
            </a:r>
            <a:r>
              <a:rPr sz="2000" spc="-5" dirty="0">
                <a:latin typeface="Carlito"/>
                <a:cs typeface="Carlito"/>
              </a:rPr>
              <a:t>new Float(5.6f);  </a:t>
            </a:r>
            <a:endParaRPr lang="en-IN" sz="2000" spc="-5" dirty="0">
              <a:latin typeface="Carlito"/>
              <a:cs typeface="Carlito"/>
            </a:endParaRPr>
          </a:p>
          <a:p>
            <a:pPr marL="355600" marR="5080" indent="-342900">
              <a:lnSpc>
                <a:spcPct val="113500"/>
              </a:lnSpc>
              <a:spcBef>
                <a:spcPts val="265"/>
              </a:spcBef>
            </a:pPr>
            <a:r>
              <a:rPr sz="1800" spc="-10" dirty="0">
                <a:latin typeface="Carlito"/>
                <a:cs typeface="Carlito"/>
              </a:rPr>
              <a:t>byte </a:t>
            </a:r>
            <a:r>
              <a:rPr sz="1800" dirty="0">
                <a:latin typeface="Carlito"/>
                <a:cs typeface="Carlito"/>
              </a:rPr>
              <a:t>b2 = </a:t>
            </a:r>
            <a:r>
              <a:rPr sz="1800" spc="-20" dirty="0">
                <a:latin typeface="Carlito"/>
                <a:cs typeface="Carlito"/>
              </a:rPr>
              <a:t>f.byteValue();  </a:t>
            </a:r>
            <a:endParaRPr lang="en-IN" sz="1800" spc="-20" dirty="0">
              <a:latin typeface="Carlito"/>
              <a:cs typeface="Carlito"/>
            </a:endParaRPr>
          </a:p>
          <a:p>
            <a:pPr marL="355600" marR="5080" indent="-342900">
              <a:lnSpc>
                <a:spcPct val="113500"/>
              </a:lnSpc>
              <a:spcBef>
                <a:spcPts val="265"/>
              </a:spcBef>
            </a:pPr>
            <a:r>
              <a:rPr sz="1800" spc="-5" dirty="0">
                <a:latin typeface="Carlito"/>
                <a:cs typeface="Carlito"/>
              </a:rPr>
              <a:t>short </a:t>
            </a:r>
            <a:r>
              <a:rPr sz="1800" dirty="0">
                <a:latin typeface="Carlito"/>
                <a:cs typeface="Carlito"/>
              </a:rPr>
              <a:t>s2 = </a:t>
            </a:r>
            <a:r>
              <a:rPr sz="1800" spc="-20" dirty="0">
                <a:latin typeface="Carlito"/>
                <a:cs typeface="Carlito"/>
              </a:rPr>
              <a:t>f.shortValue(); </a:t>
            </a:r>
            <a:endParaRPr lang="en-IN" sz="1800" spc="-20" dirty="0">
              <a:latin typeface="Carlito"/>
              <a:cs typeface="Carlito"/>
            </a:endParaRPr>
          </a:p>
          <a:p>
            <a:pPr marL="355600" marR="5080" indent="-342900">
              <a:lnSpc>
                <a:spcPct val="113500"/>
              </a:lnSpc>
              <a:spcBef>
                <a:spcPts val="265"/>
              </a:spcBef>
            </a:pP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 i2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f.intValue();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81084" y="1979613"/>
            <a:ext cx="6506633" cy="4422775"/>
            <a:chOff x="3960812" y="1979612"/>
            <a:chExt cx="4879975" cy="4422775"/>
          </a:xfrm>
        </p:grpSpPr>
        <p:sp>
          <p:nvSpPr>
            <p:cNvPr id="6" name="object 6"/>
            <p:cNvSpPr/>
            <p:nvPr/>
          </p:nvSpPr>
          <p:spPr>
            <a:xfrm>
              <a:off x="6934200" y="3429000"/>
              <a:ext cx="1905000" cy="1905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4200" y="3429000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0" y="1905000"/>
                  </a:moveTo>
                  <a:lnTo>
                    <a:pt x="1905000" y="19050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1981200"/>
              <a:ext cx="2667000" cy="441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1981200"/>
              <a:ext cx="2667000" cy="4419600"/>
            </a:xfrm>
            <a:custGeom>
              <a:avLst/>
              <a:gdLst/>
              <a:ahLst/>
              <a:cxnLst/>
              <a:rect l="l" t="t" r="r" b="b"/>
              <a:pathLst>
                <a:path w="2667000" h="4419600">
                  <a:moveTo>
                    <a:pt x="0" y="4419600"/>
                  </a:moveTo>
                  <a:lnTo>
                    <a:pt x="2667000" y="44196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44196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988832"/>
              <a:ext cx="810006" cy="5112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991343" y="3415297"/>
            <a:ext cx="1069847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840720" y="4418013"/>
            <a:ext cx="797560" cy="688975"/>
            <a:chOff x="8130540" y="4418012"/>
            <a:chExt cx="598170" cy="688975"/>
          </a:xfrm>
        </p:grpSpPr>
        <p:sp>
          <p:nvSpPr>
            <p:cNvPr id="15" name="object 15"/>
            <p:cNvSpPr/>
            <p:nvPr/>
          </p:nvSpPr>
          <p:spPr>
            <a:xfrm>
              <a:off x="8153400" y="4419600"/>
              <a:ext cx="533400" cy="685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53400" y="4419600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0" y="342900"/>
                  </a:moveTo>
                  <a:lnTo>
                    <a:pt x="3489" y="287285"/>
                  </a:lnTo>
                  <a:lnTo>
                    <a:pt x="13594" y="234525"/>
                  </a:lnTo>
                  <a:lnTo>
                    <a:pt x="29763" y="185327"/>
                  </a:lnTo>
                  <a:lnTo>
                    <a:pt x="51450" y="140396"/>
                  </a:lnTo>
                  <a:lnTo>
                    <a:pt x="78104" y="100441"/>
                  </a:lnTo>
                  <a:lnTo>
                    <a:pt x="109179" y="66165"/>
                  </a:lnTo>
                  <a:lnTo>
                    <a:pt x="144124" y="38277"/>
                  </a:lnTo>
                  <a:lnTo>
                    <a:pt x="182392" y="17483"/>
                  </a:lnTo>
                  <a:lnTo>
                    <a:pt x="223433" y="4488"/>
                  </a:lnTo>
                  <a:lnTo>
                    <a:pt x="266700" y="0"/>
                  </a:lnTo>
                  <a:lnTo>
                    <a:pt x="309966" y="4488"/>
                  </a:lnTo>
                  <a:lnTo>
                    <a:pt x="351007" y="17483"/>
                  </a:lnTo>
                  <a:lnTo>
                    <a:pt x="389275" y="38277"/>
                  </a:lnTo>
                  <a:lnTo>
                    <a:pt x="424220" y="66165"/>
                  </a:lnTo>
                  <a:lnTo>
                    <a:pt x="455295" y="100441"/>
                  </a:lnTo>
                  <a:lnTo>
                    <a:pt x="481949" y="140396"/>
                  </a:lnTo>
                  <a:lnTo>
                    <a:pt x="503636" y="185327"/>
                  </a:lnTo>
                  <a:lnTo>
                    <a:pt x="519805" y="234525"/>
                  </a:lnTo>
                  <a:lnTo>
                    <a:pt x="529910" y="287285"/>
                  </a:lnTo>
                  <a:lnTo>
                    <a:pt x="533400" y="342900"/>
                  </a:lnTo>
                  <a:lnTo>
                    <a:pt x="529910" y="398514"/>
                  </a:lnTo>
                  <a:lnTo>
                    <a:pt x="519805" y="451274"/>
                  </a:lnTo>
                  <a:lnTo>
                    <a:pt x="503636" y="500472"/>
                  </a:lnTo>
                  <a:lnTo>
                    <a:pt x="481949" y="545403"/>
                  </a:lnTo>
                  <a:lnTo>
                    <a:pt x="455295" y="585358"/>
                  </a:lnTo>
                  <a:lnTo>
                    <a:pt x="424220" y="619634"/>
                  </a:lnTo>
                  <a:lnTo>
                    <a:pt x="389275" y="647522"/>
                  </a:lnTo>
                  <a:lnTo>
                    <a:pt x="351007" y="668316"/>
                  </a:lnTo>
                  <a:lnTo>
                    <a:pt x="309966" y="681311"/>
                  </a:lnTo>
                  <a:lnTo>
                    <a:pt x="266700" y="685800"/>
                  </a:lnTo>
                  <a:lnTo>
                    <a:pt x="223433" y="681311"/>
                  </a:lnTo>
                  <a:lnTo>
                    <a:pt x="182392" y="668316"/>
                  </a:lnTo>
                  <a:lnTo>
                    <a:pt x="144124" y="647522"/>
                  </a:lnTo>
                  <a:lnTo>
                    <a:pt x="109179" y="619634"/>
                  </a:lnTo>
                  <a:lnTo>
                    <a:pt x="78104" y="585358"/>
                  </a:lnTo>
                  <a:lnTo>
                    <a:pt x="51450" y="545403"/>
                  </a:lnTo>
                  <a:lnTo>
                    <a:pt x="29763" y="500472"/>
                  </a:lnTo>
                  <a:lnTo>
                    <a:pt x="13594" y="451274"/>
                  </a:lnTo>
                  <a:lnTo>
                    <a:pt x="3489" y="398514"/>
                  </a:lnTo>
                  <a:lnTo>
                    <a:pt x="0" y="3429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0540" y="4549152"/>
              <a:ext cx="598157" cy="51128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657673" y="4047876"/>
            <a:ext cx="1020233" cy="566420"/>
            <a:chOff x="7085012" y="4037012"/>
            <a:chExt cx="765175" cy="566420"/>
          </a:xfrm>
        </p:grpSpPr>
        <p:sp>
          <p:nvSpPr>
            <p:cNvPr id="20" name="object 20"/>
            <p:cNvSpPr/>
            <p:nvPr/>
          </p:nvSpPr>
          <p:spPr>
            <a:xfrm>
              <a:off x="7086600" y="4038600"/>
              <a:ext cx="762000" cy="533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6600" y="40386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0" y="227283"/>
                  </a:lnTo>
                  <a:lnTo>
                    <a:pt x="16129" y="189664"/>
                  </a:lnTo>
                  <a:lnTo>
                    <a:pt x="35408" y="154254"/>
                  </a:lnTo>
                  <a:lnTo>
                    <a:pt x="61376" y="121467"/>
                  </a:lnTo>
                  <a:lnTo>
                    <a:pt x="93446" y="91714"/>
                  </a:lnTo>
                  <a:lnTo>
                    <a:pt x="131028" y="65408"/>
                  </a:lnTo>
                  <a:lnTo>
                    <a:pt x="173533" y="42960"/>
                  </a:lnTo>
                  <a:lnTo>
                    <a:pt x="220372" y="24783"/>
                  </a:lnTo>
                  <a:lnTo>
                    <a:pt x="270955" y="11289"/>
                  </a:lnTo>
                  <a:lnTo>
                    <a:pt x="324694" y="2891"/>
                  </a:lnTo>
                  <a:lnTo>
                    <a:pt x="381000" y="0"/>
                  </a:lnTo>
                  <a:lnTo>
                    <a:pt x="437305" y="2891"/>
                  </a:lnTo>
                  <a:lnTo>
                    <a:pt x="491044" y="11289"/>
                  </a:lnTo>
                  <a:lnTo>
                    <a:pt x="541627" y="24783"/>
                  </a:lnTo>
                  <a:lnTo>
                    <a:pt x="588466" y="42960"/>
                  </a:lnTo>
                  <a:lnTo>
                    <a:pt x="630971" y="65408"/>
                  </a:lnTo>
                  <a:lnTo>
                    <a:pt x="668553" y="91714"/>
                  </a:lnTo>
                  <a:lnTo>
                    <a:pt x="700623" y="121467"/>
                  </a:lnTo>
                  <a:lnTo>
                    <a:pt x="726591" y="154254"/>
                  </a:lnTo>
                  <a:lnTo>
                    <a:pt x="745870" y="189664"/>
                  </a:lnTo>
                  <a:lnTo>
                    <a:pt x="757869" y="227283"/>
                  </a:lnTo>
                  <a:lnTo>
                    <a:pt x="762000" y="266700"/>
                  </a:lnTo>
                  <a:lnTo>
                    <a:pt x="757869" y="306116"/>
                  </a:lnTo>
                  <a:lnTo>
                    <a:pt x="745870" y="343735"/>
                  </a:lnTo>
                  <a:lnTo>
                    <a:pt x="726591" y="379145"/>
                  </a:lnTo>
                  <a:lnTo>
                    <a:pt x="700623" y="411932"/>
                  </a:lnTo>
                  <a:lnTo>
                    <a:pt x="668553" y="441685"/>
                  </a:lnTo>
                  <a:lnTo>
                    <a:pt x="630971" y="467991"/>
                  </a:lnTo>
                  <a:lnTo>
                    <a:pt x="588466" y="490439"/>
                  </a:lnTo>
                  <a:lnTo>
                    <a:pt x="541627" y="508616"/>
                  </a:lnTo>
                  <a:lnTo>
                    <a:pt x="491044" y="522110"/>
                  </a:lnTo>
                  <a:lnTo>
                    <a:pt x="437305" y="530508"/>
                  </a:lnTo>
                  <a:lnTo>
                    <a:pt x="381000" y="533400"/>
                  </a:lnTo>
                  <a:lnTo>
                    <a:pt x="324694" y="530508"/>
                  </a:lnTo>
                  <a:lnTo>
                    <a:pt x="270955" y="522110"/>
                  </a:lnTo>
                  <a:lnTo>
                    <a:pt x="220372" y="508616"/>
                  </a:lnTo>
                  <a:lnTo>
                    <a:pt x="173533" y="490439"/>
                  </a:lnTo>
                  <a:lnTo>
                    <a:pt x="131028" y="467991"/>
                  </a:lnTo>
                  <a:lnTo>
                    <a:pt x="93446" y="441685"/>
                  </a:lnTo>
                  <a:lnTo>
                    <a:pt x="61376" y="411932"/>
                  </a:lnTo>
                  <a:lnTo>
                    <a:pt x="35408" y="379145"/>
                  </a:lnTo>
                  <a:lnTo>
                    <a:pt x="16129" y="343735"/>
                  </a:lnTo>
                  <a:lnTo>
                    <a:pt x="4130" y="306116"/>
                  </a:lnTo>
                  <a:lnTo>
                    <a:pt x="0" y="2667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49084" y="4091952"/>
              <a:ext cx="653033" cy="5112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789083" y="2682253"/>
            <a:ext cx="918633" cy="511809"/>
            <a:chOff x="4341812" y="2682252"/>
            <a:chExt cx="688975" cy="511809"/>
          </a:xfrm>
        </p:grpSpPr>
        <p:sp>
          <p:nvSpPr>
            <p:cNvPr id="25" name="object 25"/>
            <p:cNvSpPr/>
            <p:nvPr/>
          </p:nvSpPr>
          <p:spPr>
            <a:xfrm>
              <a:off x="4343400" y="2743200"/>
              <a:ext cx="685800" cy="304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3400" y="27432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0560" y="2682252"/>
              <a:ext cx="428993" cy="5112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789083" y="3368053"/>
            <a:ext cx="918633" cy="511809"/>
            <a:chOff x="4341812" y="3368052"/>
            <a:chExt cx="688975" cy="511809"/>
          </a:xfrm>
        </p:grpSpPr>
        <p:sp>
          <p:nvSpPr>
            <p:cNvPr id="30" name="object 30"/>
            <p:cNvSpPr/>
            <p:nvPr/>
          </p:nvSpPr>
          <p:spPr>
            <a:xfrm>
              <a:off x="4343400" y="3428999"/>
              <a:ext cx="685800" cy="304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3400" y="3428999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5800" y="3368052"/>
              <a:ext cx="396989" cy="511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522379" y="3601225"/>
            <a:ext cx="918633" cy="511809"/>
            <a:chOff x="5641784" y="3601224"/>
            <a:chExt cx="688975" cy="511809"/>
          </a:xfrm>
        </p:grpSpPr>
        <p:sp>
          <p:nvSpPr>
            <p:cNvPr id="35" name="object 35"/>
            <p:cNvSpPr/>
            <p:nvPr/>
          </p:nvSpPr>
          <p:spPr>
            <a:xfrm>
              <a:off x="5643371" y="3662172"/>
              <a:ext cx="685800" cy="304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43371" y="3662172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14059" y="3601224"/>
              <a:ext cx="361962" cy="5112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130204" y="5221224"/>
            <a:ext cx="664633" cy="511809"/>
            <a:chOff x="5347652" y="5221223"/>
            <a:chExt cx="498475" cy="511809"/>
          </a:xfrm>
        </p:grpSpPr>
        <p:sp>
          <p:nvSpPr>
            <p:cNvPr id="40" name="object 40"/>
            <p:cNvSpPr/>
            <p:nvPr/>
          </p:nvSpPr>
          <p:spPr>
            <a:xfrm>
              <a:off x="5349240" y="5253227"/>
              <a:ext cx="495300" cy="3672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9240" y="5253227"/>
              <a:ext cx="495300" cy="367665"/>
            </a:xfrm>
            <a:custGeom>
              <a:avLst/>
              <a:gdLst/>
              <a:ahLst/>
              <a:cxnLst/>
              <a:rect l="l" t="t" r="r" b="b"/>
              <a:pathLst>
                <a:path w="495300" h="367664">
                  <a:moveTo>
                    <a:pt x="0" y="367284"/>
                  </a:moveTo>
                  <a:lnTo>
                    <a:pt x="495300" y="367284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3916" y="5221223"/>
              <a:ext cx="361962" cy="5112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569455" y="5817109"/>
            <a:ext cx="957580" cy="511809"/>
            <a:chOff x="4927091" y="5817108"/>
            <a:chExt cx="718185" cy="511809"/>
          </a:xfrm>
        </p:grpSpPr>
        <p:sp>
          <p:nvSpPr>
            <p:cNvPr id="45" name="object 45"/>
            <p:cNvSpPr/>
            <p:nvPr/>
          </p:nvSpPr>
          <p:spPr>
            <a:xfrm>
              <a:off x="4980431" y="5849112"/>
              <a:ext cx="662939" cy="3657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80431" y="5849112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0" y="365759"/>
                  </a:moveTo>
                  <a:lnTo>
                    <a:pt x="662939" y="365759"/>
                  </a:lnTo>
                  <a:lnTo>
                    <a:pt x="662939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7091" y="5817108"/>
              <a:ext cx="377189" cy="5112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906683" y="2910852"/>
            <a:ext cx="3964940" cy="3039110"/>
            <a:chOff x="5180012" y="2910852"/>
            <a:chExt cx="2973705" cy="3039110"/>
          </a:xfrm>
        </p:grpSpPr>
        <p:sp>
          <p:nvSpPr>
            <p:cNvPr id="50" name="object 50"/>
            <p:cNvSpPr/>
            <p:nvPr/>
          </p:nvSpPr>
          <p:spPr>
            <a:xfrm>
              <a:off x="5636260" y="4465319"/>
              <a:ext cx="2517140" cy="1484630"/>
            </a:xfrm>
            <a:custGeom>
              <a:avLst/>
              <a:gdLst/>
              <a:ahLst/>
              <a:cxnLst/>
              <a:rect l="l" t="t" r="r" b="b"/>
              <a:pathLst>
                <a:path w="2517140" h="1484629">
                  <a:moveTo>
                    <a:pt x="1526540" y="0"/>
                  </a:moveTo>
                  <a:lnTo>
                    <a:pt x="1441450" y="5080"/>
                  </a:lnTo>
                  <a:lnTo>
                    <a:pt x="1457388" y="32639"/>
                  </a:lnTo>
                  <a:lnTo>
                    <a:pt x="151765" y="787019"/>
                  </a:lnTo>
                  <a:lnTo>
                    <a:pt x="158115" y="797941"/>
                  </a:lnTo>
                  <a:lnTo>
                    <a:pt x="1463725" y="43573"/>
                  </a:lnTo>
                  <a:lnTo>
                    <a:pt x="1479677" y="71120"/>
                  </a:lnTo>
                  <a:lnTo>
                    <a:pt x="1509217" y="26289"/>
                  </a:lnTo>
                  <a:lnTo>
                    <a:pt x="1526540" y="0"/>
                  </a:lnTo>
                  <a:close/>
                </a:path>
                <a:path w="2517140" h="1484629">
                  <a:moveTo>
                    <a:pt x="2517140" y="411480"/>
                  </a:moveTo>
                  <a:lnTo>
                    <a:pt x="2432050" y="406146"/>
                  </a:lnTo>
                  <a:lnTo>
                    <a:pt x="2444458" y="435381"/>
                  </a:lnTo>
                  <a:lnTo>
                    <a:pt x="0" y="1472438"/>
                  </a:lnTo>
                  <a:lnTo>
                    <a:pt x="5080" y="1484122"/>
                  </a:lnTo>
                  <a:lnTo>
                    <a:pt x="2449423" y="447052"/>
                  </a:lnTo>
                  <a:lnTo>
                    <a:pt x="2461895" y="476377"/>
                  </a:lnTo>
                  <a:lnTo>
                    <a:pt x="2501023" y="430403"/>
                  </a:lnTo>
                  <a:lnTo>
                    <a:pt x="2517140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81600" y="2971800"/>
              <a:ext cx="685800" cy="3048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81600" y="29718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86755" y="2910852"/>
              <a:ext cx="493001" cy="51128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585884" y="4130053"/>
            <a:ext cx="918633" cy="511809"/>
            <a:chOff x="4189412" y="4130052"/>
            <a:chExt cx="688975" cy="511809"/>
          </a:xfrm>
        </p:grpSpPr>
        <p:sp>
          <p:nvSpPr>
            <p:cNvPr id="56" name="object 56"/>
            <p:cNvSpPr/>
            <p:nvPr/>
          </p:nvSpPr>
          <p:spPr>
            <a:xfrm>
              <a:off x="4191000" y="4190999"/>
              <a:ext cx="685800" cy="3048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91000" y="4190999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70247" y="4130052"/>
              <a:ext cx="544829" cy="51128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211484" y="4358653"/>
            <a:ext cx="918633" cy="511809"/>
            <a:chOff x="5408612" y="4358652"/>
            <a:chExt cx="688975" cy="511809"/>
          </a:xfrm>
        </p:grpSpPr>
        <p:sp>
          <p:nvSpPr>
            <p:cNvPr id="61" name="object 61"/>
            <p:cNvSpPr/>
            <p:nvPr/>
          </p:nvSpPr>
          <p:spPr>
            <a:xfrm>
              <a:off x="5410200" y="4419599"/>
              <a:ext cx="685800" cy="3048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10200" y="4419599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04688" y="4358652"/>
              <a:ext cx="512825" cy="5112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789083" y="5120641"/>
            <a:ext cx="918633" cy="511809"/>
            <a:chOff x="4341812" y="5120640"/>
            <a:chExt cx="688975" cy="511809"/>
          </a:xfrm>
        </p:grpSpPr>
        <p:sp>
          <p:nvSpPr>
            <p:cNvPr id="66" name="object 66"/>
            <p:cNvSpPr/>
            <p:nvPr/>
          </p:nvSpPr>
          <p:spPr>
            <a:xfrm>
              <a:off x="4343400" y="5181600"/>
              <a:ext cx="685800" cy="3048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43400" y="5181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56176" y="5120640"/>
              <a:ext cx="477774" cy="51128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3920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094" y="905498"/>
            <a:ext cx="3779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Boxing </a:t>
            </a:r>
            <a:r>
              <a:rPr spc="-5" dirty="0"/>
              <a:t>&amp;</a:t>
            </a:r>
            <a:r>
              <a:rPr spc="-50" dirty="0"/>
              <a:t> </a:t>
            </a:r>
            <a:r>
              <a:rPr spc="-15" dirty="0"/>
              <a:t>Unboxing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897824"/>
            <a:ext cx="10309860" cy="22212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Integer </a:t>
            </a:r>
            <a:r>
              <a:rPr sz="1800" spc="-15" dirty="0">
                <a:latin typeface="Carlito"/>
                <a:cs typeface="Carlito"/>
              </a:rPr>
              <a:t>ref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Integer(15);</a:t>
            </a:r>
            <a:endParaRPr sz="1800" dirty="0">
              <a:latin typeface="Carlito"/>
              <a:cs typeface="Carlito"/>
            </a:endParaRPr>
          </a:p>
          <a:p>
            <a:pPr marL="756285" marR="508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rlito"/>
                <a:cs typeface="Carlito"/>
              </a:rPr>
              <a:t>Encapsulating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primitive value </a:t>
            </a:r>
            <a:r>
              <a:rPr sz="1800" dirty="0">
                <a:latin typeface="Carlito"/>
                <a:cs typeface="Carlito"/>
              </a:rPr>
              <a:t>in the </a:t>
            </a:r>
            <a:r>
              <a:rPr sz="1800" spc="-10" dirty="0">
                <a:latin typeface="Carlito"/>
                <a:cs typeface="Carlito"/>
              </a:rPr>
              <a:t>respective </a:t>
            </a:r>
            <a:r>
              <a:rPr sz="1800" spc="-15" dirty="0">
                <a:latin typeface="Carlito"/>
                <a:cs typeface="Carlito"/>
              </a:rPr>
              <a:t>Wrapper </a:t>
            </a:r>
            <a:r>
              <a:rPr sz="1800" spc="-5" dirty="0">
                <a:latin typeface="Carlito"/>
                <a:cs typeface="Carlito"/>
              </a:rPr>
              <a:t>object is </a:t>
            </a:r>
            <a:r>
              <a:rPr sz="1800" spc="-10" dirty="0">
                <a:latin typeface="Carlito"/>
                <a:cs typeface="Carlito"/>
              </a:rPr>
              <a:t>called  boxing 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Wrapping.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 = </a:t>
            </a:r>
            <a:r>
              <a:rPr sz="1800" spc="-20" dirty="0">
                <a:latin typeface="Carlito"/>
                <a:cs typeface="Carlito"/>
              </a:rPr>
              <a:t>ref.intValue() </a:t>
            </a:r>
            <a:r>
              <a:rPr sz="1800" dirty="0">
                <a:latin typeface="Carlito"/>
                <a:cs typeface="Carlito"/>
              </a:rPr>
              <a:t>+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5;</a:t>
            </a:r>
          </a:p>
          <a:p>
            <a:pPr marL="75628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rlito"/>
                <a:cs typeface="Carlito"/>
              </a:rPr>
              <a:t>Getting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encapsulated value </a:t>
            </a:r>
            <a:r>
              <a:rPr sz="1800" spc="-5" dirty="0">
                <a:latin typeface="Carlito"/>
                <a:cs typeface="Carlito"/>
              </a:rPr>
              <a:t>out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object is called </a:t>
            </a:r>
            <a:r>
              <a:rPr sz="1800" spc="-10" dirty="0">
                <a:latin typeface="Carlito"/>
                <a:cs typeface="Carlito"/>
              </a:rPr>
              <a:t>unboxing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or</a:t>
            </a:r>
            <a:endParaRPr sz="18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unwrapping.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20028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873260"/>
            <a:ext cx="56904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AutoBoxing </a:t>
            </a:r>
            <a:r>
              <a:rPr spc="-5" dirty="0"/>
              <a:t>&amp; </a:t>
            </a:r>
            <a:r>
              <a:rPr spc="-15" dirty="0"/>
              <a:t>AutoUnboxing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79829"/>
            <a:ext cx="7989147" cy="271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Carlito"/>
                <a:cs typeface="Carlito"/>
              </a:rPr>
              <a:t>Supported by</a:t>
            </a:r>
            <a:r>
              <a:rPr sz="1800" b="1" spc="-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Carlito"/>
                <a:cs typeface="Carlito"/>
              </a:rPr>
              <a:t>jdk1.5+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Integer </a:t>
            </a:r>
            <a:r>
              <a:rPr sz="1800" dirty="0">
                <a:latin typeface="Carlito"/>
                <a:cs typeface="Carlito"/>
              </a:rPr>
              <a:t>i =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67;</a:t>
            </a:r>
            <a:endParaRPr sz="1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Carlito"/>
                <a:cs typeface="Carlito"/>
              </a:rPr>
              <a:t>automatically </a:t>
            </a:r>
            <a:r>
              <a:rPr sz="1800" spc="-10" dirty="0">
                <a:latin typeface="Carlito"/>
                <a:cs typeface="Carlito"/>
              </a:rPr>
              <a:t>translated into following </a:t>
            </a:r>
            <a:r>
              <a:rPr sz="1800" spc="-5" dirty="0">
                <a:latin typeface="Carlito"/>
                <a:cs typeface="Carlito"/>
              </a:rPr>
              <a:t>code by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compiler.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arlito"/>
                <a:cs typeface="Carlito"/>
              </a:rPr>
              <a:t>Integer </a:t>
            </a:r>
            <a:r>
              <a:rPr sz="1800" dirty="0">
                <a:latin typeface="Carlito"/>
                <a:cs typeface="Carlito"/>
              </a:rPr>
              <a:t>i = </a:t>
            </a:r>
            <a:r>
              <a:rPr sz="1800" spc="-5" dirty="0">
                <a:latin typeface="Carlito"/>
                <a:cs typeface="Carlito"/>
              </a:rPr>
              <a:t>new Integer(67); 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so </a:t>
            </a:r>
            <a:r>
              <a:rPr sz="1800" i="1" spc="-10" dirty="0">
                <a:latin typeface="Carlito"/>
                <a:cs typeface="Carlito"/>
              </a:rPr>
              <a:t>called</a:t>
            </a:r>
            <a:r>
              <a:rPr sz="1800" i="1" spc="70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AutoBoxing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 = i +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10;</a:t>
            </a:r>
            <a:endParaRPr sz="1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rlito"/>
                <a:cs typeface="Carlito"/>
              </a:rPr>
              <a:t>automatically </a:t>
            </a:r>
            <a:r>
              <a:rPr sz="1800" spc="-10" dirty="0">
                <a:latin typeface="Carlito"/>
                <a:cs typeface="Carlito"/>
              </a:rPr>
              <a:t>translated into following </a:t>
            </a:r>
            <a:r>
              <a:rPr sz="1800" spc="-5" dirty="0">
                <a:latin typeface="Carlito"/>
                <a:cs typeface="Carlito"/>
              </a:rPr>
              <a:t>code by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compiler.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  <a:tabLst>
                <a:tab pos="3341370" algn="l"/>
              </a:tabLst>
            </a:pPr>
            <a:r>
              <a:rPr sz="1800" spc="-10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 = </a:t>
            </a:r>
            <a:r>
              <a:rPr sz="1800" spc="-15" dirty="0">
                <a:latin typeface="Carlito"/>
                <a:cs typeface="Carlito"/>
              </a:rPr>
              <a:t>i.intValue()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+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10;	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so </a:t>
            </a:r>
            <a:r>
              <a:rPr sz="1800" i="1" spc="-10" dirty="0">
                <a:latin typeface="Carlito"/>
                <a:cs typeface="Carlito"/>
              </a:rPr>
              <a:t>called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AutoUnboxing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8395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8227" y="2798857"/>
            <a:ext cx="2097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34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4"/>
            <a:ext cx="46702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Array </a:t>
            </a: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18235"/>
            <a:ext cx="10760287" cy="3307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33400" algn="l"/>
                <a:tab pos="546735" algn="l"/>
              </a:tabLst>
            </a:pPr>
            <a:r>
              <a:rPr sz="1900" spc="-5" dirty="0">
                <a:latin typeface="Carlito"/>
                <a:cs typeface="Carlito"/>
              </a:rPr>
              <a:t>Constructing an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5" dirty="0">
                <a:latin typeface="Carlito"/>
                <a:cs typeface="Carlito"/>
              </a:rPr>
              <a:t>means </a:t>
            </a:r>
            <a:r>
              <a:rPr sz="1900" spc="-10" dirty="0">
                <a:latin typeface="Carlito"/>
                <a:cs typeface="Carlito"/>
              </a:rPr>
              <a:t>creating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5" dirty="0">
                <a:latin typeface="Carlito"/>
                <a:cs typeface="Carlito"/>
              </a:rPr>
              <a:t>object on the heap—in</a:t>
            </a:r>
            <a:r>
              <a:rPr sz="1900" spc="38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other</a:t>
            </a:r>
            <a:r>
              <a:rPr lang="en-IN" sz="1900" spc="-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words, </a:t>
            </a:r>
            <a:r>
              <a:rPr sz="1900" spc="-10" dirty="0">
                <a:latin typeface="Carlito"/>
                <a:cs typeface="Carlito"/>
              </a:rPr>
              <a:t>doing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new on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20" dirty="0">
                <a:latin typeface="Carlito"/>
                <a:cs typeface="Carlito"/>
              </a:rPr>
              <a:t>array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type.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Carlito"/>
              <a:cs typeface="Carlito"/>
            </a:endParaRPr>
          </a:p>
          <a:p>
            <a:pPr marL="12700" marR="6350">
              <a:lnSpc>
                <a:spcPct val="100000"/>
              </a:lnSpc>
              <a:tabLst>
                <a:tab pos="546100" algn="l"/>
                <a:tab pos="546735" algn="l"/>
              </a:tabLst>
            </a:pPr>
            <a:r>
              <a:rPr sz="1900" spc="-90" dirty="0">
                <a:latin typeface="Carlito"/>
                <a:cs typeface="Carlito"/>
              </a:rPr>
              <a:t>To </a:t>
            </a:r>
            <a:r>
              <a:rPr sz="1900" spc="-15" dirty="0">
                <a:latin typeface="Carlito"/>
                <a:cs typeface="Carlito"/>
              </a:rPr>
              <a:t>create </a:t>
            </a:r>
            <a:r>
              <a:rPr sz="1900" spc="-5" dirty="0">
                <a:latin typeface="Carlito"/>
                <a:cs typeface="Carlito"/>
              </a:rPr>
              <a:t>an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5" dirty="0">
                <a:latin typeface="Carlito"/>
                <a:cs typeface="Carlito"/>
              </a:rPr>
              <a:t>object, </a:t>
            </a:r>
            <a:r>
              <a:rPr sz="1900" spc="-20" dirty="0">
                <a:latin typeface="Carlito"/>
                <a:cs typeface="Carlito"/>
              </a:rPr>
              <a:t>Java </a:t>
            </a:r>
            <a:r>
              <a:rPr sz="1900" spc="-5" dirty="0">
                <a:latin typeface="Carlito"/>
                <a:cs typeface="Carlito"/>
              </a:rPr>
              <a:t>needs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know </a:t>
            </a:r>
            <a:r>
              <a:rPr sz="1900" spc="-10" dirty="0">
                <a:latin typeface="Carlito"/>
                <a:cs typeface="Carlito"/>
              </a:rPr>
              <a:t>how </a:t>
            </a:r>
            <a:r>
              <a:rPr sz="1900" spc="-5" dirty="0">
                <a:latin typeface="Carlito"/>
                <a:cs typeface="Carlito"/>
              </a:rPr>
              <a:t>much space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allocate on  </a:t>
            </a:r>
            <a:r>
              <a:rPr sz="1900" spc="-5" dirty="0">
                <a:latin typeface="Carlito"/>
                <a:cs typeface="Carlito"/>
              </a:rPr>
              <a:t>the heap, so </a:t>
            </a:r>
            <a:r>
              <a:rPr sz="1900" spc="-15" dirty="0">
                <a:latin typeface="Carlito"/>
                <a:cs typeface="Carlito"/>
              </a:rPr>
              <a:t>you </a:t>
            </a:r>
            <a:r>
              <a:rPr sz="1900" spc="-10" dirty="0">
                <a:latin typeface="Carlito"/>
                <a:cs typeface="Carlito"/>
              </a:rPr>
              <a:t>must </a:t>
            </a:r>
            <a:r>
              <a:rPr sz="1900" spc="-5" dirty="0">
                <a:latin typeface="Carlito"/>
                <a:cs typeface="Carlito"/>
              </a:rPr>
              <a:t>specify the </a:t>
            </a:r>
            <a:r>
              <a:rPr sz="1900" spc="-20" dirty="0">
                <a:latin typeface="Carlito"/>
                <a:cs typeface="Carlito"/>
              </a:rPr>
              <a:t>size </a:t>
            </a:r>
            <a:r>
              <a:rPr sz="1900" spc="-5" dirty="0">
                <a:latin typeface="Carlito"/>
                <a:cs typeface="Carlito"/>
              </a:rPr>
              <a:t>of the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10" dirty="0">
                <a:latin typeface="Carlito"/>
                <a:cs typeface="Carlito"/>
              </a:rPr>
              <a:t>at construction</a:t>
            </a:r>
            <a:r>
              <a:rPr sz="1900" spc="14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time.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Constructing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One-Dimensional</a:t>
            </a:r>
            <a:r>
              <a:rPr sz="1800" spc="4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Carlito"/>
                <a:cs typeface="Carlito"/>
              </a:rPr>
              <a:t>Arrays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Carlito"/>
              <a:cs typeface="Carlito"/>
            </a:endParaRPr>
          </a:p>
          <a:p>
            <a:pPr marL="286385">
              <a:lnSpc>
                <a:spcPct val="100000"/>
              </a:lnSpc>
              <a:tabLst>
                <a:tab pos="2145030" algn="l"/>
              </a:tabLst>
            </a:pPr>
            <a:r>
              <a:rPr sz="1900" spc="-10" dirty="0">
                <a:latin typeface="Carlito"/>
                <a:cs typeface="Carlito"/>
              </a:rPr>
              <a:t>int[]</a:t>
            </a:r>
            <a:r>
              <a:rPr sz="1900" spc="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testScores;	</a:t>
            </a:r>
            <a:r>
              <a:rPr sz="1900" spc="-5" dirty="0">
                <a:latin typeface="Carlito"/>
                <a:cs typeface="Carlito"/>
              </a:rPr>
              <a:t>// </a:t>
            </a:r>
            <a:r>
              <a:rPr sz="1900" spc="-10" dirty="0">
                <a:latin typeface="Carlito"/>
                <a:cs typeface="Carlito"/>
              </a:rPr>
              <a:t>Declares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10" dirty="0">
                <a:latin typeface="Carlito"/>
                <a:cs typeface="Carlito"/>
              </a:rPr>
              <a:t>of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integer</a:t>
            </a:r>
            <a:endParaRPr sz="1900" dirty="0">
              <a:latin typeface="Carlito"/>
              <a:cs typeface="Carlito"/>
            </a:endParaRPr>
          </a:p>
          <a:p>
            <a:pPr marL="286385" marR="510540">
              <a:lnSpc>
                <a:spcPct val="100000"/>
              </a:lnSpc>
              <a:spcBef>
                <a:spcPts val="455"/>
              </a:spcBef>
            </a:pPr>
            <a:r>
              <a:rPr sz="1900" spc="-15" dirty="0">
                <a:latin typeface="Carlito"/>
                <a:cs typeface="Carlito"/>
              </a:rPr>
              <a:t>testScores </a:t>
            </a:r>
            <a:r>
              <a:rPr sz="1900" spc="-5" dirty="0">
                <a:latin typeface="Carlito"/>
                <a:cs typeface="Carlito"/>
              </a:rPr>
              <a:t>= </a:t>
            </a:r>
            <a:r>
              <a:rPr sz="1900" spc="-10" dirty="0">
                <a:latin typeface="Carlito"/>
                <a:cs typeface="Carlito"/>
              </a:rPr>
              <a:t>new int[4]; //constructs </a:t>
            </a:r>
            <a:r>
              <a:rPr sz="1900" spc="-5" dirty="0">
                <a:latin typeface="Carlito"/>
                <a:cs typeface="Carlito"/>
              </a:rPr>
              <a:t>an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5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assigns </a:t>
            </a:r>
            <a:r>
              <a:rPr sz="1900" spc="-5" dirty="0">
                <a:latin typeface="Carlito"/>
                <a:cs typeface="Carlito"/>
              </a:rPr>
              <a:t>it the </a:t>
            </a:r>
            <a:r>
              <a:rPr sz="1900" spc="-15" dirty="0">
                <a:latin typeface="Carlito"/>
                <a:cs typeface="Carlito"/>
              </a:rPr>
              <a:t>testScores  </a:t>
            </a:r>
            <a:r>
              <a:rPr sz="1900" spc="-10" dirty="0">
                <a:latin typeface="Carlito"/>
                <a:cs typeface="Carlito"/>
              </a:rPr>
              <a:t>variable</a:t>
            </a:r>
            <a:endParaRPr sz="1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9359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5"/>
            <a:ext cx="4837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</a:t>
            </a:r>
            <a:r>
              <a:rPr spc="-15" dirty="0"/>
              <a:t> </a:t>
            </a:r>
            <a:r>
              <a:rPr spc="-2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20401" y="2717146"/>
            <a:ext cx="6692900" cy="2799715"/>
            <a:chOff x="2490300" y="2717145"/>
            <a:chExt cx="5019675" cy="2799715"/>
          </a:xfrm>
        </p:grpSpPr>
        <p:sp>
          <p:nvSpPr>
            <p:cNvPr id="4" name="object 4"/>
            <p:cNvSpPr/>
            <p:nvPr/>
          </p:nvSpPr>
          <p:spPr>
            <a:xfrm>
              <a:off x="2496650" y="2723495"/>
              <a:ext cx="5006515" cy="2786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6650" y="2723495"/>
              <a:ext cx="5006975" cy="2787015"/>
            </a:xfrm>
            <a:custGeom>
              <a:avLst/>
              <a:gdLst/>
              <a:ahLst/>
              <a:cxnLst/>
              <a:rect l="l" t="t" r="r" b="b"/>
              <a:pathLst>
                <a:path w="5006975" h="2787015">
                  <a:moveTo>
                    <a:pt x="455591" y="917467"/>
                  </a:moveTo>
                  <a:lnTo>
                    <a:pt x="450014" y="875324"/>
                  </a:lnTo>
                  <a:lnTo>
                    <a:pt x="448382" y="833584"/>
                  </a:lnTo>
                  <a:lnTo>
                    <a:pt x="450581" y="792362"/>
                  </a:lnTo>
                  <a:lnTo>
                    <a:pt x="456498" y="751769"/>
                  </a:lnTo>
                  <a:lnTo>
                    <a:pt x="466019" y="711919"/>
                  </a:lnTo>
                  <a:lnTo>
                    <a:pt x="479033" y="672924"/>
                  </a:lnTo>
                  <a:lnTo>
                    <a:pt x="495425" y="634898"/>
                  </a:lnTo>
                  <a:lnTo>
                    <a:pt x="515082" y="597953"/>
                  </a:lnTo>
                  <a:lnTo>
                    <a:pt x="537890" y="562203"/>
                  </a:lnTo>
                  <a:lnTo>
                    <a:pt x="563738" y="527760"/>
                  </a:lnTo>
                  <a:lnTo>
                    <a:pt x="592511" y="494737"/>
                  </a:lnTo>
                  <a:lnTo>
                    <a:pt x="624096" y="463247"/>
                  </a:lnTo>
                  <a:lnTo>
                    <a:pt x="658380" y="433403"/>
                  </a:lnTo>
                  <a:lnTo>
                    <a:pt x="695250" y="405318"/>
                  </a:lnTo>
                  <a:lnTo>
                    <a:pt x="734592" y="379105"/>
                  </a:lnTo>
                  <a:lnTo>
                    <a:pt x="776294" y="354876"/>
                  </a:lnTo>
                  <a:lnTo>
                    <a:pt x="820242" y="332746"/>
                  </a:lnTo>
                  <a:lnTo>
                    <a:pt x="866322" y="312825"/>
                  </a:lnTo>
                  <a:lnTo>
                    <a:pt x="914422" y="295229"/>
                  </a:lnTo>
                  <a:lnTo>
                    <a:pt x="964429" y="280069"/>
                  </a:lnTo>
                  <a:lnTo>
                    <a:pt x="1016228" y="267458"/>
                  </a:lnTo>
                  <a:lnTo>
                    <a:pt x="1069708" y="257509"/>
                  </a:lnTo>
                  <a:lnTo>
                    <a:pt x="1124754" y="250336"/>
                  </a:lnTo>
                  <a:lnTo>
                    <a:pt x="1176820" y="246300"/>
                  </a:lnTo>
                  <a:lnTo>
                    <a:pt x="1228891" y="244920"/>
                  </a:lnTo>
                  <a:lnTo>
                    <a:pt x="1280797" y="246166"/>
                  </a:lnTo>
                  <a:lnTo>
                    <a:pt x="1332369" y="250013"/>
                  </a:lnTo>
                  <a:lnTo>
                    <a:pt x="1383437" y="256432"/>
                  </a:lnTo>
                  <a:lnTo>
                    <a:pt x="1433830" y="265396"/>
                  </a:lnTo>
                  <a:lnTo>
                    <a:pt x="1483379" y="276878"/>
                  </a:lnTo>
                  <a:lnTo>
                    <a:pt x="1531914" y="290850"/>
                  </a:lnTo>
                  <a:lnTo>
                    <a:pt x="1579264" y="307285"/>
                  </a:lnTo>
                  <a:lnTo>
                    <a:pt x="1625261" y="326155"/>
                  </a:lnTo>
                  <a:lnTo>
                    <a:pt x="1652243" y="291267"/>
                  </a:lnTo>
                  <a:lnTo>
                    <a:pt x="1682528" y="258790"/>
                  </a:lnTo>
                  <a:lnTo>
                    <a:pt x="1715867" y="228784"/>
                  </a:lnTo>
                  <a:lnTo>
                    <a:pt x="1752009" y="201307"/>
                  </a:lnTo>
                  <a:lnTo>
                    <a:pt x="1790703" y="176416"/>
                  </a:lnTo>
                  <a:lnTo>
                    <a:pt x="1831698" y="154170"/>
                  </a:lnTo>
                  <a:lnTo>
                    <a:pt x="1874745" y="134628"/>
                  </a:lnTo>
                  <a:lnTo>
                    <a:pt x="1919591" y="117848"/>
                  </a:lnTo>
                  <a:lnTo>
                    <a:pt x="1965987" y="103888"/>
                  </a:lnTo>
                  <a:lnTo>
                    <a:pt x="2013681" y="92806"/>
                  </a:lnTo>
                  <a:lnTo>
                    <a:pt x="2062424" y="84661"/>
                  </a:lnTo>
                  <a:lnTo>
                    <a:pt x="2111965" y="79511"/>
                  </a:lnTo>
                  <a:lnTo>
                    <a:pt x="2162053" y="77415"/>
                  </a:lnTo>
                  <a:lnTo>
                    <a:pt x="2212437" y="78431"/>
                  </a:lnTo>
                  <a:lnTo>
                    <a:pt x="2262867" y="82616"/>
                  </a:lnTo>
                  <a:lnTo>
                    <a:pt x="2313092" y="90030"/>
                  </a:lnTo>
                  <a:lnTo>
                    <a:pt x="2362862" y="100731"/>
                  </a:lnTo>
                  <a:lnTo>
                    <a:pt x="2411925" y="114777"/>
                  </a:lnTo>
                  <a:lnTo>
                    <a:pt x="2460032" y="132226"/>
                  </a:lnTo>
                  <a:lnTo>
                    <a:pt x="2498652" y="149190"/>
                  </a:lnTo>
                  <a:lnTo>
                    <a:pt x="2535533" y="168214"/>
                  </a:lnTo>
                  <a:lnTo>
                    <a:pt x="2570510" y="189215"/>
                  </a:lnTo>
                  <a:lnTo>
                    <a:pt x="2603415" y="212109"/>
                  </a:lnTo>
                  <a:lnTo>
                    <a:pt x="2628814" y="177914"/>
                  </a:lnTo>
                  <a:lnTo>
                    <a:pt x="2658063" y="146442"/>
                  </a:lnTo>
                  <a:lnTo>
                    <a:pt x="2690822" y="117780"/>
                  </a:lnTo>
                  <a:lnTo>
                    <a:pt x="2726750" y="92014"/>
                  </a:lnTo>
                  <a:lnTo>
                    <a:pt x="2765506" y="69231"/>
                  </a:lnTo>
                  <a:lnTo>
                    <a:pt x="2806751" y="49517"/>
                  </a:lnTo>
                  <a:lnTo>
                    <a:pt x="2850142" y="32958"/>
                  </a:lnTo>
                  <a:lnTo>
                    <a:pt x="2895340" y="19640"/>
                  </a:lnTo>
                  <a:lnTo>
                    <a:pt x="2942004" y="9651"/>
                  </a:lnTo>
                  <a:lnTo>
                    <a:pt x="2989794" y="3075"/>
                  </a:lnTo>
                  <a:lnTo>
                    <a:pt x="3038368" y="0"/>
                  </a:lnTo>
                  <a:lnTo>
                    <a:pt x="3087386" y="511"/>
                  </a:lnTo>
                  <a:lnTo>
                    <a:pt x="3136508" y="4696"/>
                  </a:lnTo>
                  <a:lnTo>
                    <a:pt x="3185392" y="12639"/>
                  </a:lnTo>
                  <a:lnTo>
                    <a:pt x="3233699" y="24429"/>
                  </a:lnTo>
                  <a:lnTo>
                    <a:pt x="3281087" y="40151"/>
                  </a:lnTo>
                  <a:lnTo>
                    <a:pt x="3331184" y="61917"/>
                  </a:lnTo>
                  <a:lnTo>
                    <a:pt x="3377543" y="87792"/>
                  </a:lnTo>
                  <a:lnTo>
                    <a:pt x="3419711" y="117500"/>
                  </a:lnTo>
                  <a:lnTo>
                    <a:pt x="3457236" y="150768"/>
                  </a:lnTo>
                  <a:lnTo>
                    <a:pt x="3492079" y="122359"/>
                  </a:lnTo>
                  <a:lnTo>
                    <a:pt x="3529493" y="96877"/>
                  </a:lnTo>
                  <a:lnTo>
                    <a:pt x="3569198" y="74339"/>
                  </a:lnTo>
                  <a:lnTo>
                    <a:pt x="3610915" y="54761"/>
                  </a:lnTo>
                  <a:lnTo>
                    <a:pt x="3654364" y="38162"/>
                  </a:lnTo>
                  <a:lnTo>
                    <a:pt x="3699265" y="24558"/>
                  </a:lnTo>
                  <a:lnTo>
                    <a:pt x="3745339" y="13967"/>
                  </a:lnTo>
                  <a:lnTo>
                    <a:pt x="3792306" y="6406"/>
                  </a:lnTo>
                  <a:lnTo>
                    <a:pt x="3839887" y="1892"/>
                  </a:lnTo>
                  <a:lnTo>
                    <a:pt x="3887802" y="443"/>
                  </a:lnTo>
                  <a:lnTo>
                    <a:pt x="3935771" y="2075"/>
                  </a:lnTo>
                  <a:lnTo>
                    <a:pt x="3983514" y="6806"/>
                  </a:lnTo>
                  <a:lnTo>
                    <a:pt x="4030753" y="14654"/>
                  </a:lnTo>
                  <a:lnTo>
                    <a:pt x="4077208" y="25635"/>
                  </a:lnTo>
                  <a:lnTo>
                    <a:pt x="4122598" y="39766"/>
                  </a:lnTo>
                  <a:lnTo>
                    <a:pt x="4166645" y="57066"/>
                  </a:lnTo>
                  <a:lnTo>
                    <a:pt x="4209068" y="77551"/>
                  </a:lnTo>
                  <a:lnTo>
                    <a:pt x="4249589" y="101238"/>
                  </a:lnTo>
                  <a:lnTo>
                    <a:pt x="4296620" y="135120"/>
                  </a:lnTo>
                  <a:lnTo>
                    <a:pt x="4337929" y="172607"/>
                  </a:lnTo>
                  <a:lnTo>
                    <a:pt x="4373192" y="213284"/>
                  </a:lnTo>
                  <a:lnTo>
                    <a:pt x="4402083" y="256733"/>
                  </a:lnTo>
                  <a:lnTo>
                    <a:pt x="4424279" y="302539"/>
                  </a:lnTo>
                  <a:lnTo>
                    <a:pt x="4439454" y="350285"/>
                  </a:lnTo>
                  <a:lnTo>
                    <a:pt x="4493001" y="363353"/>
                  </a:lnTo>
                  <a:lnTo>
                    <a:pt x="4543898" y="379732"/>
                  </a:lnTo>
                  <a:lnTo>
                    <a:pt x="4591990" y="399217"/>
                  </a:lnTo>
                  <a:lnTo>
                    <a:pt x="4637126" y="421607"/>
                  </a:lnTo>
                  <a:lnTo>
                    <a:pt x="4679151" y="446697"/>
                  </a:lnTo>
                  <a:lnTo>
                    <a:pt x="4717913" y="474284"/>
                  </a:lnTo>
                  <a:lnTo>
                    <a:pt x="4753259" y="504165"/>
                  </a:lnTo>
                  <a:lnTo>
                    <a:pt x="4785035" y="536136"/>
                  </a:lnTo>
                  <a:lnTo>
                    <a:pt x="4813088" y="569995"/>
                  </a:lnTo>
                  <a:lnTo>
                    <a:pt x="4837265" y="605537"/>
                  </a:lnTo>
                  <a:lnTo>
                    <a:pt x="4857414" y="642561"/>
                  </a:lnTo>
                  <a:lnTo>
                    <a:pt x="4873380" y="680861"/>
                  </a:lnTo>
                  <a:lnTo>
                    <a:pt x="4885011" y="720236"/>
                  </a:lnTo>
                  <a:lnTo>
                    <a:pt x="4892154" y="760481"/>
                  </a:lnTo>
                  <a:lnTo>
                    <a:pt x="4894655" y="801394"/>
                  </a:lnTo>
                  <a:lnTo>
                    <a:pt x="4892361" y="842770"/>
                  </a:lnTo>
                  <a:lnTo>
                    <a:pt x="4885120" y="884408"/>
                  </a:lnTo>
                  <a:lnTo>
                    <a:pt x="4872778" y="926103"/>
                  </a:lnTo>
                  <a:lnTo>
                    <a:pt x="4852704" y="972609"/>
                  </a:lnTo>
                  <a:lnTo>
                    <a:pt x="4844584" y="987698"/>
                  </a:lnTo>
                  <a:lnTo>
                    <a:pt x="4877132" y="1022289"/>
                  </a:lnTo>
                  <a:lnTo>
                    <a:pt x="4905981" y="1058019"/>
                  </a:lnTo>
                  <a:lnTo>
                    <a:pt x="4931155" y="1094745"/>
                  </a:lnTo>
                  <a:lnTo>
                    <a:pt x="4952678" y="1132327"/>
                  </a:lnTo>
                  <a:lnTo>
                    <a:pt x="4970575" y="1170625"/>
                  </a:lnTo>
                  <a:lnTo>
                    <a:pt x="4984870" y="1209496"/>
                  </a:lnTo>
                  <a:lnTo>
                    <a:pt x="4995587" y="1248800"/>
                  </a:lnTo>
                  <a:lnTo>
                    <a:pt x="5002751" y="1288397"/>
                  </a:lnTo>
                  <a:lnTo>
                    <a:pt x="5006385" y="1328143"/>
                  </a:lnTo>
                  <a:lnTo>
                    <a:pt x="5006515" y="1367900"/>
                  </a:lnTo>
                  <a:lnTo>
                    <a:pt x="5003164" y="1407525"/>
                  </a:lnTo>
                  <a:lnTo>
                    <a:pt x="4996356" y="1446879"/>
                  </a:lnTo>
                  <a:lnTo>
                    <a:pt x="4986117" y="1485818"/>
                  </a:lnTo>
                  <a:lnTo>
                    <a:pt x="4972470" y="1524204"/>
                  </a:lnTo>
                  <a:lnTo>
                    <a:pt x="4955440" y="1561894"/>
                  </a:lnTo>
                  <a:lnTo>
                    <a:pt x="4935051" y="1598747"/>
                  </a:lnTo>
                  <a:lnTo>
                    <a:pt x="4911326" y="1634623"/>
                  </a:lnTo>
                  <a:lnTo>
                    <a:pt x="4884292" y="1669380"/>
                  </a:lnTo>
                  <a:lnTo>
                    <a:pt x="4853971" y="1702878"/>
                  </a:lnTo>
                  <a:lnTo>
                    <a:pt x="4820388" y="1734975"/>
                  </a:lnTo>
                  <a:lnTo>
                    <a:pt x="4783568" y="1765531"/>
                  </a:lnTo>
                  <a:lnTo>
                    <a:pt x="4743534" y="1794404"/>
                  </a:lnTo>
                  <a:lnTo>
                    <a:pt x="4700312" y="1821453"/>
                  </a:lnTo>
                  <a:lnTo>
                    <a:pt x="4659330" y="1843757"/>
                  </a:lnTo>
                  <a:lnTo>
                    <a:pt x="4616680" y="1863964"/>
                  </a:lnTo>
                  <a:lnTo>
                    <a:pt x="4572503" y="1882025"/>
                  </a:lnTo>
                  <a:lnTo>
                    <a:pt x="4526941" y="1897891"/>
                  </a:lnTo>
                  <a:lnTo>
                    <a:pt x="4480134" y="1911512"/>
                  </a:lnTo>
                  <a:lnTo>
                    <a:pt x="4432225" y="1922841"/>
                  </a:lnTo>
                  <a:lnTo>
                    <a:pt x="4383354" y="1931826"/>
                  </a:lnTo>
                  <a:lnTo>
                    <a:pt x="4333663" y="1938420"/>
                  </a:lnTo>
                  <a:lnTo>
                    <a:pt x="4331009" y="1980029"/>
                  </a:lnTo>
                  <a:lnTo>
                    <a:pt x="4324038" y="2020684"/>
                  </a:lnTo>
                  <a:lnTo>
                    <a:pt x="4312925" y="2060256"/>
                  </a:lnTo>
                  <a:lnTo>
                    <a:pt x="4297844" y="2098614"/>
                  </a:lnTo>
                  <a:lnTo>
                    <a:pt x="4278968" y="2135629"/>
                  </a:lnTo>
                  <a:lnTo>
                    <a:pt x="4256470" y="2171172"/>
                  </a:lnTo>
                  <a:lnTo>
                    <a:pt x="4230526" y="2205114"/>
                  </a:lnTo>
                  <a:lnTo>
                    <a:pt x="4201309" y="2237325"/>
                  </a:lnTo>
                  <a:lnTo>
                    <a:pt x="4168992" y="2267675"/>
                  </a:lnTo>
                  <a:lnTo>
                    <a:pt x="4133749" y="2296036"/>
                  </a:lnTo>
                  <a:lnTo>
                    <a:pt x="4095755" y="2322277"/>
                  </a:lnTo>
                  <a:lnTo>
                    <a:pt x="4055182" y="2346270"/>
                  </a:lnTo>
                  <a:lnTo>
                    <a:pt x="4012206" y="2367884"/>
                  </a:lnTo>
                  <a:lnTo>
                    <a:pt x="3966999" y="2386991"/>
                  </a:lnTo>
                  <a:lnTo>
                    <a:pt x="3919736" y="2403460"/>
                  </a:lnTo>
                  <a:lnTo>
                    <a:pt x="3870590" y="2417163"/>
                  </a:lnTo>
                  <a:lnTo>
                    <a:pt x="3819736" y="2427970"/>
                  </a:lnTo>
                  <a:lnTo>
                    <a:pt x="3767346" y="2435752"/>
                  </a:lnTo>
                  <a:lnTo>
                    <a:pt x="3713596" y="2440378"/>
                  </a:lnTo>
                  <a:lnTo>
                    <a:pt x="3658658" y="2441721"/>
                  </a:lnTo>
                  <a:lnTo>
                    <a:pt x="3605948" y="2439817"/>
                  </a:lnTo>
                  <a:lnTo>
                    <a:pt x="3553788" y="2434794"/>
                  </a:lnTo>
                  <a:lnTo>
                    <a:pt x="3502413" y="2426705"/>
                  </a:lnTo>
                  <a:lnTo>
                    <a:pt x="3452063" y="2415604"/>
                  </a:lnTo>
                  <a:lnTo>
                    <a:pt x="3402975" y="2401544"/>
                  </a:lnTo>
                  <a:lnTo>
                    <a:pt x="3355386" y="2384578"/>
                  </a:lnTo>
                  <a:lnTo>
                    <a:pt x="3309535" y="2364759"/>
                  </a:lnTo>
                  <a:lnTo>
                    <a:pt x="3292301" y="2403297"/>
                  </a:lnTo>
                  <a:lnTo>
                    <a:pt x="3271970" y="2440354"/>
                  </a:lnTo>
                  <a:lnTo>
                    <a:pt x="3248687" y="2475870"/>
                  </a:lnTo>
                  <a:lnTo>
                    <a:pt x="3222597" y="2509787"/>
                  </a:lnTo>
                  <a:lnTo>
                    <a:pt x="3193846" y="2542045"/>
                  </a:lnTo>
                  <a:lnTo>
                    <a:pt x="3162578" y="2572586"/>
                  </a:lnTo>
                  <a:lnTo>
                    <a:pt x="3128939" y="2601351"/>
                  </a:lnTo>
                  <a:lnTo>
                    <a:pt x="3093075" y="2628279"/>
                  </a:lnTo>
                  <a:lnTo>
                    <a:pt x="3055130" y="2653313"/>
                  </a:lnTo>
                  <a:lnTo>
                    <a:pt x="3015250" y="2676392"/>
                  </a:lnTo>
                  <a:lnTo>
                    <a:pt x="2973580" y="2697459"/>
                  </a:lnTo>
                  <a:lnTo>
                    <a:pt x="2930265" y="2716454"/>
                  </a:lnTo>
                  <a:lnTo>
                    <a:pt x="2885451" y="2733317"/>
                  </a:lnTo>
                  <a:lnTo>
                    <a:pt x="2839282" y="2747990"/>
                  </a:lnTo>
                  <a:lnTo>
                    <a:pt x="2791904" y="2760413"/>
                  </a:lnTo>
                  <a:lnTo>
                    <a:pt x="2743463" y="2770529"/>
                  </a:lnTo>
                  <a:lnTo>
                    <a:pt x="2694103" y="2778276"/>
                  </a:lnTo>
                  <a:lnTo>
                    <a:pt x="2643970" y="2783597"/>
                  </a:lnTo>
                  <a:lnTo>
                    <a:pt x="2593208" y="2786432"/>
                  </a:lnTo>
                  <a:lnTo>
                    <a:pt x="2541964" y="2786722"/>
                  </a:lnTo>
                  <a:lnTo>
                    <a:pt x="2490382" y="2784409"/>
                  </a:lnTo>
                  <a:lnTo>
                    <a:pt x="2438608" y="2779432"/>
                  </a:lnTo>
                  <a:lnTo>
                    <a:pt x="2386787" y="2771733"/>
                  </a:lnTo>
                  <a:lnTo>
                    <a:pt x="2335064" y="2761253"/>
                  </a:lnTo>
                  <a:lnTo>
                    <a:pt x="2283864" y="2748005"/>
                  </a:lnTo>
                  <a:lnTo>
                    <a:pt x="2234227" y="2732169"/>
                  </a:lnTo>
                  <a:lnTo>
                    <a:pt x="2186306" y="2713832"/>
                  </a:lnTo>
                  <a:lnTo>
                    <a:pt x="2140254" y="2693081"/>
                  </a:lnTo>
                  <a:lnTo>
                    <a:pt x="2096224" y="2670003"/>
                  </a:lnTo>
                  <a:lnTo>
                    <a:pt x="2054370" y="2644685"/>
                  </a:lnTo>
                  <a:lnTo>
                    <a:pt x="2014845" y="2617214"/>
                  </a:lnTo>
                  <a:lnTo>
                    <a:pt x="1977802" y="2587675"/>
                  </a:lnTo>
                  <a:lnTo>
                    <a:pt x="1943393" y="2556157"/>
                  </a:lnTo>
                  <a:lnTo>
                    <a:pt x="1911773" y="2522747"/>
                  </a:lnTo>
                  <a:lnTo>
                    <a:pt x="1865998" y="2542349"/>
                  </a:lnTo>
                  <a:lnTo>
                    <a:pt x="1819372" y="2559694"/>
                  </a:lnTo>
                  <a:lnTo>
                    <a:pt x="1772012" y="2574805"/>
                  </a:lnTo>
                  <a:lnTo>
                    <a:pt x="1724032" y="2587703"/>
                  </a:lnTo>
                  <a:lnTo>
                    <a:pt x="1675546" y="2598411"/>
                  </a:lnTo>
                  <a:lnTo>
                    <a:pt x="1626671" y="2606950"/>
                  </a:lnTo>
                  <a:lnTo>
                    <a:pt x="1577521" y="2613342"/>
                  </a:lnTo>
                  <a:lnTo>
                    <a:pt x="1528211" y="2617608"/>
                  </a:lnTo>
                  <a:lnTo>
                    <a:pt x="1478856" y="2619771"/>
                  </a:lnTo>
                  <a:lnTo>
                    <a:pt x="1429571" y="2619853"/>
                  </a:lnTo>
                  <a:lnTo>
                    <a:pt x="1380471" y="2617876"/>
                  </a:lnTo>
                  <a:lnTo>
                    <a:pt x="1331672" y="2613860"/>
                  </a:lnTo>
                  <a:lnTo>
                    <a:pt x="1283288" y="2607829"/>
                  </a:lnTo>
                  <a:lnTo>
                    <a:pt x="1235434" y="2599804"/>
                  </a:lnTo>
                  <a:lnTo>
                    <a:pt x="1188226" y="2589807"/>
                  </a:lnTo>
                  <a:lnTo>
                    <a:pt x="1141778" y="2577860"/>
                  </a:lnTo>
                  <a:lnTo>
                    <a:pt x="1096206" y="2563984"/>
                  </a:lnTo>
                  <a:lnTo>
                    <a:pt x="1051624" y="2548202"/>
                  </a:lnTo>
                  <a:lnTo>
                    <a:pt x="1008147" y="2530535"/>
                  </a:lnTo>
                  <a:lnTo>
                    <a:pt x="965891" y="2511006"/>
                  </a:lnTo>
                  <a:lnTo>
                    <a:pt x="924971" y="2489636"/>
                  </a:lnTo>
                  <a:lnTo>
                    <a:pt x="885501" y="2466446"/>
                  </a:lnTo>
                  <a:lnTo>
                    <a:pt x="847597" y="2441460"/>
                  </a:lnTo>
                  <a:lnTo>
                    <a:pt x="811374" y="2414698"/>
                  </a:lnTo>
                  <a:lnTo>
                    <a:pt x="776946" y="2386183"/>
                  </a:lnTo>
                  <a:lnTo>
                    <a:pt x="744429" y="2355937"/>
                  </a:lnTo>
                  <a:lnTo>
                    <a:pt x="713938" y="2323981"/>
                  </a:lnTo>
                  <a:lnTo>
                    <a:pt x="685588" y="2290337"/>
                  </a:lnTo>
                  <a:lnTo>
                    <a:pt x="682413" y="2286273"/>
                  </a:lnTo>
                  <a:lnTo>
                    <a:pt x="679238" y="2282209"/>
                  </a:lnTo>
                  <a:lnTo>
                    <a:pt x="676190" y="2278145"/>
                  </a:lnTo>
                  <a:lnTo>
                    <a:pt x="621224" y="2280758"/>
                  </a:lnTo>
                  <a:lnTo>
                    <a:pt x="567296" y="2278928"/>
                  </a:lnTo>
                  <a:lnTo>
                    <a:pt x="514749" y="2272860"/>
                  </a:lnTo>
                  <a:lnTo>
                    <a:pt x="463924" y="2262756"/>
                  </a:lnTo>
                  <a:lnTo>
                    <a:pt x="415163" y="2248822"/>
                  </a:lnTo>
                  <a:lnTo>
                    <a:pt x="368805" y="2231261"/>
                  </a:lnTo>
                  <a:lnTo>
                    <a:pt x="325194" y="2210276"/>
                  </a:lnTo>
                  <a:lnTo>
                    <a:pt x="284669" y="2186072"/>
                  </a:lnTo>
                  <a:lnTo>
                    <a:pt x="247574" y="2158852"/>
                  </a:lnTo>
                  <a:lnTo>
                    <a:pt x="214249" y="2128821"/>
                  </a:lnTo>
                  <a:lnTo>
                    <a:pt x="185034" y="2096182"/>
                  </a:lnTo>
                  <a:lnTo>
                    <a:pt x="160273" y="2061139"/>
                  </a:lnTo>
                  <a:lnTo>
                    <a:pt x="140306" y="2023897"/>
                  </a:lnTo>
                  <a:lnTo>
                    <a:pt x="125474" y="1984658"/>
                  </a:lnTo>
                  <a:lnTo>
                    <a:pt x="116120" y="1943627"/>
                  </a:lnTo>
                  <a:lnTo>
                    <a:pt x="112668" y="1895870"/>
                  </a:lnTo>
                  <a:lnTo>
                    <a:pt x="117071" y="1848632"/>
                  </a:lnTo>
                  <a:lnTo>
                    <a:pt x="129099" y="1802428"/>
                  </a:lnTo>
                  <a:lnTo>
                    <a:pt x="148521" y="1757777"/>
                  </a:lnTo>
                  <a:lnTo>
                    <a:pt x="175104" y="1715197"/>
                  </a:lnTo>
                  <a:lnTo>
                    <a:pt x="208620" y="1675205"/>
                  </a:lnTo>
                  <a:lnTo>
                    <a:pt x="248835" y="1638319"/>
                  </a:lnTo>
                  <a:lnTo>
                    <a:pt x="203045" y="1615256"/>
                  </a:lnTo>
                  <a:lnTo>
                    <a:pt x="161609" y="1589107"/>
                  </a:lnTo>
                  <a:lnTo>
                    <a:pt x="124635" y="1560189"/>
                  </a:lnTo>
                  <a:lnTo>
                    <a:pt x="92234" y="1528824"/>
                  </a:lnTo>
                  <a:lnTo>
                    <a:pt x="64516" y="1495331"/>
                  </a:lnTo>
                  <a:lnTo>
                    <a:pt x="41589" y="1460029"/>
                  </a:lnTo>
                  <a:lnTo>
                    <a:pt x="23565" y="1423239"/>
                  </a:lnTo>
                  <a:lnTo>
                    <a:pt x="10552" y="1385279"/>
                  </a:lnTo>
                  <a:lnTo>
                    <a:pt x="2660" y="1346470"/>
                  </a:lnTo>
                  <a:lnTo>
                    <a:pt x="0" y="1307131"/>
                  </a:lnTo>
                  <a:lnTo>
                    <a:pt x="2680" y="1267582"/>
                  </a:lnTo>
                  <a:lnTo>
                    <a:pt x="10810" y="1228143"/>
                  </a:lnTo>
                  <a:lnTo>
                    <a:pt x="24501" y="1189134"/>
                  </a:lnTo>
                  <a:lnTo>
                    <a:pt x="43862" y="1150873"/>
                  </a:lnTo>
                  <a:lnTo>
                    <a:pt x="69003" y="1113682"/>
                  </a:lnTo>
                  <a:lnTo>
                    <a:pt x="98210" y="1079901"/>
                  </a:lnTo>
                  <a:lnTo>
                    <a:pt x="131573" y="1048947"/>
                  </a:lnTo>
                  <a:lnTo>
                    <a:pt x="168735" y="1020995"/>
                  </a:lnTo>
                  <a:lnTo>
                    <a:pt x="209338" y="996220"/>
                  </a:lnTo>
                  <a:lnTo>
                    <a:pt x="253021" y="974796"/>
                  </a:lnTo>
                  <a:lnTo>
                    <a:pt x="299428" y="956898"/>
                  </a:lnTo>
                  <a:lnTo>
                    <a:pt x="348199" y="942700"/>
                  </a:lnTo>
                  <a:lnTo>
                    <a:pt x="398976" y="932377"/>
                  </a:lnTo>
                  <a:lnTo>
                    <a:pt x="451400" y="926103"/>
                  </a:lnTo>
                  <a:lnTo>
                    <a:pt x="455591" y="917467"/>
                  </a:lnTo>
                  <a:close/>
                </a:path>
                <a:path w="5006975" h="2787015">
                  <a:moveTo>
                    <a:pt x="547412" y="1678832"/>
                  </a:moveTo>
                  <a:lnTo>
                    <a:pt x="496304" y="1679890"/>
                  </a:lnTo>
                  <a:lnTo>
                    <a:pt x="445591" y="1677012"/>
                  </a:lnTo>
                  <a:lnTo>
                    <a:pt x="395647" y="1670259"/>
                  </a:lnTo>
                  <a:lnTo>
                    <a:pt x="346846" y="1659697"/>
                  </a:lnTo>
                  <a:lnTo>
                    <a:pt x="299562" y="1645389"/>
                  </a:lnTo>
                  <a:lnTo>
                    <a:pt x="254169" y="1627397"/>
                  </a:lnTo>
                </a:path>
                <a:path w="5006975" h="2787015">
                  <a:moveTo>
                    <a:pt x="806111" y="2241315"/>
                  </a:moveTo>
                  <a:lnTo>
                    <a:pt x="774889" y="2249862"/>
                  </a:lnTo>
                  <a:lnTo>
                    <a:pt x="743024" y="2256825"/>
                  </a:lnTo>
                  <a:lnTo>
                    <a:pt x="710635" y="2262192"/>
                  </a:lnTo>
                  <a:lnTo>
                    <a:pt x="677841" y="2265953"/>
                  </a:lnTo>
                </a:path>
                <a:path w="5006975" h="2787015">
                  <a:moveTo>
                    <a:pt x="1911519" y="2511571"/>
                  </a:moveTo>
                  <a:lnTo>
                    <a:pt x="1889236" y="2484742"/>
                  </a:lnTo>
                  <a:lnTo>
                    <a:pt x="1868894" y="2457056"/>
                  </a:lnTo>
                  <a:lnTo>
                    <a:pt x="1850529" y="2428560"/>
                  </a:lnTo>
                  <a:lnTo>
                    <a:pt x="1834176" y="2399303"/>
                  </a:lnTo>
                </a:path>
                <a:path w="5006975" h="2787015">
                  <a:moveTo>
                    <a:pt x="3340904" y="2231790"/>
                  </a:moveTo>
                  <a:lnTo>
                    <a:pt x="3336385" y="2263020"/>
                  </a:lnTo>
                  <a:lnTo>
                    <a:pt x="3329712" y="2293988"/>
                  </a:lnTo>
                  <a:lnTo>
                    <a:pt x="3320919" y="2324623"/>
                  </a:lnTo>
                  <a:lnTo>
                    <a:pt x="3310043" y="2354853"/>
                  </a:lnTo>
                </a:path>
                <a:path w="5006975" h="2787015">
                  <a:moveTo>
                    <a:pt x="3954568" y="1471060"/>
                  </a:moveTo>
                  <a:lnTo>
                    <a:pt x="4006563" y="1492435"/>
                  </a:lnTo>
                  <a:lnTo>
                    <a:pt x="4055343" y="1516915"/>
                  </a:lnTo>
                  <a:lnTo>
                    <a:pt x="4100738" y="1544290"/>
                  </a:lnTo>
                  <a:lnTo>
                    <a:pt x="4142577" y="1574351"/>
                  </a:lnTo>
                  <a:lnTo>
                    <a:pt x="4180688" y="1606888"/>
                  </a:lnTo>
                  <a:lnTo>
                    <a:pt x="4214900" y="1641691"/>
                  </a:lnTo>
                  <a:lnTo>
                    <a:pt x="4245043" y="1678551"/>
                  </a:lnTo>
                  <a:lnTo>
                    <a:pt x="4270946" y="1717259"/>
                  </a:lnTo>
                  <a:lnTo>
                    <a:pt x="4292437" y="1757605"/>
                  </a:lnTo>
                  <a:lnTo>
                    <a:pt x="4309346" y="1799380"/>
                  </a:lnTo>
                  <a:lnTo>
                    <a:pt x="4321502" y="1842374"/>
                  </a:lnTo>
                  <a:lnTo>
                    <a:pt x="4328733" y="1886377"/>
                  </a:lnTo>
                  <a:lnTo>
                    <a:pt x="4330869" y="1931181"/>
                  </a:lnTo>
                </a:path>
                <a:path w="5006975" h="2787015">
                  <a:moveTo>
                    <a:pt x="4842171" y="980840"/>
                  </a:moveTo>
                  <a:lnTo>
                    <a:pt x="4817288" y="1019894"/>
                  </a:lnTo>
                  <a:lnTo>
                    <a:pt x="4787888" y="1056900"/>
                  </a:lnTo>
                  <a:lnTo>
                    <a:pt x="4754178" y="1091638"/>
                  </a:lnTo>
                  <a:lnTo>
                    <a:pt x="4716366" y="1123889"/>
                  </a:lnTo>
                  <a:lnTo>
                    <a:pt x="4674658" y="1153433"/>
                  </a:lnTo>
                </a:path>
                <a:path w="5006975" h="2787015">
                  <a:moveTo>
                    <a:pt x="4440089" y="340633"/>
                  </a:moveTo>
                  <a:lnTo>
                    <a:pt x="4444228" y="360891"/>
                  </a:lnTo>
                  <a:lnTo>
                    <a:pt x="4447106" y="381257"/>
                  </a:lnTo>
                  <a:lnTo>
                    <a:pt x="4448697" y="401694"/>
                  </a:lnTo>
                  <a:lnTo>
                    <a:pt x="4448979" y="422167"/>
                  </a:lnTo>
                </a:path>
                <a:path w="5006975" h="2787015">
                  <a:moveTo>
                    <a:pt x="3369860" y="245637"/>
                  </a:moveTo>
                  <a:lnTo>
                    <a:pt x="3387560" y="217937"/>
                  </a:lnTo>
                  <a:lnTo>
                    <a:pt x="3407833" y="191297"/>
                  </a:lnTo>
                  <a:lnTo>
                    <a:pt x="3430582" y="165823"/>
                  </a:lnTo>
                  <a:lnTo>
                    <a:pt x="3455712" y="141624"/>
                  </a:lnTo>
                </a:path>
                <a:path w="5006975" h="2787015">
                  <a:moveTo>
                    <a:pt x="2566966" y="295167"/>
                  </a:moveTo>
                  <a:lnTo>
                    <a:pt x="2574580" y="272031"/>
                  </a:lnTo>
                  <a:lnTo>
                    <a:pt x="2584063" y="249336"/>
                  </a:lnTo>
                  <a:lnTo>
                    <a:pt x="2595380" y="227140"/>
                  </a:lnTo>
                  <a:lnTo>
                    <a:pt x="2608495" y="205505"/>
                  </a:lnTo>
                </a:path>
                <a:path w="5006975" h="2787015">
                  <a:moveTo>
                    <a:pt x="1624626" y="325520"/>
                  </a:moveTo>
                  <a:lnTo>
                    <a:pt x="1664803" y="344631"/>
                  </a:lnTo>
                  <a:lnTo>
                    <a:pt x="1703350" y="365541"/>
                  </a:lnTo>
                  <a:lnTo>
                    <a:pt x="1740158" y="388188"/>
                  </a:lnTo>
                  <a:lnTo>
                    <a:pt x="1775121" y="412515"/>
                  </a:lnTo>
                </a:path>
                <a:path w="5006975" h="2787015">
                  <a:moveTo>
                    <a:pt x="481880" y="1008907"/>
                  </a:moveTo>
                  <a:lnTo>
                    <a:pt x="473524" y="986386"/>
                  </a:lnTo>
                  <a:lnTo>
                    <a:pt x="466370" y="963615"/>
                  </a:lnTo>
                  <a:lnTo>
                    <a:pt x="460431" y="940630"/>
                  </a:lnTo>
                  <a:lnTo>
                    <a:pt x="455718" y="917467"/>
                  </a:lnTo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7916" y="3000755"/>
              <a:ext cx="3287268" cy="1222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7916" y="3000755"/>
              <a:ext cx="3287395" cy="1222375"/>
            </a:xfrm>
            <a:custGeom>
              <a:avLst/>
              <a:gdLst/>
              <a:ahLst/>
              <a:cxnLst/>
              <a:rect l="l" t="t" r="r" b="b"/>
              <a:pathLst>
                <a:path w="3287395" h="1222375">
                  <a:moveTo>
                    <a:pt x="0" y="611124"/>
                  </a:moveTo>
                  <a:lnTo>
                    <a:pt x="5448" y="560995"/>
                  </a:lnTo>
                  <a:lnTo>
                    <a:pt x="21511" y="511983"/>
                  </a:lnTo>
                  <a:lnTo>
                    <a:pt x="47765" y="464247"/>
                  </a:lnTo>
                  <a:lnTo>
                    <a:pt x="83789" y="417941"/>
                  </a:lnTo>
                  <a:lnTo>
                    <a:pt x="129158" y="373225"/>
                  </a:lnTo>
                  <a:lnTo>
                    <a:pt x="183451" y="330254"/>
                  </a:lnTo>
                  <a:lnTo>
                    <a:pt x="246244" y="289187"/>
                  </a:lnTo>
                  <a:lnTo>
                    <a:pt x="280695" y="269416"/>
                  </a:lnTo>
                  <a:lnTo>
                    <a:pt x="317113" y="250179"/>
                  </a:lnTo>
                  <a:lnTo>
                    <a:pt x="355445" y="231497"/>
                  </a:lnTo>
                  <a:lnTo>
                    <a:pt x="395638" y="213390"/>
                  </a:lnTo>
                  <a:lnTo>
                    <a:pt x="437638" y="195875"/>
                  </a:lnTo>
                  <a:lnTo>
                    <a:pt x="481393" y="178974"/>
                  </a:lnTo>
                  <a:lnTo>
                    <a:pt x="526850" y="162706"/>
                  </a:lnTo>
                  <a:lnTo>
                    <a:pt x="573957" y="147091"/>
                  </a:lnTo>
                  <a:lnTo>
                    <a:pt x="622660" y="132148"/>
                  </a:lnTo>
                  <a:lnTo>
                    <a:pt x="672906" y="117896"/>
                  </a:lnTo>
                  <a:lnTo>
                    <a:pt x="724644" y="104356"/>
                  </a:lnTo>
                  <a:lnTo>
                    <a:pt x="777819" y="91548"/>
                  </a:lnTo>
                  <a:lnTo>
                    <a:pt x="832379" y="79490"/>
                  </a:lnTo>
                  <a:lnTo>
                    <a:pt x="888271" y="68202"/>
                  </a:lnTo>
                  <a:lnTo>
                    <a:pt x="945442" y="57705"/>
                  </a:lnTo>
                  <a:lnTo>
                    <a:pt x="1003839" y="48017"/>
                  </a:lnTo>
                  <a:lnTo>
                    <a:pt x="1063410" y="39159"/>
                  </a:lnTo>
                  <a:lnTo>
                    <a:pt x="1124102" y="31150"/>
                  </a:lnTo>
                  <a:lnTo>
                    <a:pt x="1185861" y="24010"/>
                  </a:lnTo>
                  <a:lnTo>
                    <a:pt x="1248636" y="17757"/>
                  </a:lnTo>
                  <a:lnTo>
                    <a:pt x="1312372" y="12413"/>
                  </a:lnTo>
                  <a:lnTo>
                    <a:pt x="1377017" y="7997"/>
                  </a:lnTo>
                  <a:lnTo>
                    <a:pt x="1442519" y="4527"/>
                  </a:lnTo>
                  <a:lnTo>
                    <a:pt x="1508824" y="2025"/>
                  </a:lnTo>
                  <a:lnTo>
                    <a:pt x="1575880" y="509"/>
                  </a:lnTo>
                  <a:lnTo>
                    <a:pt x="1643633" y="0"/>
                  </a:lnTo>
                  <a:lnTo>
                    <a:pt x="1711387" y="509"/>
                  </a:lnTo>
                  <a:lnTo>
                    <a:pt x="1778443" y="2025"/>
                  </a:lnTo>
                  <a:lnTo>
                    <a:pt x="1844748" y="4527"/>
                  </a:lnTo>
                  <a:lnTo>
                    <a:pt x="1910250" y="7997"/>
                  </a:lnTo>
                  <a:lnTo>
                    <a:pt x="1974895" y="12413"/>
                  </a:lnTo>
                  <a:lnTo>
                    <a:pt x="2038631" y="17757"/>
                  </a:lnTo>
                  <a:lnTo>
                    <a:pt x="2101406" y="24010"/>
                  </a:lnTo>
                  <a:lnTo>
                    <a:pt x="2163165" y="31150"/>
                  </a:lnTo>
                  <a:lnTo>
                    <a:pt x="2223857" y="39159"/>
                  </a:lnTo>
                  <a:lnTo>
                    <a:pt x="2283428" y="48017"/>
                  </a:lnTo>
                  <a:lnTo>
                    <a:pt x="2341825" y="57705"/>
                  </a:lnTo>
                  <a:lnTo>
                    <a:pt x="2398996" y="68202"/>
                  </a:lnTo>
                  <a:lnTo>
                    <a:pt x="2454888" y="79490"/>
                  </a:lnTo>
                  <a:lnTo>
                    <a:pt x="2509448" y="91548"/>
                  </a:lnTo>
                  <a:lnTo>
                    <a:pt x="2562623" y="104356"/>
                  </a:lnTo>
                  <a:lnTo>
                    <a:pt x="2614361" y="117896"/>
                  </a:lnTo>
                  <a:lnTo>
                    <a:pt x="2664607" y="132148"/>
                  </a:lnTo>
                  <a:lnTo>
                    <a:pt x="2713310" y="147091"/>
                  </a:lnTo>
                  <a:lnTo>
                    <a:pt x="2760417" y="162706"/>
                  </a:lnTo>
                  <a:lnTo>
                    <a:pt x="2805874" y="178974"/>
                  </a:lnTo>
                  <a:lnTo>
                    <a:pt x="2849629" y="195875"/>
                  </a:lnTo>
                  <a:lnTo>
                    <a:pt x="2891629" y="213390"/>
                  </a:lnTo>
                  <a:lnTo>
                    <a:pt x="2931822" y="231497"/>
                  </a:lnTo>
                  <a:lnTo>
                    <a:pt x="2970154" y="250179"/>
                  </a:lnTo>
                  <a:lnTo>
                    <a:pt x="3006572" y="269416"/>
                  </a:lnTo>
                  <a:lnTo>
                    <a:pt x="3041023" y="289187"/>
                  </a:lnTo>
                  <a:lnTo>
                    <a:pt x="3073456" y="309473"/>
                  </a:lnTo>
                  <a:lnTo>
                    <a:pt x="3132051" y="351511"/>
                  </a:lnTo>
                  <a:lnTo>
                    <a:pt x="3181935" y="395375"/>
                  </a:lnTo>
                  <a:lnTo>
                    <a:pt x="3222684" y="440905"/>
                  </a:lnTo>
                  <a:lnTo>
                    <a:pt x="3253876" y="487946"/>
                  </a:lnTo>
                  <a:lnTo>
                    <a:pt x="3275088" y="536340"/>
                  </a:lnTo>
                  <a:lnTo>
                    <a:pt x="3285897" y="585929"/>
                  </a:lnTo>
                  <a:lnTo>
                    <a:pt x="3287268" y="611124"/>
                  </a:lnTo>
                  <a:lnTo>
                    <a:pt x="3285897" y="636318"/>
                  </a:lnTo>
                  <a:lnTo>
                    <a:pt x="3275088" y="685907"/>
                  </a:lnTo>
                  <a:lnTo>
                    <a:pt x="3253876" y="734301"/>
                  </a:lnTo>
                  <a:lnTo>
                    <a:pt x="3222684" y="781342"/>
                  </a:lnTo>
                  <a:lnTo>
                    <a:pt x="3181935" y="826872"/>
                  </a:lnTo>
                  <a:lnTo>
                    <a:pt x="3132051" y="870736"/>
                  </a:lnTo>
                  <a:lnTo>
                    <a:pt x="3073456" y="912774"/>
                  </a:lnTo>
                  <a:lnTo>
                    <a:pt x="3041023" y="933060"/>
                  </a:lnTo>
                  <a:lnTo>
                    <a:pt x="3006572" y="952831"/>
                  </a:lnTo>
                  <a:lnTo>
                    <a:pt x="2970154" y="972068"/>
                  </a:lnTo>
                  <a:lnTo>
                    <a:pt x="2931822" y="990750"/>
                  </a:lnTo>
                  <a:lnTo>
                    <a:pt x="2891629" y="1008857"/>
                  </a:lnTo>
                  <a:lnTo>
                    <a:pt x="2849629" y="1026372"/>
                  </a:lnTo>
                  <a:lnTo>
                    <a:pt x="2805874" y="1043273"/>
                  </a:lnTo>
                  <a:lnTo>
                    <a:pt x="2760417" y="1059541"/>
                  </a:lnTo>
                  <a:lnTo>
                    <a:pt x="2713310" y="1075156"/>
                  </a:lnTo>
                  <a:lnTo>
                    <a:pt x="2664607" y="1090099"/>
                  </a:lnTo>
                  <a:lnTo>
                    <a:pt x="2614361" y="1104351"/>
                  </a:lnTo>
                  <a:lnTo>
                    <a:pt x="2562623" y="1117891"/>
                  </a:lnTo>
                  <a:lnTo>
                    <a:pt x="2509448" y="1130699"/>
                  </a:lnTo>
                  <a:lnTo>
                    <a:pt x="2454888" y="1142757"/>
                  </a:lnTo>
                  <a:lnTo>
                    <a:pt x="2398996" y="1154045"/>
                  </a:lnTo>
                  <a:lnTo>
                    <a:pt x="2341825" y="1164542"/>
                  </a:lnTo>
                  <a:lnTo>
                    <a:pt x="2283428" y="1174230"/>
                  </a:lnTo>
                  <a:lnTo>
                    <a:pt x="2223857" y="1183088"/>
                  </a:lnTo>
                  <a:lnTo>
                    <a:pt x="2163165" y="1191097"/>
                  </a:lnTo>
                  <a:lnTo>
                    <a:pt x="2101406" y="1198237"/>
                  </a:lnTo>
                  <a:lnTo>
                    <a:pt x="2038631" y="1204490"/>
                  </a:lnTo>
                  <a:lnTo>
                    <a:pt x="1974895" y="1209834"/>
                  </a:lnTo>
                  <a:lnTo>
                    <a:pt x="1910250" y="1214250"/>
                  </a:lnTo>
                  <a:lnTo>
                    <a:pt x="1844748" y="1217720"/>
                  </a:lnTo>
                  <a:lnTo>
                    <a:pt x="1778443" y="1220222"/>
                  </a:lnTo>
                  <a:lnTo>
                    <a:pt x="1711387" y="1221738"/>
                  </a:lnTo>
                  <a:lnTo>
                    <a:pt x="1643633" y="1222248"/>
                  </a:lnTo>
                  <a:lnTo>
                    <a:pt x="1575880" y="1221738"/>
                  </a:lnTo>
                  <a:lnTo>
                    <a:pt x="1508824" y="1220222"/>
                  </a:lnTo>
                  <a:lnTo>
                    <a:pt x="1442519" y="1217720"/>
                  </a:lnTo>
                  <a:lnTo>
                    <a:pt x="1377017" y="1214250"/>
                  </a:lnTo>
                  <a:lnTo>
                    <a:pt x="1312372" y="1209834"/>
                  </a:lnTo>
                  <a:lnTo>
                    <a:pt x="1248636" y="1204490"/>
                  </a:lnTo>
                  <a:lnTo>
                    <a:pt x="1185861" y="1198237"/>
                  </a:lnTo>
                  <a:lnTo>
                    <a:pt x="1124102" y="1191097"/>
                  </a:lnTo>
                  <a:lnTo>
                    <a:pt x="1063410" y="1183088"/>
                  </a:lnTo>
                  <a:lnTo>
                    <a:pt x="1003839" y="1174230"/>
                  </a:lnTo>
                  <a:lnTo>
                    <a:pt x="945442" y="1164542"/>
                  </a:lnTo>
                  <a:lnTo>
                    <a:pt x="888271" y="1154045"/>
                  </a:lnTo>
                  <a:lnTo>
                    <a:pt x="832379" y="1142757"/>
                  </a:lnTo>
                  <a:lnTo>
                    <a:pt x="777819" y="1130699"/>
                  </a:lnTo>
                  <a:lnTo>
                    <a:pt x="724644" y="1117891"/>
                  </a:lnTo>
                  <a:lnTo>
                    <a:pt x="672906" y="1104351"/>
                  </a:lnTo>
                  <a:lnTo>
                    <a:pt x="622660" y="1090099"/>
                  </a:lnTo>
                  <a:lnTo>
                    <a:pt x="573957" y="1075156"/>
                  </a:lnTo>
                  <a:lnTo>
                    <a:pt x="526850" y="1059541"/>
                  </a:lnTo>
                  <a:lnTo>
                    <a:pt x="481393" y="1043273"/>
                  </a:lnTo>
                  <a:lnTo>
                    <a:pt x="437638" y="1026372"/>
                  </a:lnTo>
                  <a:lnTo>
                    <a:pt x="395638" y="1008857"/>
                  </a:lnTo>
                  <a:lnTo>
                    <a:pt x="355445" y="990750"/>
                  </a:lnTo>
                  <a:lnTo>
                    <a:pt x="317113" y="972068"/>
                  </a:lnTo>
                  <a:lnTo>
                    <a:pt x="280695" y="952831"/>
                  </a:lnTo>
                  <a:lnTo>
                    <a:pt x="246244" y="933060"/>
                  </a:lnTo>
                  <a:lnTo>
                    <a:pt x="213811" y="912774"/>
                  </a:lnTo>
                  <a:lnTo>
                    <a:pt x="155216" y="870736"/>
                  </a:lnTo>
                  <a:lnTo>
                    <a:pt x="105332" y="826872"/>
                  </a:lnTo>
                  <a:lnTo>
                    <a:pt x="64583" y="781342"/>
                  </a:lnTo>
                  <a:lnTo>
                    <a:pt x="33391" y="734301"/>
                  </a:lnTo>
                  <a:lnTo>
                    <a:pt x="12179" y="685907"/>
                  </a:lnTo>
                  <a:lnTo>
                    <a:pt x="1370" y="636318"/>
                  </a:lnTo>
                  <a:lnTo>
                    <a:pt x="0" y="611124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27600" y="3274948"/>
          <a:ext cx="276351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786383" y="3752100"/>
            <a:ext cx="2646680" cy="786130"/>
            <a:chOff x="589787" y="3752100"/>
            <a:chExt cx="1985010" cy="786130"/>
          </a:xfrm>
        </p:grpSpPr>
        <p:sp>
          <p:nvSpPr>
            <p:cNvPr id="10" name="object 10"/>
            <p:cNvSpPr/>
            <p:nvPr/>
          </p:nvSpPr>
          <p:spPr>
            <a:xfrm>
              <a:off x="749587" y="3893618"/>
              <a:ext cx="246547" cy="168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0015" y="3752100"/>
              <a:ext cx="1073658" cy="51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787" y="4026420"/>
              <a:ext cx="1985010" cy="5112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987792" y="2968765"/>
            <a:ext cx="1055624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8222" y="1830705"/>
            <a:ext cx="10908453" cy="14972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marR="5080" indent="-274320">
              <a:lnSpc>
                <a:spcPts val="2050"/>
              </a:lnSpc>
              <a:spcBef>
                <a:spcPts val="355"/>
              </a:spcBef>
              <a:tabLst>
                <a:tab pos="286385" algn="l"/>
              </a:tabLst>
            </a:pPr>
            <a:r>
              <a:rPr sz="1900" spc="-500" dirty="0">
                <a:latin typeface="Arial"/>
                <a:cs typeface="Arial"/>
              </a:rPr>
              <a:t>	</a:t>
            </a:r>
            <a:r>
              <a:rPr sz="1900" spc="-10" dirty="0">
                <a:latin typeface="Carlito"/>
                <a:cs typeface="Carlito"/>
              </a:rPr>
              <a:t>The preceding code </a:t>
            </a:r>
            <a:r>
              <a:rPr sz="1900" spc="-5" dirty="0">
                <a:latin typeface="Carlito"/>
                <a:cs typeface="Carlito"/>
              </a:rPr>
              <a:t>puts a </a:t>
            </a:r>
            <a:r>
              <a:rPr sz="1900" spc="-10" dirty="0">
                <a:latin typeface="Carlito"/>
                <a:cs typeface="Carlito"/>
              </a:rPr>
              <a:t>new object </a:t>
            </a:r>
            <a:r>
              <a:rPr sz="1900" spc="-5" dirty="0">
                <a:latin typeface="Carlito"/>
                <a:cs typeface="Carlito"/>
              </a:rPr>
              <a:t>on the </a:t>
            </a:r>
            <a:r>
              <a:rPr sz="1900" dirty="0">
                <a:latin typeface="Carlito"/>
                <a:cs typeface="Carlito"/>
              </a:rPr>
              <a:t>heap—an </a:t>
            </a:r>
            <a:r>
              <a:rPr sz="1900" spc="-20" dirty="0">
                <a:latin typeface="Carlito"/>
                <a:cs typeface="Carlito"/>
              </a:rPr>
              <a:t>array </a:t>
            </a:r>
            <a:r>
              <a:rPr sz="1900" spc="-5" dirty="0">
                <a:latin typeface="Carlito"/>
                <a:cs typeface="Carlito"/>
              </a:rPr>
              <a:t>object </a:t>
            </a:r>
            <a:r>
              <a:rPr sz="1900" spc="-10" dirty="0">
                <a:latin typeface="Carlito"/>
                <a:cs typeface="Carlito"/>
              </a:rPr>
              <a:t>holding </a:t>
            </a:r>
            <a:r>
              <a:rPr sz="1900" spc="-20" dirty="0">
                <a:latin typeface="Carlito"/>
                <a:cs typeface="Carlito"/>
              </a:rPr>
              <a:t>four  </a:t>
            </a:r>
            <a:r>
              <a:rPr sz="1900" spc="-5" dirty="0">
                <a:latin typeface="Carlito"/>
                <a:cs typeface="Carlito"/>
              </a:rPr>
              <a:t>elements—with each element </a:t>
            </a:r>
            <a:r>
              <a:rPr sz="1900" spc="-10" dirty="0">
                <a:latin typeface="Carlito"/>
                <a:cs typeface="Carlito"/>
              </a:rPr>
              <a:t>containing </a:t>
            </a:r>
            <a:r>
              <a:rPr sz="1900" spc="-5" dirty="0">
                <a:latin typeface="Carlito"/>
                <a:cs typeface="Carlito"/>
              </a:rPr>
              <a:t>an </a:t>
            </a:r>
            <a:r>
              <a:rPr sz="1900" spc="-10" dirty="0">
                <a:latin typeface="Carlito"/>
                <a:cs typeface="Carlito"/>
              </a:rPr>
              <a:t>int </a:t>
            </a:r>
            <a:r>
              <a:rPr sz="1900" spc="-5" dirty="0">
                <a:latin typeface="Carlito"/>
                <a:cs typeface="Carlito"/>
              </a:rPr>
              <a:t>with the </a:t>
            </a:r>
            <a:r>
              <a:rPr sz="1900" spc="-10" dirty="0">
                <a:latin typeface="Carlito"/>
                <a:cs typeface="Carlito"/>
              </a:rPr>
              <a:t>default value</a:t>
            </a:r>
            <a:r>
              <a:rPr sz="1900" spc="13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0.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Carlito"/>
              <a:cs typeface="Carlito"/>
            </a:endParaRPr>
          </a:p>
          <a:p>
            <a:pPr marR="1917700" algn="r"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82031" y="4549153"/>
            <a:ext cx="2608580" cy="511809"/>
            <a:chOff x="3811523" y="4549152"/>
            <a:chExt cx="1956435" cy="511809"/>
          </a:xfrm>
        </p:grpSpPr>
        <p:sp>
          <p:nvSpPr>
            <p:cNvPr id="17" name="object 17"/>
            <p:cNvSpPr/>
            <p:nvPr/>
          </p:nvSpPr>
          <p:spPr>
            <a:xfrm>
              <a:off x="3811523" y="4549152"/>
              <a:ext cx="552450" cy="5112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1751" y="4549152"/>
              <a:ext cx="1655826" cy="5112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004815" y="3611892"/>
            <a:ext cx="2492248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81262" y="3661917"/>
            <a:ext cx="18880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3629" y="3661917"/>
            <a:ext cx="140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  <a:tab pos="924560" algn="l"/>
              </a:tabLst>
            </a:pPr>
            <a:r>
              <a:rPr sz="1800" dirty="0">
                <a:latin typeface="Carlito"/>
                <a:cs typeface="Carlito"/>
              </a:rPr>
              <a:t>1	2	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6383" y="3384817"/>
            <a:ext cx="1675384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349839" y="3596385"/>
            <a:ext cx="8553027" cy="1670050"/>
            <a:chOff x="1762379" y="3596385"/>
            <a:chExt cx="6414770" cy="1670050"/>
          </a:xfrm>
        </p:grpSpPr>
        <p:sp>
          <p:nvSpPr>
            <p:cNvPr id="26" name="object 26"/>
            <p:cNvSpPr/>
            <p:nvPr/>
          </p:nvSpPr>
          <p:spPr>
            <a:xfrm>
              <a:off x="1762379" y="3596385"/>
              <a:ext cx="1380490" cy="236854"/>
            </a:xfrm>
            <a:custGeom>
              <a:avLst/>
              <a:gdLst/>
              <a:ahLst/>
              <a:cxnLst/>
              <a:rect l="l" t="t" r="r" b="b"/>
              <a:pathLst>
                <a:path w="1380489" h="236854">
                  <a:moveTo>
                    <a:pt x="1299096" y="186030"/>
                  </a:moveTo>
                  <a:lnTo>
                    <a:pt x="1246123" y="236600"/>
                  </a:lnTo>
                  <a:lnTo>
                    <a:pt x="1380363" y="190500"/>
                  </a:lnTo>
                  <a:lnTo>
                    <a:pt x="1374751" y="186689"/>
                  </a:lnTo>
                  <a:lnTo>
                    <a:pt x="1304035" y="186689"/>
                  </a:lnTo>
                  <a:lnTo>
                    <a:pt x="1299096" y="186030"/>
                  </a:lnTo>
                  <a:close/>
                </a:path>
                <a:path w="1380489" h="236854">
                  <a:moveTo>
                    <a:pt x="1304842" y="180545"/>
                  </a:moveTo>
                  <a:lnTo>
                    <a:pt x="1299096" y="186030"/>
                  </a:lnTo>
                  <a:lnTo>
                    <a:pt x="1304035" y="186689"/>
                  </a:lnTo>
                  <a:lnTo>
                    <a:pt x="1304842" y="180545"/>
                  </a:lnTo>
                  <a:close/>
                </a:path>
                <a:path w="1380489" h="236854">
                  <a:moveTo>
                    <a:pt x="1262888" y="110743"/>
                  </a:moveTo>
                  <a:lnTo>
                    <a:pt x="1300694" y="173450"/>
                  </a:lnTo>
                  <a:lnTo>
                    <a:pt x="1305687" y="174116"/>
                  </a:lnTo>
                  <a:lnTo>
                    <a:pt x="1304035" y="186689"/>
                  </a:lnTo>
                  <a:lnTo>
                    <a:pt x="1374751" y="186689"/>
                  </a:lnTo>
                  <a:lnTo>
                    <a:pt x="1262888" y="110743"/>
                  </a:lnTo>
                  <a:close/>
                </a:path>
                <a:path w="1380489" h="236854">
                  <a:moveTo>
                    <a:pt x="1777" y="0"/>
                  </a:moveTo>
                  <a:lnTo>
                    <a:pt x="0" y="12700"/>
                  </a:lnTo>
                  <a:lnTo>
                    <a:pt x="1299096" y="186030"/>
                  </a:lnTo>
                  <a:lnTo>
                    <a:pt x="1304842" y="180545"/>
                  </a:lnTo>
                  <a:lnTo>
                    <a:pt x="1304866" y="180369"/>
                  </a:lnTo>
                  <a:lnTo>
                    <a:pt x="1300694" y="173450"/>
                  </a:lnTo>
                  <a:lnTo>
                    <a:pt x="1777" y="0"/>
                  </a:lnTo>
                  <a:close/>
                </a:path>
                <a:path w="1380489" h="236854">
                  <a:moveTo>
                    <a:pt x="1300694" y="173450"/>
                  </a:moveTo>
                  <a:lnTo>
                    <a:pt x="1304866" y="180369"/>
                  </a:lnTo>
                  <a:lnTo>
                    <a:pt x="1305687" y="174116"/>
                  </a:lnTo>
                  <a:lnTo>
                    <a:pt x="1300694" y="17345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7956" y="4754892"/>
              <a:ext cx="909066" cy="51128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8597393" y="5457445"/>
            <a:ext cx="1275079" cy="51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8000" y="4043172"/>
            <a:ext cx="2906607" cy="1450975"/>
          </a:xfrm>
          <a:custGeom>
            <a:avLst/>
            <a:gdLst/>
            <a:ahLst/>
            <a:cxnLst/>
            <a:rect l="l" t="t" r="r" b="b"/>
            <a:pathLst>
              <a:path w="2179954" h="1450975">
                <a:moveTo>
                  <a:pt x="1786509" y="1440180"/>
                </a:moveTo>
                <a:lnTo>
                  <a:pt x="69824" y="214312"/>
                </a:lnTo>
                <a:lnTo>
                  <a:pt x="80302" y="211328"/>
                </a:lnTo>
                <a:lnTo>
                  <a:pt x="140208" y="194310"/>
                </a:lnTo>
                <a:lnTo>
                  <a:pt x="0" y="172212"/>
                </a:lnTo>
                <a:lnTo>
                  <a:pt x="66421" y="297688"/>
                </a:lnTo>
                <a:lnTo>
                  <a:pt x="62407" y="224561"/>
                </a:lnTo>
                <a:lnTo>
                  <a:pt x="1779016" y="1450594"/>
                </a:lnTo>
                <a:lnTo>
                  <a:pt x="1786509" y="1440180"/>
                </a:lnTo>
                <a:close/>
              </a:path>
              <a:path w="2179954" h="1450975">
                <a:moveTo>
                  <a:pt x="2179955" y="923417"/>
                </a:moveTo>
                <a:lnTo>
                  <a:pt x="871054" y="40233"/>
                </a:lnTo>
                <a:lnTo>
                  <a:pt x="880300" y="37338"/>
                </a:lnTo>
                <a:lnTo>
                  <a:pt x="940943" y="18415"/>
                </a:lnTo>
                <a:lnTo>
                  <a:pt x="800100" y="0"/>
                </a:lnTo>
                <a:lnTo>
                  <a:pt x="869823" y="123698"/>
                </a:lnTo>
                <a:lnTo>
                  <a:pt x="863866" y="50723"/>
                </a:lnTo>
                <a:lnTo>
                  <a:pt x="2172970" y="933958"/>
                </a:lnTo>
                <a:lnTo>
                  <a:pt x="2179955" y="92341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9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4"/>
            <a:ext cx="58894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Always</a:t>
            </a:r>
            <a:r>
              <a:rPr spc="-60" dirty="0"/>
              <a:t> </a:t>
            </a:r>
            <a:r>
              <a:rPr spc="-10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897825"/>
            <a:ext cx="10256520" cy="13304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35"/>
              </a:spcBef>
              <a:tabLst>
                <a:tab pos="546100" algn="l"/>
                <a:tab pos="546735" algn="l"/>
              </a:tabLst>
            </a:pPr>
            <a:r>
              <a:rPr sz="1800" spc="-20" dirty="0">
                <a:latin typeface="Carlito"/>
                <a:cs typeface="Carlito"/>
              </a:rPr>
              <a:t>Arrays </a:t>
            </a:r>
            <a:r>
              <a:rPr sz="1800" spc="-5" dirty="0">
                <a:latin typeface="Carlito"/>
                <a:cs typeface="Carlito"/>
              </a:rPr>
              <a:t>must </a:t>
            </a:r>
            <a:r>
              <a:rPr sz="1800" i="1" spc="-5" dirty="0">
                <a:latin typeface="Carlito"/>
                <a:cs typeface="Carlito"/>
              </a:rPr>
              <a:t>always </a:t>
            </a:r>
            <a:r>
              <a:rPr sz="1800" spc="-5" dirty="0">
                <a:latin typeface="Carlito"/>
                <a:cs typeface="Carlito"/>
              </a:rPr>
              <a:t>be given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size </a:t>
            </a:r>
            <a:r>
              <a:rPr sz="1800" spc="-5" dirty="0">
                <a:latin typeface="Carlito"/>
                <a:cs typeface="Carlito"/>
              </a:rPr>
              <a:t>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dirty="0">
                <a:latin typeface="Carlito"/>
                <a:cs typeface="Carlito"/>
              </a:rPr>
              <a:t>they </a:t>
            </a:r>
            <a:r>
              <a:rPr sz="1800" spc="-10" dirty="0">
                <a:latin typeface="Carlito"/>
                <a:cs typeface="Carlito"/>
              </a:rPr>
              <a:t>are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constructed.</a:t>
            </a:r>
            <a:endParaRPr sz="1800" dirty="0">
              <a:latin typeface="Carlito"/>
              <a:cs typeface="Carlito"/>
            </a:endParaRPr>
          </a:p>
          <a:p>
            <a:pPr marL="12065" marR="5080">
              <a:lnSpc>
                <a:spcPct val="100000"/>
              </a:lnSpc>
              <a:spcBef>
                <a:spcPts val="434"/>
              </a:spcBef>
              <a:tabLst>
                <a:tab pos="546100" algn="l"/>
                <a:tab pos="546735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JVM needs the </a:t>
            </a:r>
            <a:r>
              <a:rPr sz="1800" spc="-15" dirty="0">
                <a:latin typeface="Carlito"/>
                <a:cs typeface="Carlito"/>
              </a:rPr>
              <a:t>size </a:t>
            </a:r>
            <a:r>
              <a:rPr sz="1800" spc="-10" dirty="0">
                <a:latin typeface="Carlito"/>
                <a:cs typeface="Carlito"/>
              </a:rPr>
              <a:t>to allocate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appropriate </a:t>
            </a:r>
            <a:r>
              <a:rPr sz="1800" dirty="0">
                <a:latin typeface="Carlito"/>
                <a:cs typeface="Carlito"/>
              </a:rPr>
              <a:t>space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the heap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20" dirty="0">
                <a:latin typeface="Carlito"/>
                <a:cs typeface="Carlito"/>
              </a:rPr>
              <a:t>array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object.</a:t>
            </a:r>
            <a:endParaRPr sz="1800" dirty="0">
              <a:latin typeface="Carlito"/>
              <a:cs typeface="Carlito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rlito"/>
                <a:cs typeface="Carlito"/>
              </a:rPr>
              <a:t>Ex:-</a:t>
            </a:r>
            <a:endParaRPr sz="1800" dirty="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int[] </a:t>
            </a:r>
            <a:r>
              <a:rPr sz="1800" spc="-10" dirty="0">
                <a:latin typeface="Carlito"/>
                <a:cs typeface="Carlito"/>
              </a:rPr>
              <a:t>carList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int[]; // </a:t>
            </a:r>
            <a:r>
              <a:rPr sz="1800" i="1" spc="-5" dirty="0">
                <a:latin typeface="Carlito"/>
                <a:cs typeface="Carlito"/>
              </a:rPr>
              <a:t>will not </a:t>
            </a:r>
            <a:r>
              <a:rPr sz="1800" i="1" spc="-10" dirty="0">
                <a:latin typeface="Carlito"/>
                <a:cs typeface="Carlito"/>
              </a:rPr>
              <a:t>compile; </a:t>
            </a:r>
            <a:r>
              <a:rPr sz="1800" i="1" spc="-5" dirty="0">
                <a:latin typeface="Carlito"/>
                <a:cs typeface="Carlito"/>
              </a:rPr>
              <a:t>needs </a:t>
            </a:r>
            <a:r>
              <a:rPr sz="1800" i="1" dirty="0">
                <a:latin typeface="Carlito"/>
                <a:cs typeface="Carlito"/>
              </a:rPr>
              <a:t>a</a:t>
            </a:r>
            <a:r>
              <a:rPr sz="1800" i="1" spc="140" dirty="0">
                <a:latin typeface="Carlito"/>
                <a:cs typeface="Carlito"/>
              </a:rPr>
              <a:t> </a:t>
            </a:r>
            <a:r>
              <a:rPr sz="1800" i="1" spc="-15" dirty="0">
                <a:latin typeface="Carlito"/>
                <a:cs typeface="Carlito"/>
              </a:rPr>
              <a:t>size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4179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751458"/>
            <a:ext cx="75150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Array</a:t>
            </a:r>
            <a:r>
              <a:rPr spc="-35" dirty="0"/>
              <a:t> </a:t>
            </a:r>
            <a:r>
              <a:rPr spc="-10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791" y="1376299"/>
            <a:ext cx="10744200" cy="36268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rlito"/>
                <a:cs typeface="Carlito"/>
              </a:rPr>
              <a:t>int[] </a:t>
            </a:r>
            <a:r>
              <a:rPr sz="1800" dirty="0">
                <a:latin typeface="Carlito"/>
                <a:cs typeface="Carlito"/>
              </a:rPr>
              <a:t>x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int[5];</a:t>
            </a:r>
            <a:endParaRPr sz="1800" dirty="0">
              <a:latin typeface="Carlito"/>
              <a:cs typeface="Carlito"/>
            </a:endParaRPr>
          </a:p>
          <a:p>
            <a:pPr marL="52069" marR="3919220">
              <a:lnSpc>
                <a:spcPct val="120000"/>
              </a:lnSpc>
            </a:pPr>
            <a:r>
              <a:rPr sz="1800" spc="-5" dirty="0">
                <a:latin typeface="Carlito"/>
                <a:cs typeface="Carlito"/>
              </a:rPr>
              <a:t>x[4] </a:t>
            </a:r>
            <a:r>
              <a:rPr sz="1800" dirty="0">
                <a:latin typeface="Carlito"/>
                <a:cs typeface="Carlito"/>
              </a:rPr>
              <a:t>= 2; </a:t>
            </a:r>
            <a:r>
              <a:rPr sz="1800" spc="-5" dirty="0">
                <a:latin typeface="Carlito"/>
                <a:cs typeface="Carlito"/>
              </a:rPr>
              <a:t>// OK,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last </a:t>
            </a:r>
            <a:r>
              <a:rPr sz="1800" dirty="0">
                <a:latin typeface="Carlito"/>
                <a:cs typeface="Carlito"/>
              </a:rPr>
              <a:t>element is </a:t>
            </a:r>
            <a:r>
              <a:rPr sz="1800" spc="-5" dirty="0">
                <a:latin typeface="Carlito"/>
                <a:cs typeface="Carlito"/>
              </a:rPr>
              <a:t>at </a:t>
            </a:r>
            <a:r>
              <a:rPr sz="1800" spc="-10" dirty="0">
                <a:latin typeface="Carlito"/>
                <a:cs typeface="Carlito"/>
              </a:rPr>
              <a:t>index </a:t>
            </a:r>
            <a:r>
              <a:rPr sz="1800" dirty="0">
                <a:latin typeface="Carlito"/>
                <a:cs typeface="Carlito"/>
              </a:rPr>
              <a:t>4  </a:t>
            </a:r>
            <a:r>
              <a:rPr sz="1800" spc="-5" dirty="0">
                <a:latin typeface="Carlito"/>
                <a:cs typeface="Carlito"/>
              </a:rPr>
              <a:t>x[5]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What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Happen when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tries </a:t>
            </a: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access an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out of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range </a:t>
            </a:r>
            <a:r>
              <a:rPr sz="2000" spc="-20" dirty="0">
                <a:solidFill>
                  <a:srgbClr val="00AFEF"/>
                </a:solidFill>
                <a:latin typeface="Carlito"/>
                <a:cs typeface="Carlito"/>
              </a:rPr>
              <a:t>array</a:t>
            </a:r>
            <a:r>
              <a:rPr sz="200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AFEF"/>
                </a:solidFill>
                <a:latin typeface="Carlito"/>
                <a:cs typeface="Carlito"/>
              </a:rPr>
              <a:t>index?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Carlito"/>
              <a:cs typeface="Carlito"/>
            </a:endParaRPr>
          </a:p>
          <a:p>
            <a:pPr marL="195580" marR="5080" indent="-195580" algn="just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800" spc="-5" dirty="0">
                <a:latin typeface="Carlito"/>
                <a:cs typeface="Carlito"/>
              </a:rPr>
              <a:t>if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5" dirty="0">
                <a:latin typeface="Carlito"/>
                <a:cs typeface="Carlito"/>
              </a:rPr>
              <a:t>array </a:t>
            </a:r>
            <a:r>
              <a:rPr sz="1800" dirty="0">
                <a:latin typeface="Carlito"/>
                <a:cs typeface="Carlito"/>
              </a:rPr>
              <a:t>has </a:t>
            </a:r>
            <a:r>
              <a:rPr sz="1800" spc="-10" dirty="0">
                <a:latin typeface="Carlito"/>
                <a:cs typeface="Carlito"/>
              </a:rPr>
              <a:t>five </a:t>
            </a:r>
            <a:r>
              <a:rPr sz="1800" spc="-5" dirty="0">
                <a:latin typeface="Carlito"/>
                <a:cs typeface="Carlito"/>
              </a:rPr>
              <a:t>elements, </a:t>
            </a:r>
            <a:r>
              <a:rPr sz="1800" dirty="0">
                <a:latin typeface="Carlito"/>
                <a:cs typeface="Carlito"/>
              </a:rPr>
              <a:t>trying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access the </a:t>
            </a:r>
            <a:r>
              <a:rPr sz="1800" spc="-5" dirty="0">
                <a:latin typeface="Carlito"/>
                <a:cs typeface="Carlito"/>
              </a:rPr>
              <a:t>[5] </a:t>
            </a:r>
            <a:r>
              <a:rPr sz="1800" dirty="0">
                <a:latin typeface="Carlito"/>
                <a:cs typeface="Carlito"/>
              </a:rPr>
              <a:t>element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spc="-10" dirty="0">
                <a:latin typeface="Carlito"/>
                <a:cs typeface="Carlito"/>
              </a:rPr>
              <a:t>raise </a:t>
            </a:r>
            <a:r>
              <a:rPr sz="1800" dirty="0">
                <a:latin typeface="Carlito"/>
                <a:cs typeface="Carlito"/>
              </a:rPr>
              <a:t>an  </a:t>
            </a:r>
            <a:r>
              <a:rPr sz="1800" spc="-10" dirty="0">
                <a:latin typeface="Carlito"/>
                <a:cs typeface="Carlito"/>
              </a:rPr>
              <a:t>ArrayIndexOutOfBoundsException, </a:t>
            </a:r>
            <a:r>
              <a:rPr sz="1800" spc="-5" dirty="0">
                <a:latin typeface="Carlito"/>
                <a:cs typeface="Carlito"/>
              </a:rPr>
              <a:t>because in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20" dirty="0">
                <a:latin typeface="Carlito"/>
                <a:cs typeface="Carlito"/>
              </a:rPr>
              <a:t>array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five </a:t>
            </a:r>
            <a:r>
              <a:rPr sz="1800" spc="-5" dirty="0">
                <a:latin typeface="Carlito"/>
                <a:cs typeface="Carlito"/>
              </a:rPr>
              <a:t>elements,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legal  index </a:t>
            </a:r>
            <a:r>
              <a:rPr sz="1800" spc="-5" dirty="0">
                <a:latin typeface="Carlito"/>
                <a:cs typeface="Carlito"/>
              </a:rPr>
              <a:t>values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0, </a:t>
            </a:r>
            <a:r>
              <a:rPr sz="1800" dirty="0">
                <a:latin typeface="Carlito"/>
                <a:cs typeface="Carlito"/>
              </a:rPr>
              <a:t>1, </a:t>
            </a:r>
            <a:r>
              <a:rPr sz="1800" spc="-5" dirty="0">
                <a:latin typeface="Carlito"/>
                <a:cs typeface="Carlito"/>
              </a:rPr>
              <a:t>2, 3,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4.</a:t>
            </a:r>
            <a:endParaRPr sz="1800" dirty="0">
              <a:latin typeface="Carlito"/>
              <a:cs typeface="Carlito"/>
            </a:endParaRPr>
          </a:p>
          <a:p>
            <a:pPr marL="248285" marR="910590" indent="-248285">
              <a:lnSpc>
                <a:spcPts val="4560"/>
              </a:lnSpc>
              <a:spcBef>
                <a:spcPts val="310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1800" spc="-50" dirty="0">
                <a:latin typeface="Carlito"/>
                <a:cs typeface="Carlito"/>
              </a:rPr>
              <a:t>You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might </a:t>
            </a:r>
            <a:r>
              <a:rPr sz="1800" dirty="0">
                <a:latin typeface="Carlito"/>
                <a:cs typeface="Carlito"/>
              </a:rPr>
              <a:t>see an </a:t>
            </a:r>
            <a:r>
              <a:rPr sz="1800" spc="-15" dirty="0">
                <a:latin typeface="Carlito"/>
                <a:cs typeface="Carlito"/>
              </a:rPr>
              <a:t>attempt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negative </a:t>
            </a:r>
            <a:r>
              <a:rPr sz="1800" dirty="0">
                <a:latin typeface="Carlito"/>
                <a:cs typeface="Carlito"/>
              </a:rPr>
              <a:t>number as an </a:t>
            </a:r>
            <a:r>
              <a:rPr sz="1800" spc="-15" dirty="0">
                <a:latin typeface="Carlito"/>
                <a:cs typeface="Carlito"/>
              </a:rPr>
              <a:t>array </a:t>
            </a:r>
            <a:r>
              <a:rPr sz="1800" spc="-5" dirty="0">
                <a:latin typeface="Carlito"/>
                <a:cs typeface="Carlito"/>
              </a:rPr>
              <a:t>index.  int </a:t>
            </a:r>
            <a:r>
              <a:rPr sz="1800" dirty="0">
                <a:latin typeface="Carlito"/>
                <a:cs typeface="Carlito"/>
              </a:rPr>
              <a:t>[] z 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int[2];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ts val="1610"/>
              </a:lnSpc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y =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-3;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1409700" algn="l"/>
              </a:tabLst>
            </a:pPr>
            <a:r>
              <a:rPr sz="1800" spc="-5" dirty="0">
                <a:latin typeface="Carlito"/>
                <a:cs typeface="Carlito"/>
              </a:rPr>
              <a:t>z[y]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4;	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Runtime </a:t>
            </a:r>
            <a:r>
              <a:rPr sz="1800" i="1" spc="-15" dirty="0">
                <a:latin typeface="Carlito"/>
                <a:cs typeface="Carlito"/>
              </a:rPr>
              <a:t>exception.; </a:t>
            </a:r>
            <a:r>
              <a:rPr sz="1800" i="1" dirty="0">
                <a:latin typeface="Carlito"/>
                <a:cs typeface="Carlito"/>
              </a:rPr>
              <a:t>y </a:t>
            </a:r>
            <a:r>
              <a:rPr sz="1800" i="1" spc="-5" dirty="0">
                <a:latin typeface="Carlito"/>
                <a:cs typeface="Carlito"/>
              </a:rPr>
              <a:t>is 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i="1" spc="-5" dirty="0">
                <a:latin typeface="Carlito"/>
                <a:cs typeface="Carlito"/>
              </a:rPr>
              <a:t>negative</a:t>
            </a:r>
            <a:r>
              <a:rPr sz="1800" i="1" spc="5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number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4578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5"/>
            <a:ext cx="501988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Multi-dimensional</a:t>
            </a:r>
            <a:r>
              <a:rPr spc="-25" dirty="0"/>
              <a:t> 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8" y="1616710"/>
            <a:ext cx="10763673" cy="31297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546100" algn="l"/>
                <a:tab pos="546735" algn="l"/>
              </a:tabLst>
            </a:pPr>
            <a:r>
              <a:rPr sz="2000" spc="-5" dirty="0">
                <a:latin typeface="Carlito"/>
                <a:cs typeface="Carlito"/>
              </a:rPr>
              <a:t>Multidimensional </a:t>
            </a:r>
            <a:r>
              <a:rPr sz="2000" spc="-15" dirty="0">
                <a:latin typeface="Carlito"/>
                <a:cs typeface="Carlito"/>
              </a:rPr>
              <a:t>arrays,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simply </a:t>
            </a:r>
            <a:r>
              <a:rPr sz="2000" spc="-20" dirty="0">
                <a:latin typeface="Carlito"/>
                <a:cs typeface="Carlito"/>
              </a:rPr>
              <a:t>arrays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arrays.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rlito"/>
              <a:cs typeface="Carlito"/>
            </a:endParaRPr>
          </a:p>
          <a:p>
            <a:pPr marL="12065" marR="5080" algn="just">
              <a:lnSpc>
                <a:spcPct val="100000"/>
              </a:lnSpc>
              <a:tabLst>
                <a:tab pos="54673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two-dimensional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type int </a:t>
            </a:r>
            <a:r>
              <a:rPr sz="2000" spc="-5" dirty="0">
                <a:latin typeface="Carlito"/>
                <a:cs typeface="Carlito"/>
              </a:rPr>
              <a:t>is really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object of </a:t>
            </a:r>
            <a:r>
              <a:rPr sz="2000" dirty="0">
                <a:latin typeface="Carlito"/>
                <a:cs typeface="Carlito"/>
              </a:rPr>
              <a:t>type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75" dirty="0">
                <a:latin typeface="Carlito"/>
                <a:cs typeface="Carlito"/>
              </a:rPr>
              <a:t>array  </a:t>
            </a:r>
            <a:r>
              <a:rPr sz="2000" spc="-5" dirty="0">
                <a:latin typeface="Carlito"/>
                <a:cs typeface="Carlito"/>
              </a:rPr>
              <a:t>(int []), with </a:t>
            </a:r>
            <a:r>
              <a:rPr sz="2000" dirty="0">
                <a:latin typeface="Carlito"/>
                <a:cs typeface="Carlito"/>
              </a:rPr>
              <a:t>each element in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spc="-5" dirty="0">
                <a:latin typeface="Carlito"/>
                <a:cs typeface="Carlito"/>
              </a:rPr>
              <a:t>holding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reference to </a:t>
            </a:r>
            <a:r>
              <a:rPr sz="2000" dirty="0">
                <a:latin typeface="Carlito"/>
                <a:cs typeface="Carlito"/>
              </a:rPr>
              <a:t>another 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array.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546100" algn="l"/>
                <a:tab pos="546735" algn="l"/>
              </a:tabLst>
            </a:pPr>
            <a:r>
              <a:rPr sz="2000" spc="-5" dirty="0">
                <a:latin typeface="Carlito"/>
                <a:cs typeface="Carlito"/>
              </a:rPr>
              <a:t>The second dimension holds </a:t>
            </a:r>
            <a:r>
              <a:rPr sz="2000" dirty="0">
                <a:latin typeface="Carlito"/>
                <a:cs typeface="Carlito"/>
              </a:rPr>
              <a:t>the actual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primitives.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 dirty="0">
              <a:latin typeface="Carlito"/>
              <a:cs typeface="Carlito"/>
            </a:endParaRPr>
          </a:p>
          <a:p>
            <a:pPr marL="12065" marR="535305">
              <a:lnSpc>
                <a:spcPct val="100000"/>
              </a:lnSpc>
              <a:tabLst>
                <a:tab pos="546100" algn="l"/>
                <a:tab pos="546735" algn="l"/>
              </a:tabLst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declare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multidimensional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spc="-5" dirty="0">
                <a:latin typeface="Carlito"/>
                <a:cs typeface="Carlito"/>
              </a:rPr>
              <a:t>variable,specify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additional  </a:t>
            </a:r>
            <a:r>
              <a:rPr sz="2000" spc="-10" dirty="0">
                <a:latin typeface="Carlito"/>
                <a:cs typeface="Carlito"/>
              </a:rPr>
              <a:t>index </a:t>
            </a: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square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brackets.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1317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97535"/>
            <a:ext cx="720682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Multi-dimensional </a:t>
            </a:r>
            <a:r>
              <a:rPr spc="-25" dirty="0"/>
              <a:t>Array</a:t>
            </a:r>
            <a:r>
              <a:rPr spc="30" dirty="0"/>
              <a:t> </a:t>
            </a:r>
            <a:r>
              <a:rPr spc="-15" dirty="0"/>
              <a:t>Declaration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4588" y="1618234"/>
            <a:ext cx="10762825" cy="2797636"/>
          </a:xfrm>
          <a:prstGeom prst="rect">
            <a:avLst/>
          </a:prstGeom>
        </p:spPr>
        <p:txBody>
          <a:bodyPr vert="horz" wrap="square" lIns="0" tIns="34742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n-dimensional </a:t>
            </a:r>
            <a:r>
              <a:rPr spc="-15" dirty="0"/>
              <a:t>Arrays </a:t>
            </a:r>
            <a:r>
              <a:rPr spc="-10" dirty="0"/>
              <a:t>are </a:t>
            </a:r>
            <a:r>
              <a:rPr spc="-5" dirty="0"/>
              <a:t>declared </a:t>
            </a:r>
            <a:r>
              <a:rPr spc="-10" dirty="0"/>
              <a:t>by </a:t>
            </a:r>
            <a:r>
              <a:rPr spc="-15" dirty="0"/>
              <a:t>stating </a:t>
            </a:r>
            <a:r>
              <a:rPr spc="5" dirty="0"/>
              <a:t>the </a:t>
            </a:r>
            <a:r>
              <a:rPr dirty="0"/>
              <a:t>type </a:t>
            </a:r>
            <a:r>
              <a:rPr spc="-5" dirty="0"/>
              <a:t>of </a:t>
            </a:r>
            <a:r>
              <a:rPr dirty="0"/>
              <a:t>element the </a:t>
            </a:r>
            <a:r>
              <a:rPr spc="-20" dirty="0"/>
              <a:t>array </a:t>
            </a:r>
            <a:r>
              <a:rPr spc="-5" dirty="0"/>
              <a:t>will  hold, </a:t>
            </a:r>
            <a:r>
              <a:rPr dirty="0"/>
              <a:t>which </a:t>
            </a:r>
            <a:r>
              <a:rPr spc="-10" dirty="0"/>
              <a:t>can </a:t>
            </a:r>
            <a:r>
              <a:rPr dirty="0"/>
              <a:t>be an </a:t>
            </a:r>
            <a:r>
              <a:rPr spc="-5" dirty="0"/>
              <a:t>object or </a:t>
            </a:r>
            <a:r>
              <a:rPr dirty="0"/>
              <a:t>a </a:t>
            </a:r>
            <a:r>
              <a:rPr spc="-5" dirty="0"/>
              <a:t>primitive, </a:t>
            </a:r>
            <a:r>
              <a:rPr spc="-10" dirty="0"/>
              <a:t>followed </a:t>
            </a:r>
            <a:r>
              <a:rPr spc="-5" dirty="0"/>
              <a:t>by </a:t>
            </a:r>
            <a:r>
              <a:rPr dirty="0"/>
              <a:t>‘n’ </a:t>
            </a:r>
            <a:r>
              <a:rPr spc="-10" dirty="0"/>
              <a:t>square </a:t>
            </a:r>
            <a:r>
              <a:rPr spc="-20" dirty="0"/>
              <a:t>brackets </a:t>
            </a:r>
            <a:r>
              <a:rPr spc="-10" dirty="0"/>
              <a:t>to </a:t>
            </a:r>
            <a:r>
              <a:rPr dirty="0"/>
              <a:t>the  </a:t>
            </a:r>
            <a:r>
              <a:rPr spc="-5" dirty="0"/>
              <a:t>left or right of </a:t>
            </a:r>
            <a:r>
              <a:rPr dirty="0"/>
              <a:t>the</a:t>
            </a:r>
            <a:r>
              <a:rPr spc="20" dirty="0"/>
              <a:t> </a:t>
            </a:r>
            <a:r>
              <a:rPr spc="-20" dirty="0"/>
              <a:t>identifier.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/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AFEF"/>
                </a:solidFill>
              </a:rPr>
              <a:t>Declaring </a:t>
            </a:r>
            <a:r>
              <a:rPr dirty="0">
                <a:solidFill>
                  <a:srgbClr val="00AFEF"/>
                </a:solidFill>
              </a:rPr>
              <a:t>a 2-dim </a:t>
            </a:r>
            <a:r>
              <a:rPr spc="-20" dirty="0">
                <a:solidFill>
                  <a:srgbClr val="00AFEF"/>
                </a:solidFill>
              </a:rPr>
              <a:t>Array </a:t>
            </a:r>
            <a:r>
              <a:rPr spc="-5" dirty="0">
                <a:solidFill>
                  <a:srgbClr val="00AFEF"/>
                </a:solidFill>
              </a:rPr>
              <a:t>of</a:t>
            </a:r>
            <a:r>
              <a:rPr spc="45" dirty="0">
                <a:solidFill>
                  <a:srgbClr val="00AFEF"/>
                </a:solidFill>
              </a:rPr>
              <a:t> </a:t>
            </a:r>
            <a:r>
              <a:rPr spc="-5" dirty="0">
                <a:solidFill>
                  <a:srgbClr val="00AFEF"/>
                </a:solidFill>
              </a:rPr>
              <a:t>Primitives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/>
          </a:p>
          <a:p>
            <a:pPr marL="12700">
              <a:lnSpc>
                <a:spcPct val="100000"/>
              </a:lnSpc>
              <a:tabLst>
                <a:tab pos="1743710" algn="l"/>
              </a:tabLst>
            </a:pPr>
            <a:r>
              <a:rPr spc="-5" dirty="0"/>
              <a:t>int </a:t>
            </a:r>
            <a:r>
              <a:rPr spc="-15" dirty="0"/>
              <a:t>myArray </a:t>
            </a:r>
            <a:r>
              <a:rPr dirty="0"/>
              <a:t>[</a:t>
            </a:r>
            <a:r>
              <a:rPr spc="5" dirty="0"/>
              <a:t> </a:t>
            </a:r>
            <a:r>
              <a:rPr dirty="0"/>
              <a:t>][ ];	</a:t>
            </a:r>
            <a:r>
              <a:rPr i="1" dirty="0">
                <a:latin typeface="Carlito"/>
                <a:cs typeface="Carlito"/>
              </a:rPr>
              <a:t>// </a:t>
            </a:r>
            <a:r>
              <a:rPr i="1" spc="-5" dirty="0">
                <a:latin typeface="Carlito"/>
                <a:cs typeface="Carlito"/>
              </a:rPr>
              <a:t>Square </a:t>
            </a:r>
            <a:r>
              <a:rPr i="1" spc="-15" dirty="0">
                <a:latin typeface="Carlito"/>
                <a:cs typeface="Carlito"/>
              </a:rPr>
              <a:t>brackets </a:t>
            </a:r>
            <a:r>
              <a:rPr i="1" spc="-10" dirty="0">
                <a:latin typeface="Carlito"/>
                <a:cs typeface="Carlito"/>
              </a:rPr>
              <a:t>after </a:t>
            </a:r>
            <a:r>
              <a:rPr i="1" spc="-5" dirty="0">
                <a:latin typeface="Carlito"/>
                <a:cs typeface="Carlito"/>
              </a:rPr>
              <a:t>name (legal but less</a:t>
            </a:r>
            <a:r>
              <a:rPr i="1" spc="8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readable)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690370" algn="l"/>
              </a:tabLst>
            </a:pPr>
            <a:r>
              <a:rPr spc="-5" dirty="0"/>
              <a:t>int[ </a:t>
            </a:r>
            <a:r>
              <a:rPr dirty="0"/>
              <a:t>][</a:t>
            </a:r>
            <a:r>
              <a:rPr spc="5" dirty="0"/>
              <a:t> </a:t>
            </a:r>
            <a:r>
              <a:rPr dirty="0"/>
              <a:t>]</a:t>
            </a:r>
            <a:r>
              <a:rPr spc="15" dirty="0"/>
              <a:t> </a:t>
            </a:r>
            <a:r>
              <a:rPr spc="-15" dirty="0"/>
              <a:t>myArray;	</a:t>
            </a:r>
            <a:r>
              <a:rPr i="1" dirty="0">
                <a:latin typeface="Carlito"/>
                <a:cs typeface="Carlito"/>
              </a:rPr>
              <a:t>// </a:t>
            </a:r>
            <a:r>
              <a:rPr i="1" spc="-5" dirty="0">
                <a:latin typeface="Carlito"/>
                <a:cs typeface="Carlito"/>
              </a:rPr>
              <a:t>Square </a:t>
            </a:r>
            <a:r>
              <a:rPr i="1" spc="-15" dirty="0">
                <a:latin typeface="Carlito"/>
                <a:cs typeface="Carlito"/>
              </a:rPr>
              <a:t>brackets </a:t>
            </a:r>
            <a:r>
              <a:rPr i="1" spc="-10" dirty="0">
                <a:latin typeface="Carlito"/>
                <a:cs typeface="Carlito"/>
              </a:rPr>
              <a:t>before </a:t>
            </a:r>
            <a:r>
              <a:rPr i="1" spc="-5" dirty="0">
                <a:latin typeface="Carlito"/>
                <a:cs typeface="Carlito"/>
              </a:rPr>
              <a:t>name</a:t>
            </a:r>
            <a:r>
              <a:rPr i="1" spc="4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(recommended)</a:t>
            </a:r>
          </a:p>
        </p:txBody>
      </p:sp>
    </p:spTree>
    <p:extLst>
      <p:ext uri="{BB962C8B-B14F-4D97-AF65-F5344CB8AC3E}">
        <p14:creationId xmlns:p14="http://schemas.microsoft.com/office/powerpoint/2010/main" val="1002793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Custom 1">
      <a:dk1>
        <a:srgbClr val="001261"/>
      </a:dk1>
      <a:lt1>
        <a:srgbClr val="FFFFFF"/>
      </a:lt1>
      <a:dk2>
        <a:srgbClr val="001261"/>
      </a:dk2>
      <a:lt2>
        <a:srgbClr val="FFFFFF"/>
      </a:lt2>
      <a:accent1>
        <a:srgbClr val="00B2E3"/>
      </a:accent1>
      <a:accent2>
        <a:srgbClr val="A31A75"/>
      </a:accent2>
      <a:accent3>
        <a:srgbClr val="FF6359"/>
      </a:accent3>
      <a:accent4>
        <a:srgbClr val="00EBBF"/>
      </a:accent4>
      <a:accent5>
        <a:srgbClr val="B636E9"/>
      </a:accent5>
      <a:accent6>
        <a:srgbClr val="57D6FF"/>
      </a:accent6>
      <a:hlink>
        <a:srgbClr val="00B2E3"/>
      </a:hlink>
      <a:folHlink>
        <a:srgbClr val="2D89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6FEDBB12ECC49B6ECB57D32934649" ma:contentTypeVersion="13" ma:contentTypeDescription="Create a new document." ma:contentTypeScope="" ma:versionID="5e65878b3aa9adab2646509232051da7">
  <xsd:schema xmlns:xsd="http://www.w3.org/2001/XMLSchema" xmlns:xs="http://www.w3.org/2001/XMLSchema" xmlns:p="http://schemas.microsoft.com/office/2006/metadata/properties" xmlns:ns3="e0576ec3-677c-46e5-aa07-5baf1dcd8368" xmlns:ns4="a665cf91-fb69-4456-9c98-c772a4102e32" targetNamespace="http://schemas.microsoft.com/office/2006/metadata/properties" ma:root="true" ma:fieldsID="0f024bb8afee17974ef20069d9c05591" ns3:_="" ns4:_="">
    <xsd:import namespace="e0576ec3-677c-46e5-aa07-5baf1dcd8368"/>
    <xsd:import namespace="a665cf91-fb69-4456-9c98-c772a4102e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76ec3-677c-46e5-aa07-5baf1dcd8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cf91-fb69-4456-9c98-c772a4102e3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B460B-92F8-4C83-97B6-7FB17DCCC15A}">
  <ds:schemaRefs>
    <ds:schemaRef ds:uri="http://purl.org/dc/terms/"/>
    <ds:schemaRef ds:uri="http://schemas.openxmlformats.org/package/2006/metadata/core-properties"/>
    <ds:schemaRef ds:uri="e0576ec3-677c-46e5-aa07-5baf1dcd8368"/>
    <ds:schemaRef ds:uri="http://schemas.microsoft.com/office/2006/documentManagement/types"/>
    <ds:schemaRef ds:uri="a665cf91-fb69-4456-9c98-c772a4102e32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FED759-237D-4DC3-9460-0AFBF9FD4C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6F94F-CEE3-4FB8-8E97-0007956238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576ec3-677c-46e5-aa07-5baf1dcd8368"/>
    <ds:schemaRef ds:uri="a665cf91-fb69-4456-9c98-c772a4102e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2500</Words>
  <Application>Microsoft Office PowerPoint</Application>
  <PresentationFormat>Widescreen</PresentationFormat>
  <Paragraphs>304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Axiforma</vt:lpstr>
      <vt:lpstr>Calibri</vt:lpstr>
      <vt:lpstr>Carlito</vt:lpstr>
      <vt:lpstr>Georgia</vt:lpstr>
      <vt:lpstr>Raleway</vt:lpstr>
      <vt:lpstr>Times New Roman</vt:lpstr>
      <vt:lpstr>Wingdings 3</vt:lpstr>
      <vt:lpstr>1_Ion Boardroom</vt:lpstr>
      <vt:lpstr>PowerPoint Presentation</vt:lpstr>
      <vt:lpstr>Arrays</vt:lpstr>
      <vt:lpstr>Array Declaration</vt:lpstr>
      <vt:lpstr>Array Construction</vt:lpstr>
      <vt:lpstr>Memory Representation</vt:lpstr>
      <vt:lpstr>Always Remember</vt:lpstr>
      <vt:lpstr>Array Initialization</vt:lpstr>
      <vt:lpstr>Multi-dimensional Arrays</vt:lpstr>
      <vt:lpstr>Multi-dimensional Array Declaration</vt:lpstr>
      <vt:lpstr>Multi-dimensional Arrays contd.</vt:lpstr>
      <vt:lpstr>Memory representation of a 2-D array</vt:lpstr>
      <vt:lpstr>Jagged Array / ZigZag Array</vt:lpstr>
      <vt:lpstr>Memory Representation of a Jagged Array</vt:lpstr>
      <vt:lpstr>Declaring, Constructing, and Initializing</vt:lpstr>
      <vt:lpstr>String Handling</vt:lpstr>
      <vt:lpstr>Ways of Creating String Objects : 2</vt:lpstr>
      <vt:lpstr>Understanding the Immutability</vt:lpstr>
      <vt:lpstr>String Literal &amp; String Constant Pool</vt:lpstr>
      <vt:lpstr>String Literal &amp; String Constant Pool</vt:lpstr>
      <vt:lpstr>Working with Strings Using public methods defined in the java.lang.String</vt:lpstr>
      <vt:lpstr>The length() method</vt:lpstr>
      <vt:lpstr>Shallow &amp; Deep Comparison</vt:lpstr>
      <vt:lpstr>Shallow &amp; Deep Comparison contd.</vt:lpstr>
      <vt:lpstr>java.lang.StringBuffer</vt:lpstr>
      <vt:lpstr>StringBuffer contd.</vt:lpstr>
      <vt:lpstr>Important methods of StringBuffer</vt:lpstr>
      <vt:lpstr>Important methods of StringBuffer contd.</vt:lpstr>
      <vt:lpstr>Must Remember</vt:lpstr>
      <vt:lpstr>Primitive Wrappers</vt:lpstr>
      <vt:lpstr>Situations when required</vt:lpstr>
      <vt:lpstr>Wrapper Classes</vt:lpstr>
      <vt:lpstr>Creating Objects</vt:lpstr>
      <vt:lpstr>Creating Objects contd.</vt:lpstr>
      <vt:lpstr>Class Hierarchy</vt:lpstr>
      <vt:lpstr>java.lang.Number</vt:lpstr>
      <vt:lpstr>Wrapper Conversion Utilities contd.</vt:lpstr>
      <vt:lpstr>Boxing &amp; Unboxing</vt:lpstr>
      <vt:lpstr>AutoBoxing &amp; AutoUnboxing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Husain, Zuha -</dc:creator>
  <cp:lastModifiedBy>Avinash Reddy</cp:lastModifiedBy>
  <cp:revision>63</cp:revision>
  <dcterms:created xsi:type="dcterms:W3CDTF">2021-01-30T12:32:55Z</dcterms:created>
  <dcterms:modified xsi:type="dcterms:W3CDTF">2024-02-26T06:18:06Z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0x0101000626FEDBB12ECC49B6ECB57D32934649</vt:lpwstr>
  </property>
</Properties>
</file>