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ACEE-0582-4DD9-BA92-542139E11C4C}" type="datetimeFigureOut">
              <a:rPr lang="en-US" smtClean="0"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6C53-1D2C-49A0-9F61-9685DB1C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E375-D41D-4FE6-BD14-5B53F89F2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4CA82-08AE-40AB-9A7F-94C169135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Lalith Avinash Donkina</a:t>
            </a:r>
          </a:p>
        </p:txBody>
      </p:sp>
    </p:spTree>
    <p:extLst>
      <p:ext uri="{BB962C8B-B14F-4D97-AF65-F5344CB8AC3E}">
        <p14:creationId xmlns:p14="http://schemas.microsoft.com/office/powerpoint/2010/main" val="4386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E22-2063-420A-A45C-C5490C1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8D1E-F8A1-451C-9EE6-D8D44067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Data from CSV.</a:t>
            </a:r>
          </a:p>
          <a:p>
            <a:r>
              <a:rPr lang="en-US" dirty="0"/>
              <a:t>Data Exploration.</a:t>
            </a:r>
          </a:p>
          <a:p>
            <a:r>
              <a:rPr lang="en-US" dirty="0"/>
              <a:t>Dataset poorly prepared many missing values and attributes not created properly.</a:t>
            </a:r>
          </a:p>
          <a:p>
            <a:r>
              <a:rPr lang="en-US" dirty="0"/>
              <a:t>Discover and visualize the data to gain insights.</a:t>
            </a:r>
          </a:p>
          <a:p>
            <a:r>
              <a:rPr lang="en-US" dirty="0"/>
              <a:t>Handling and Visualizing Text Data.</a:t>
            </a:r>
          </a:p>
          <a:p>
            <a:r>
              <a:rPr lang="en-US" dirty="0"/>
              <a:t>Attribute combination for ‘</a:t>
            </a:r>
            <a:r>
              <a:rPr lang="en-US" dirty="0" err="1"/>
              <a:t>type_of_shot</a:t>
            </a:r>
            <a:r>
              <a:rPr lang="en-US" dirty="0"/>
              <a:t>’ + ‘</a:t>
            </a:r>
            <a:r>
              <a:rPr lang="en-US" dirty="0" err="1"/>
              <a:t>type_of_combined_shot</a:t>
            </a:r>
            <a:r>
              <a:rPr lang="en-US" dirty="0"/>
              <a:t>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0354-31E5-48BC-AD76-AA2234F1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BAD-6AD7-4FA5-BC09-B59308CC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Data seems useful and so we encode them.</a:t>
            </a:r>
          </a:p>
          <a:p>
            <a:r>
              <a:rPr lang="en-US" dirty="0"/>
              <a:t>Train and Submission data separation.</a:t>
            </a:r>
          </a:p>
          <a:p>
            <a:r>
              <a:rPr lang="en-US" dirty="0"/>
              <a:t>Search for Correlation of features with ‘</a:t>
            </a:r>
            <a:r>
              <a:rPr lang="en-US" dirty="0" err="1"/>
              <a:t>is_goal</a:t>
            </a:r>
            <a:r>
              <a:rPr lang="en-US" dirty="0"/>
              <a:t>’.</a:t>
            </a:r>
          </a:p>
          <a:p>
            <a:r>
              <a:rPr lang="en-US" dirty="0"/>
              <a:t>Draw correlation plots.</a:t>
            </a:r>
          </a:p>
          <a:p>
            <a:r>
              <a:rPr lang="en-US" dirty="0"/>
              <a:t>Feature Selection based on correlation.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ECE3-895C-497F-92C6-9F2D9516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6654-7DE3-4C59-AA49-F68D854C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436914"/>
            <a:ext cx="10756641" cy="4740049"/>
          </a:xfrm>
        </p:spPr>
        <p:txBody>
          <a:bodyPr>
            <a:normAutofit/>
          </a:bodyPr>
          <a:lstStyle/>
          <a:p>
            <a:r>
              <a:rPr lang="en-US" dirty="0"/>
              <a:t>I have tried major models</a:t>
            </a:r>
          </a:p>
          <a:p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r>
              <a:rPr lang="en-US" dirty="0"/>
              <a:t>SVC()</a:t>
            </a:r>
          </a:p>
          <a:p>
            <a:r>
              <a:rPr lang="en-US" dirty="0" err="1"/>
              <a:t>XGBClassifier</a:t>
            </a:r>
            <a:r>
              <a:rPr lang="en-US" dirty="0"/>
              <a:t>()</a:t>
            </a:r>
          </a:p>
          <a:p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() </a:t>
            </a:r>
          </a:p>
          <a:p>
            <a:r>
              <a:rPr lang="en-US" dirty="0" err="1"/>
              <a:t>XGBClassifier</a:t>
            </a:r>
            <a:r>
              <a:rPr lang="en-US" dirty="0"/>
              <a:t>() performed  0.35 </a:t>
            </a:r>
            <a:r>
              <a:rPr lang="en-US" dirty="0" err="1"/>
              <a:t>mae</a:t>
            </a:r>
            <a:r>
              <a:rPr lang="en-US" dirty="0"/>
              <a:t>.</a:t>
            </a:r>
          </a:p>
          <a:p>
            <a:r>
              <a:rPr lang="en-US" dirty="0"/>
              <a:t>Rest models gave around 0.40 on training and testing data.</a:t>
            </a:r>
          </a:p>
          <a:p>
            <a:r>
              <a:rPr lang="en-US" dirty="0"/>
              <a:t>Hence, I choose </a:t>
            </a:r>
            <a:r>
              <a:rPr lang="en-US" dirty="0" err="1"/>
              <a:t>XGBoost</a:t>
            </a:r>
            <a:r>
              <a:rPr lang="en-US"/>
              <a:t> and </a:t>
            </a:r>
            <a:r>
              <a:rPr lang="en-US" dirty="0"/>
              <a:t>decided to tune hyper parameters.</a:t>
            </a:r>
          </a:p>
        </p:txBody>
      </p:sp>
    </p:spTree>
    <p:extLst>
      <p:ext uri="{BB962C8B-B14F-4D97-AF65-F5344CB8AC3E}">
        <p14:creationId xmlns:p14="http://schemas.microsoft.com/office/powerpoint/2010/main" val="48397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4355-A29C-4C97-BB6F-548FFAD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1558-A9AA-412B-AD29-F451B30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Features: 'range_of_shot','</a:t>
            </a:r>
            <a:r>
              <a:rPr lang="en-US" dirty="0" err="1"/>
              <a:t>shot_basics</a:t>
            </a:r>
            <a:r>
              <a:rPr lang="en-US" dirty="0"/>
              <a:t>’, 'type_of_shot_eff','</a:t>
            </a:r>
            <a:r>
              <a:rPr lang="en-US" dirty="0" err="1"/>
              <a:t>remaining_min</a:t>
            </a:r>
            <a:r>
              <a:rPr lang="en-US" dirty="0"/>
              <a:t>', 'distance_of_shot.1’.</a:t>
            </a:r>
          </a:p>
          <a:p>
            <a:r>
              <a:rPr lang="en-US" dirty="0"/>
              <a:t>Correlation of ‘</a:t>
            </a:r>
            <a:r>
              <a:rPr lang="en-US" dirty="0" err="1"/>
              <a:t>is_goal</a:t>
            </a:r>
            <a:r>
              <a:rPr lang="en-US" dirty="0"/>
              <a:t>’ with other features is helpful in determine the features relevant for  predicting the </a:t>
            </a:r>
            <a:r>
              <a:rPr lang="en-US"/>
              <a:t>goal.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7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205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Solution Approach</vt:lpstr>
      <vt:lpstr>Data Preparation</vt:lpstr>
      <vt:lpstr>Exploratory Data Analysis</vt:lpstr>
      <vt:lpstr>Model Building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Approach</dc:title>
  <dc:creator>Avinash Lalith</dc:creator>
  <cp:lastModifiedBy>Avinash Lalith</cp:lastModifiedBy>
  <cp:revision>9</cp:revision>
  <dcterms:created xsi:type="dcterms:W3CDTF">2019-07-21T19:49:49Z</dcterms:created>
  <dcterms:modified xsi:type="dcterms:W3CDTF">2019-07-21T22:52:35Z</dcterms:modified>
</cp:coreProperties>
</file>