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e1e53da55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e1e53da55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e1e53da5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e1e53da5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e53da55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e53da55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a215b1a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1a215b1a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b6e8032b83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b6e8032b83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Text Generation from Knowledge Graphs with Graph Transformers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dirty="0">
                <a:solidFill>
                  <a:schemeClr val="lt2"/>
                </a:solidFill>
                <a:uFill>
                  <a:noFill/>
                </a:uFill>
              </a:rPr>
              <a:t>Rik Koncel-Kedziorski</a:t>
            </a:r>
            <a:r>
              <a:rPr lang="en" sz="1483" dirty="0">
                <a:solidFill>
                  <a:schemeClr val="lt2"/>
                </a:solidFill>
              </a:rPr>
              <a:t>, </a:t>
            </a:r>
            <a:r>
              <a:rPr lang="en" sz="1433" dirty="0">
                <a:solidFill>
                  <a:schemeClr val="lt2"/>
                </a:solidFill>
              </a:rPr>
              <a:t>Dhanush Bekal</a:t>
            </a:r>
            <a:r>
              <a:rPr lang="en" sz="1483" dirty="0">
                <a:solidFill>
                  <a:schemeClr val="lt2"/>
                </a:solidFill>
              </a:rPr>
              <a:t>, </a:t>
            </a:r>
            <a:r>
              <a:rPr lang="en" sz="1433" dirty="0">
                <a:solidFill>
                  <a:schemeClr val="lt2"/>
                </a:solidFill>
              </a:rPr>
              <a:t>Yi Luan</a:t>
            </a:r>
            <a:r>
              <a:rPr lang="en" sz="1483" dirty="0">
                <a:solidFill>
                  <a:schemeClr val="lt2"/>
                </a:solidFill>
              </a:rPr>
              <a:t>, </a:t>
            </a:r>
            <a:r>
              <a:rPr lang="en" sz="1433" dirty="0">
                <a:solidFill>
                  <a:schemeClr val="lt2"/>
                </a:solidFill>
              </a:rPr>
              <a:t>Mirella Lapata</a:t>
            </a:r>
            <a:r>
              <a:rPr lang="en" sz="1483" dirty="0">
                <a:solidFill>
                  <a:schemeClr val="lt2"/>
                </a:solidFill>
              </a:rPr>
              <a:t>, </a:t>
            </a:r>
            <a:r>
              <a:rPr lang="en" sz="1433" dirty="0">
                <a:solidFill>
                  <a:schemeClr val="lt2"/>
                </a:solidFill>
              </a:rPr>
              <a:t>Hannaneh Hajishirzi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and presentation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Prakhar Rai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22"/>
          <p:cNvSpPr txBox="1"/>
          <p:nvPr/>
        </p:nvSpPr>
        <p:spPr>
          <a:xfrm>
            <a:off x="247350" y="152775"/>
            <a:ext cx="138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Decoding: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57" name="Google Shape;2657;p22"/>
          <p:cNvGrpSpPr/>
          <p:nvPr/>
        </p:nvGrpSpPr>
        <p:grpSpPr>
          <a:xfrm>
            <a:off x="2585700" y="392850"/>
            <a:ext cx="1986300" cy="734550"/>
            <a:chOff x="2585700" y="392850"/>
            <a:chExt cx="1986300" cy="734550"/>
          </a:xfrm>
        </p:grpSpPr>
        <p:grpSp>
          <p:nvGrpSpPr>
            <p:cNvPr id="2658" name="Google Shape;2658;p22"/>
            <p:cNvGrpSpPr/>
            <p:nvPr/>
          </p:nvGrpSpPr>
          <p:grpSpPr>
            <a:xfrm>
              <a:off x="2585700" y="604200"/>
              <a:ext cx="1986300" cy="523200"/>
              <a:chOff x="2328025" y="604200"/>
              <a:chExt cx="1986300" cy="523200"/>
            </a:xfrm>
          </p:grpSpPr>
          <p:sp>
            <p:nvSpPr>
              <p:cNvPr id="2659" name="Google Shape;2659;p22"/>
              <p:cNvSpPr/>
              <p:nvPr/>
            </p:nvSpPr>
            <p:spPr>
              <a:xfrm>
                <a:off x="23280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2"/>
              <p:cNvSpPr/>
              <p:nvPr/>
            </p:nvSpPr>
            <p:spPr>
              <a:xfrm>
                <a:off x="26337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2"/>
              <p:cNvSpPr/>
              <p:nvPr/>
            </p:nvSpPr>
            <p:spPr>
              <a:xfrm>
                <a:off x="29394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2"/>
              <p:cNvSpPr/>
              <p:nvPr/>
            </p:nvSpPr>
            <p:spPr>
              <a:xfrm>
                <a:off x="32451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2"/>
              <p:cNvSpPr txBox="1"/>
              <p:nvPr/>
            </p:nvSpPr>
            <p:spPr>
              <a:xfrm>
                <a:off x="3484775" y="604200"/>
                <a:ext cx="582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5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 . .</a:t>
                </a:r>
                <a:endParaRPr sz="220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664" name="Google Shape;2664;p22"/>
              <p:cNvSpPr/>
              <p:nvPr/>
            </p:nvSpPr>
            <p:spPr>
              <a:xfrm>
                <a:off x="40086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5" name="Google Shape;2665;p22"/>
            <p:cNvSpPr txBox="1"/>
            <p:nvPr/>
          </p:nvSpPr>
          <p:spPr>
            <a:xfrm>
              <a:off x="2585700" y="392850"/>
              <a:ext cx="1178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Title embedding</a:t>
              </a:r>
              <a:endParaRPr sz="1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66" name="Google Shape;2666;p22"/>
          <p:cNvGrpSpPr/>
          <p:nvPr/>
        </p:nvGrpSpPr>
        <p:grpSpPr>
          <a:xfrm>
            <a:off x="4462675" y="392850"/>
            <a:ext cx="2095625" cy="734550"/>
            <a:chOff x="4462675" y="392850"/>
            <a:chExt cx="2095625" cy="734550"/>
          </a:xfrm>
        </p:grpSpPr>
        <p:grpSp>
          <p:nvGrpSpPr>
            <p:cNvPr id="2667" name="Google Shape;2667;p22"/>
            <p:cNvGrpSpPr/>
            <p:nvPr/>
          </p:nvGrpSpPr>
          <p:grpSpPr>
            <a:xfrm>
              <a:off x="4572000" y="604200"/>
              <a:ext cx="1986300" cy="523200"/>
              <a:chOff x="2328025" y="604200"/>
              <a:chExt cx="1986300" cy="523200"/>
            </a:xfrm>
          </p:grpSpPr>
          <p:sp>
            <p:nvSpPr>
              <p:cNvPr id="2668" name="Google Shape;2668;p22"/>
              <p:cNvSpPr/>
              <p:nvPr/>
            </p:nvSpPr>
            <p:spPr>
              <a:xfrm>
                <a:off x="23280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rgbClr val="6D9EEB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2"/>
              <p:cNvSpPr/>
              <p:nvPr/>
            </p:nvSpPr>
            <p:spPr>
              <a:xfrm>
                <a:off x="26337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rgbClr val="6D9EEB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2"/>
              <p:cNvSpPr/>
              <p:nvPr/>
            </p:nvSpPr>
            <p:spPr>
              <a:xfrm>
                <a:off x="29394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rgbClr val="6D9EEB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2"/>
              <p:cNvSpPr/>
              <p:nvPr/>
            </p:nvSpPr>
            <p:spPr>
              <a:xfrm>
                <a:off x="32451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rgbClr val="6D9EEB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2"/>
              <p:cNvSpPr txBox="1"/>
              <p:nvPr/>
            </p:nvSpPr>
            <p:spPr>
              <a:xfrm>
                <a:off x="3484775" y="604200"/>
                <a:ext cx="582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6D9EEB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 . .</a:t>
                </a:r>
                <a:endParaRPr sz="2200">
                  <a:solidFill>
                    <a:srgbClr val="6D9EEB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673" name="Google Shape;2673;p22"/>
              <p:cNvSpPr/>
              <p:nvPr/>
            </p:nvSpPr>
            <p:spPr>
              <a:xfrm>
                <a:off x="4008625" y="712950"/>
                <a:ext cx="305700" cy="305700"/>
              </a:xfrm>
              <a:prstGeom prst="roundRect">
                <a:avLst>
                  <a:gd name="adj" fmla="val 16667"/>
                </a:avLst>
              </a:prstGeom>
              <a:solidFill>
                <a:srgbClr val="6D9EEB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4" name="Google Shape;2674;p22"/>
            <p:cNvSpPr txBox="1"/>
            <p:nvPr/>
          </p:nvSpPr>
          <p:spPr>
            <a:xfrm>
              <a:off x="4462675" y="392850"/>
              <a:ext cx="2073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6D9EEB"/>
                  </a:solidFill>
                  <a:latin typeface="Oswald"/>
                  <a:ea typeface="Oswald"/>
                  <a:cs typeface="Oswald"/>
                  <a:sym typeface="Oswald"/>
                </a:rPr>
                <a:t>Knowledge graph embedding</a:t>
              </a:r>
              <a:endParaRPr sz="1300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75" name="Google Shape;2675;p22"/>
          <p:cNvGrpSpPr/>
          <p:nvPr/>
        </p:nvGrpSpPr>
        <p:grpSpPr>
          <a:xfrm>
            <a:off x="2738550" y="1018650"/>
            <a:ext cx="3666900" cy="785138"/>
            <a:chOff x="2738550" y="1018650"/>
            <a:chExt cx="3666900" cy="785138"/>
          </a:xfrm>
        </p:grpSpPr>
        <p:cxnSp>
          <p:nvCxnSpPr>
            <p:cNvPr id="2676" name="Google Shape;2676;p22"/>
            <p:cNvCxnSpPr>
              <a:stCxn id="2659" idx="2"/>
              <a:endCxn id="2673" idx="2"/>
            </p:cNvCxnSpPr>
            <p:nvPr/>
          </p:nvCxnSpPr>
          <p:spPr>
            <a:xfrm rot="-5400000" flipH="1">
              <a:off x="4571700" y="-814500"/>
              <a:ext cx="600" cy="36669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7" name="Google Shape;2677;p22"/>
            <p:cNvSpPr txBox="1"/>
            <p:nvPr/>
          </p:nvSpPr>
          <p:spPr>
            <a:xfrm>
              <a:off x="4787188" y="1280588"/>
              <a:ext cx="1446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lang="en" sz="2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 </a:t>
              </a:r>
              <a:r>
                <a:rPr lang="en" sz="13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(Context vector)</a:t>
              </a:r>
              <a:endParaRPr sz="13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78" name="Google Shape;2678;p22"/>
          <p:cNvGrpSpPr/>
          <p:nvPr/>
        </p:nvGrpSpPr>
        <p:grpSpPr>
          <a:xfrm>
            <a:off x="1451025" y="865875"/>
            <a:ext cx="3433800" cy="1644000"/>
            <a:chOff x="1451025" y="865875"/>
            <a:chExt cx="3433800" cy="1644000"/>
          </a:xfrm>
        </p:grpSpPr>
        <p:cxnSp>
          <p:nvCxnSpPr>
            <p:cNvPr id="2679" name="Google Shape;2679;p22"/>
            <p:cNvCxnSpPr>
              <a:stCxn id="2680" idx="0"/>
              <a:endCxn id="2659" idx="1"/>
            </p:cNvCxnSpPr>
            <p:nvPr/>
          </p:nvCxnSpPr>
          <p:spPr>
            <a:xfrm rot="-5400000">
              <a:off x="1700250" y="1071375"/>
              <a:ext cx="1091100" cy="6801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1" name="Google Shape;2681;p22"/>
            <p:cNvSpPr/>
            <p:nvPr/>
          </p:nvSpPr>
          <p:spPr>
            <a:xfrm>
              <a:off x="4331925" y="1956975"/>
              <a:ext cx="552900" cy="552900"/>
            </a:xfrm>
            <a:prstGeom prst="ellipse">
              <a:avLst/>
            </a:prstGeom>
            <a:solidFill>
              <a:srgbClr val="4FCDAF"/>
            </a:solidFill>
            <a:ln w="9525" cap="flat" cmpd="sng">
              <a:solidFill>
                <a:srgbClr val="4FCD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</a:rPr>
                <a:t>||</a:t>
              </a: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2682" name="Google Shape;2682;p22"/>
            <p:cNvCxnSpPr>
              <a:stCxn id="2680" idx="3"/>
              <a:endCxn id="2681" idx="2"/>
            </p:cNvCxnSpPr>
            <p:nvPr/>
          </p:nvCxnSpPr>
          <p:spPr>
            <a:xfrm>
              <a:off x="2233200" y="2233425"/>
              <a:ext cx="2098800" cy="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3" name="Google Shape;2683;p22"/>
            <p:cNvCxnSpPr>
              <a:endCxn id="2681" idx="0"/>
            </p:cNvCxnSpPr>
            <p:nvPr/>
          </p:nvCxnSpPr>
          <p:spPr>
            <a:xfrm rot="-5400000" flipH="1">
              <a:off x="4240725" y="1589325"/>
              <a:ext cx="7347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2684" name="Google Shape;2684;p22"/>
            <p:cNvSpPr txBox="1"/>
            <p:nvPr/>
          </p:nvSpPr>
          <p:spPr>
            <a:xfrm>
              <a:off x="1451025" y="1116375"/>
              <a:ext cx="40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h</a:t>
              </a:r>
              <a:r>
                <a:rPr lang="en" sz="1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</a:t>
              </a:r>
              <a:endParaRPr sz="1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685" name="Google Shape;2685;p22"/>
          <p:cNvSpPr txBox="1"/>
          <p:nvPr/>
        </p:nvSpPr>
        <p:spPr>
          <a:xfrm>
            <a:off x="4370025" y="3600750"/>
            <a:ext cx="47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 sz="1800" baseline="-25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86" name="Google Shape;2686;p22"/>
          <p:cNvGrpSpPr/>
          <p:nvPr/>
        </p:nvGrpSpPr>
        <p:grpSpPr>
          <a:xfrm>
            <a:off x="3011525" y="2509875"/>
            <a:ext cx="1596850" cy="1321800"/>
            <a:chOff x="3011525" y="2509875"/>
            <a:chExt cx="1596850" cy="1321800"/>
          </a:xfrm>
        </p:grpSpPr>
        <p:sp>
          <p:nvSpPr>
            <p:cNvPr id="2687" name="Google Shape;2687;p22"/>
            <p:cNvSpPr/>
            <p:nvPr/>
          </p:nvSpPr>
          <p:spPr>
            <a:xfrm>
              <a:off x="3011525" y="2718675"/>
              <a:ext cx="967500" cy="5529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 w="9525" cap="flat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Copy mechanism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688" name="Google Shape;2688;p22"/>
            <p:cNvCxnSpPr>
              <a:stCxn id="2681" idx="4"/>
              <a:endCxn id="2687" idx="0"/>
            </p:cNvCxnSpPr>
            <p:nvPr/>
          </p:nvCxnSpPr>
          <p:spPr>
            <a:xfrm rot="5400000">
              <a:off x="3947475" y="2057775"/>
              <a:ext cx="208800" cy="1113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9" name="Google Shape;2689;p22"/>
            <p:cNvCxnSpPr>
              <a:stCxn id="2687" idx="2"/>
              <a:endCxn id="2685" idx="1"/>
            </p:cNvCxnSpPr>
            <p:nvPr/>
          </p:nvCxnSpPr>
          <p:spPr>
            <a:xfrm rot="-5400000" flipH="1">
              <a:off x="3652625" y="3114225"/>
              <a:ext cx="560100" cy="874800"/>
            </a:xfrm>
            <a:prstGeom prst="curvedConnector2">
              <a:avLst/>
            </a:prstGeom>
            <a:noFill/>
            <a:ln w="19050" cap="flat" cmpd="sng">
              <a:solidFill>
                <a:srgbClr val="F6B26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90" name="Google Shape;2690;p22"/>
          <p:cNvGrpSpPr/>
          <p:nvPr/>
        </p:nvGrpSpPr>
        <p:grpSpPr>
          <a:xfrm>
            <a:off x="4608375" y="2509875"/>
            <a:ext cx="1596838" cy="1321800"/>
            <a:chOff x="4608375" y="2509875"/>
            <a:chExt cx="1596838" cy="1321800"/>
          </a:xfrm>
        </p:grpSpPr>
        <p:sp>
          <p:nvSpPr>
            <p:cNvPr id="2691" name="Google Shape;2691;p22"/>
            <p:cNvSpPr/>
            <p:nvPr/>
          </p:nvSpPr>
          <p:spPr>
            <a:xfrm>
              <a:off x="5237713" y="2718975"/>
              <a:ext cx="967500" cy="552900"/>
            </a:xfrm>
            <a:prstGeom prst="roundRect">
              <a:avLst>
                <a:gd name="adj" fmla="val 16667"/>
              </a:avLst>
            </a:prstGeom>
            <a:solidFill>
              <a:srgbClr val="B4A7D6"/>
            </a:solidFill>
            <a:ln w="9525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Vocab softmax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692" name="Google Shape;2692;p22"/>
            <p:cNvCxnSpPr>
              <a:stCxn id="2681" idx="4"/>
              <a:endCxn id="2691" idx="0"/>
            </p:cNvCxnSpPr>
            <p:nvPr/>
          </p:nvCxnSpPr>
          <p:spPr>
            <a:xfrm rot="-5400000" flipH="1">
              <a:off x="5060325" y="2057925"/>
              <a:ext cx="209100" cy="1113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3" name="Google Shape;2693;p22"/>
            <p:cNvCxnSpPr>
              <a:stCxn id="2691" idx="2"/>
              <a:endCxn id="2685" idx="3"/>
            </p:cNvCxnSpPr>
            <p:nvPr/>
          </p:nvCxnSpPr>
          <p:spPr>
            <a:xfrm rot="5400000">
              <a:off x="5004163" y="3114375"/>
              <a:ext cx="559800" cy="874800"/>
            </a:xfrm>
            <a:prstGeom prst="curvedConnector2">
              <a:avLst/>
            </a:prstGeom>
            <a:noFill/>
            <a:ln w="19050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94" name="Google Shape;2694;p22"/>
          <p:cNvGrpSpPr/>
          <p:nvPr/>
        </p:nvGrpSpPr>
        <p:grpSpPr>
          <a:xfrm>
            <a:off x="4608375" y="1719825"/>
            <a:ext cx="4034425" cy="2342625"/>
            <a:chOff x="4608375" y="1719825"/>
            <a:chExt cx="4034425" cy="2342625"/>
          </a:xfrm>
        </p:grpSpPr>
        <p:sp>
          <p:nvSpPr>
            <p:cNvPr id="2695" name="Google Shape;2695;p22"/>
            <p:cNvSpPr/>
            <p:nvPr/>
          </p:nvSpPr>
          <p:spPr>
            <a:xfrm>
              <a:off x="7434400" y="1956975"/>
              <a:ext cx="654900" cy="55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96" name="Google Shape;2696;p22"/>
            <p:cNvCxnSpPr>
              <a:endCxn id="2695" idx="1"/>
            </p:cNvCxnSpPr>
            <p:nvPr/>
          </p:nvCxnSpPr>
          <p:spPr>
            <a:xfrm>
              <a:off x="4884700" y="2232825"/>
              <a:ext cx="25497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7" name="Google Shape;2697;p22"/>
            <p:cNvCxnSpPr>
              <a:stCxn id="2685" idx="2"/>
              <a:endCxn id="2695" idx="2"/>
            </p:cNvCxnSpPr>
            <p:nvPr/>
          </p:nvCxnSpPr>
          <p:spPr>
            <a:xfrm rot="-5400000">
              <a:off x="5408925" y="1709400"/>
              <a:ext cx="1552500" cy="3153600"/>
            </a:xfrm>
            <a:prstGeom prst="curvedConnector3">
              <a:avLst>
                <a:gd name="adj1" fmla="val -1533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8" name="Google Shape;2698;p22"/>
            <p:cNvCxnSpPr/>
            <p:nvPr/>
          </p:nvCxnSpPr>
          <p:spPr>
            <a:xfrm>
              <a:off x="8089300" y="2233725"/>
              <a:ext cx="55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99" name="Google Shape;2699;p22"/>
            <p:cNvSpPr txBox="1"/>
            <p:nvPr/>
          </p:nvSpPr>
          <p:spPr>
            <a:xfrm>
              <a:off x="8136475" y="1719825"/>
              <a:ext cx="47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h</a:t>
              </a:r>
              <a:r>
                <a:rPr lang="en" sz="1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t+1</a:t>
              </a:r>
              <a:endParaRPr sz="1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00" name="Google Shape;2700;p22"/>
          <p:cNvGrpSpPr/>
          <p:nvPr/>
        </p:nvGrpSpPr>
        <p:grpSpPr>
          <a:xfrm>
            <a:off x="282675" y="2428905"/>
            <a:ext cx="4130220" cy="1866945"/>
            <a:chOff x="282675" y="2428905"/>
            <a:chExt cx="4130220" cy="1866945"/>
          </a:xfrm>
        </p:grpSpPr>
        <p:sp>
          <p:nvSpPr>
            <p:cNvPr id="2701" name="Google Shape;2701;p22"/>
            <p:cNvSpPr/>
            <p:nvPr/>
          </p:nvSpPr>
          <p:spPr>
            <a:xfrm>
              <a:off x="282675" y="3717150"/>
              <a:ext cx="2466300" cy="578700"/>
            </a:xfrm>
            <a:prstGeom prst="ellipse">
              <a:avLst/>
            </a:prstGeom>
            <a:solidFill>
              <a:srgbClr val="4FCDAF"/>
            </a:solidFill>
            <a:ln w="9525" cap="flat" cmpd="sng">
              <a:solidFill>
                <a:srgbClr val="4FCD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p=𝞼(W</a:t>
              </a:r>
              <a:r>
                <a:rPr lang="en" sz="15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copy</a:t>
              </a: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[h</a:t>
              </a:r>
              <a:r>
                <a:rPr lang="en" sz="15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</a:t>
              </a: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||c</a:t>
              </a:r>
              <a:r>
                <a:rPr lang="en" sz="15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</a:t>
              </a: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]+b</a:t>
              </a:r>
              <a:r>
                <a:rPr lang="en" sz="15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copy</a:t>
              </a:r>
              <a:r>
                <a:rPr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)</a:t>
              </a:r>
              <a:endParaRPr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702" name="Google Shape;2702;p22"/>
            <p:cNvCxnSpPr>
              <a:stCxn id="2681" idx="3"/>
              <a:endCxn id="2701" idx="0"/>
            </p:cNvCxnSpPr>
            <p:nvPr/>
          </p:nvCxnSpPr>
          <p:spPr>
            <a:xfrm rot="5400000">
              <a:off x="2320245" y="1624455"/>
              <a:ext cx="1288200" cy="2897100"/>
            </a:xfrm>
            <a:prstGeom prst="curvedConnector3">
              <a:avLst>
                <a:gd name="adj1" fmla="val 17584"/>
              </a:avLst>
            </a:prstGeom>
            <a:noFill/>
            <a:ln w="9525" cap="flat" cmpd="sng">
              <a:solidFill>
                <a:srgbClr val="4FCDAF"/>
              </a:solidFill>
              <a:prstDash val="dash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03" name="Google Shape;2703;p22"/>
          <p:cNvGrpSpPr/>
          <p:nvPr/>
        </p:nvGrpSpPr>
        <p:grpSpPr>
          <a:xfrm>
            <a:off x="68375" y="1719825"/>
            <a:ext cx="2164825" cy="1659150"/>
            <a:chOff x="68375" y="1719825"/>
            <a:chExt cx="2164825" cy="1659150"/>
          </a:xfrm>
        </p:grpSpPr>
        <p:sp>
          <p:nvSpPr>
            <p:cNvPr id="2680" name="Google Shape;2680;p22"/>
            <p:cNvSpPr/>
            <p:nvPr/>
          </p:nvSpPr>
          <p:spPr>
            <a:xfrm>
              <a:off x="1578300" y="1956975"/>
              <a:ext cx="654900" cy="55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4" name="Google Shape;2704;p22"/>
            <p:cNvGrpSpPr/>
            <p:nvPr/>
          </p:nvGrpSpPr>
          <p:grpSpPr>
            <a:xfrm>
              <a:off x="68375" y="1719825"/>
              <a:ext cx="1837300" cy="1659150"/>
              <a:chOff x="68375" y="1719825"/>
              <a:chExt cx="1837300" cy="1659150"/>
            </a:xfrm>
          </p:grpSpPr>
          <p:cxnSp>
            <p:nvCxnSpPr>
              <p:cNvPr id="2705" name="Google Shape;2705;p22"/>
              <p:cNvCxnSpPr/>
              <p:nvPr/>
            </p:nvCxnSpPr>
            <p:spPr>
              <a:xfrm>
                <a:off x="283725" y="2233425"/>
                <a:ext cx="27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706" name="Google Shape;2706;p22"/>
              <p:cNvGrpSpPr/>
              <p:nvPr/>
            </p:nvGrpSpPr>
            <p:grpSpPr>
              <a:xfrm>
                <a:off x="560175" y="1956975"/>
                <a:ext cx="1345500" cy="1422000"/>
                <a:chOff x="560175" y="1956975"/>
                <a:chExt cx="1345500" cy="1422000"/>
              </a:xfrm>
            </p:grpSpPr>
            <p:sp>
              <p:nvSpPr>
                <p:cNvPr id="2707" name="Google Shape;2707;p22"/>
                <p:cNvSpPr/>
                <p:nvPr/>
              </p:nvSpPr>
              <p:spPr>
                <a:xfrm>
                  <a:off x="560175" y="1956975"/>
                  <a:ext cx="654900" cy="5529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08" name="Google Shape;2708;p22"/>
                <p:cNvCxnSpPr>
                  <a:stCxn id="2707" idx="3"/>
                  <a:endCxn id="2680" idx="1"/>
                </p:cNvCxnSpPr>
                <p:nvPr/>
              </p:nvCxnSpPr>
              <p:spPr>
                <a:xfrm>
                  <a:off x="1215075" y="2233425"/>
                  <a:ext cx="363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709" name="Google Shape;2709;p22"/>
                <p:cNvSpPr txBox="1"/>
                <p:nvPr/>
              </p:nvSpPr>
              <p:spPr>
                <a:xfrm>
                  <a:off x="649275" y="2917275"/>
                  <a:ext cx="476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w</a:t>
                  </a:r>
                  <a:r>
                    <a:rPr lang="en" sz="1800" baseline="-25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t-1</a:t>
                  </a:r>
                  <a:endParaRPr sz="18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cxnSp>
              <p:nvCxnSpPr>
                <p:cNvPr id="2710" name="Google Shape;2710;p22"/>
                <p:cNvCxnSpPr>
                  <a:stCxn id="2707" idx="2"/>
                  <a:endCxn id="2709" idx="0"/>
                </p:cNvCxnSpPr>
                <p:nvPr/>
              </p:nvCxnSpPr>
              <p:spPr>
                <a:xfrm>
                  <a:off x="887625" y="2509875"/>
                  <a:ext cx="0" cy="40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711" name="Google Shape;2711;p22"/>
                <p:cNvCxnSpPr>
                  <a:stCxn id="2709" idx="3"/>
                  <a:endCxn id="2680" idx="2"/>
                </p:cNvCxnSpPr>
                <p:nvPr/>
              </p:nvCxnSpPr>
              <p:spPr>
                <a:xfrm rot="10800000" flipH="1">
                  <a:off x="1125975" y="2510025"/>
                  <a:ext cx="779700" cy="638100"/>
                </a:xfrm>
                <a:prstGeom prst="curvedConnector2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2712" name="Google Shape;2712;p22"/>
              <p:cNvSpPr txBox="1"/>
              <p:nvPr/>
            </p:nvSpPr>
            <p:spPr>
              <a:xfrm>
                <a:off x="68375" y="1719825"/>
                <a:ext cx="492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h</a:t>
                </a:r>
                <a:r>
                  <a:rPr lang="en" sz="18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t-1</a:t>
                </a:r>
                <a:endParaRPr sz="1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</p:grpSp>
      <p:sp>
        <p:nvSpPr>
          <p:cNvPr id="2713" name="Google Shape;2713;p22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9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9" name="Google Shape;2719;p23"/>
          <p:cNvGrpSpPr/>
          <p:nvPr/>
        </p:nvGrpSpPr>
        <p:grpSpPr>
          <a:xfrm>
            <a:off x="152775" y="417300"/>
            <a:ext cx="3877500" cy="3539700"/>
            <a:chOff x="152775" y="417300"/>
            <a:chExt cx="3877500" cy="3539700"/>
          </a:xfrm>
        </p:grpSpPr>
        <p:sp>
          <p:nvSpPr>
            <p:cNvPr id="2720" name="Google Shape;2720;p23"/>
            <p:cNvSpPr txBox="1"/>
            <p:nvPr/>
          </p:nvSpPr>
          <p:spPr>
            <a:xfrm>
              <a:off x="152775" y="417300"/>
              <a:ext cx="19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Ground truth:</a:t>
              </a:r>
              <a:endParaRPr sz="16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21" name="Google Shape;2721;p23"/>
            <p:cNvSpPr txBox="1"/>
            <p:nvPr/>
          </p:nvSpPr>
          <p:spPr>
            <a:xfrm>
              <a:off x="152775" y="1186500"/>
              <a:ext cx="38775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we present a LEARNING ARCHITECTURE for LEXICAL SEMANTIC CLASSIFICATION PROBLEMS that &lt;unk&gt; TASK-SPECIFIC TRAINING DATA with BACKGROUND DATA encoding general '' world knowledge '' . the LEARNING ARCHITECTURE compiles knowledge contained in a &lt;unk&gt; into additional training data , and integrates TASK-SPECIFIC AND BACKGROUND DATA through a novel HIERARCHICAL LEARNING ARCHITECTURE . experiments on a WORD SENSE DISAMBIGUATION TASK provide empirical evidence that this '' HIERARCHICAL LEARNING ARCHITECTURE '' outperforms a state-of-the-art standard '' flat '' one .</a:t>
              </a:r>
              <a:endPara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22" name="Google Shape;2722;p23"/>
          <p:cNvGrpSpPr/>
          <p:nvPr/>
        </p:nvGrpSpPr>
        <p:grpSpPr>
          <a:xfrm>
            <a:off x="4801200" y="1643075"/>
            <a:ext cx="4334700" cy="3523225"/>
            <a:chOff x="4801200" y="1643075"/>
            <a:chExt cx="4334700" cy="3523225"/>
          </a:xfrm>
        </p:grpSpPr>
        <p:sp>
          <p:nvSpPr>
            <p:cNvPr id="2723" name="Google Shape;2723;p23"/>
            <p:cNvSpPr txBox="1"/>
            <p:nvPr/>
          </p:nvSpPr>
          <p:spPr>
            <a:xfrm>
              <a:off x="4801200" y="1643075"/>
              <a:ext cx="1724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Model output:</a:t>
              </a:r>
              <a:endParaRPr sz="1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24" name="Google Shape;2724;p23"/>
            <p:cNvSpPr txBox="1"/>
            <p:nvPr/>
          </p:nvSpPr>
          <p:spPr>
            <a:xfrm>
              <a:off x="4801200" y="1982375"/>
              <a:ext cx="3877500" cy="29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in this paper , we propose a LEARNING ARCHITECTURE for LEXICAL SEMANTIC CLASSIFICATION PROBLEMS . in particular , we focus on the task of LEXICAL SEMANTIC CLASSIFICATION PROBLEMS in the context of LEXICAL SEMANTIC CLASSIFICATION PROBLEMS . we propose a novel LEARNING ARCHITECTURE to tackle this problem . in particular , we propose a novel HIERARCHICAL LEARNING ARCHITECTURE to solve the LEXICAL SEMANTIC CLASSIFICATION PROBLEMS . we present a novel LEARNING ARCHITECTURE for LEXICAL SEMANTIC CLASSIFICATION PROBLEMS . we demonstrate the effectiveness of our LEARNING ARCHITECTURE on a WORD SENSE DISAMBIGUATION TASK .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25" name="Google Shape;2725;p23"/>
            <p:cNvSpPr txBox="1"/>
            <p:nvPr/>
          </p:nvSpPr>
          <p:spPr>
            <a:xfrm>
              <a:off x="5891700" y="4812300"/>
              <a:ext cx="324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* Output after training the model for 17 epochs</a:t>
              </a:r>
              <a:endParaRPr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26" name="Google Shape;2726;p23"/>
          <p:cNvGrpSpPr/>
          <p:nvPr/>
        </p:nvGrpSpPr>
        <p:grpSpPr>
          <a:xfrm>
            <a:off x="4801200" y="-13800"/>
            <a:ext cx="3615600" cy="1760300"/>
            <a:chOff x="4801200" y="-13800"/>
            <a:chExt cx="3615600" cy="1760300"/>
          </a:xfrm>
        </p:grpSpPr>
        <p:sp>
          <p:nvSpPr>
            <p:cNvPr id="2727" name="Google Shape;2727;p23"/>
            <p:cNvSpPr txBox="1"/>
            <p:nvPr/>
          </p:nvSpPr>
          <p:spPr>
            <a:xfrm>
              <a:off x="4801200" y="-13800"/>
              <a:ext cx="169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Input:</a:t>
              </a:r>
              <a:endParaRPr sz="1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28" name="Google Shape;2728;p23"/>
            <p:cNvSpPr txBox="1"/>
            <p:nvPr/>
          </p:nvSpPr>
          <p:spPr>
            <a:xfrm>
              <a:off x="4801200" y="269000"/>
              <a:ext cx="3615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Title:</a:t>
              </a: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Hierarchical Semantic Classification : Word Sense Disambiguation with World Knowledge.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Knowledge Graph: &lt;</a:t>
              </a: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learning architecture&gt; &lt;USED-FOR&gt; &lt;lexical semantic classification problems&gt;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729" name="Google Shape;2729;p23"/>
          <p:cNvSpPr txBox="1">
            <a:spLocks noGrp="1"/>
          </p:cNvSpPr>
          <p:nvPr>
            <p:ph type="sldNum" idx="12"/>
          </p:nvPr>
        </p:nvSpPr>
        <p:spPr>
          <a:xfrm>
            <a:off x="85872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24"/>
          <p:cNvSpPr txBox="1"/>
          <p:nvPr/>
        </p:nvSpPr>
        <p:spPr>
          <a:xfrm>
            <a:off x="218250" y="160050"/>
            <a:ext cx="226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Experimental setup: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5" name="Google Shape;2735;p24"/>
          <p:cNvSpPr txBox="1"/>
          <p:nvPr/>
        </p:nvSpPr>
        <p:spPr>
          <a:xfrm>
            <a:off x="218250" y="717750"/>
            <a:ext cx="71229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Loss to minimize: Negative joint log likelihood of the target text and the generated entity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Algorithm: SGD optimization with warm restarts (with early stopping based on validation loss)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Dropout in self attention layers: 0.1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Embedding dimension: 500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Transformer layers: 6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Number of attention heads: 4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Word frequency threshold: 5 </a:t>
            </a: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(a word below 5 is represented as &lt;unk&gt;)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Decoding done with Beam Search (Beam size=4)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Epochs: 17</a:t>
            </a:r>
            <a:endParaRPr sz="1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6" name="Google Shape;2736;p24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11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1" name="Google Shape;27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4321800" cy="41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2" name="Google Shape;27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00" y="685800"/>
            <a:ext cx="4321800" cy="41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3" name="Google Shape;2743;p25"/>
          <p:cNvSpPr txBox="1"/>
          <p:nvPr/>
        </p:nvSpPr>
        <p:spPr>
          <a:xfrm>
            <a:off x="2367600" y="123675"/>
            <a:ext cx="440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Losses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4" name="Google Shape;2744;p25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9" name="Google Shape;27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920212"/>
            <a:ext cx="5059775" cy="33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0" name="Google Shape;2750;p26"/>
          <p:cNvSpPr txBox="1"/>
          <p:nvPr/>
        </p:nvSpPr>
        <p:spPr>
          <a:xfrm>
            <a:off x="516525" y="276450"/>
            <a:ext cx="167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Metric scores: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1" name="Google Shape;2751;p26"/>
          <p:cNvSpPr txBox="1"/>
          <p:nvPr/>
        </p:nvSpPr>
        <p:spPr>
          <a:xfrm>
            <a:off x="5354475" y="920200"/>
            <a:ext cx="3564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We have used 3 standard metrics for NLP:</a:t>
            </a:r>
            <a:b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rabicPeriod"/>
            </a:pPr>
            <a:r>
              <a:rPr lang="en" sz="1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BLEU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(BiLingual Evaluation Understudy)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rabicPeriod"/>
            </a:pPr>
            <a:r>
              <a:rPr lang="en" sz="1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METEOR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(Metric for Evaluation Of Translation with Explicit ORdering)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rabicPeriod"/>
            </a:pPr>
            <a:r>
              <a:rPr lang="en" sz="1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ROUGE_L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(Recall Oriented Understudy for Gisting Evaluation (longest matching sequence of words))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2" name="Google Shape;2752;p26"/>
          <p:cNvSpPr txBox="1"/>
          <p:nvPr/>
        </p:nvSpPr>
        <p:spPr>
          <a:xfrm>
            <a:off x="5408925" y="3887850"/>
            <a:ext cx="34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these metrics check for similarity between the reference text and generated text.</a:t>
            </a:r>
            <a:endParaRPr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*The scores shown here are on the model trained for 17 epochs.</a:t>
            </a:r>
            <a:endParaRPr sz="11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3" name="Google Shape;2753;p26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13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27"/>
          <p:cNvSpPr txBox="1"/>
          <p:nvPr/>
        </p:nvSpPr>
        <p:spPr>
          <a:xfrm>
            <a:off x="2142150" y="1933050"/>
            <a:ext cx="48597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71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9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Objective:</a:t>
            </a:r>
            <a:endParaRPr dirty="0"/>
          </a:p>
        </p:txBody>
      </p:sp>
      <p:sp>
        <p:nvSpPr>
          <p:cNvPr id="66" name="Google Shape;66;p14"/>
          <p:cNvSpPr/>
          <p:nvPr/>
        </p:nvSpPr>
        <p:spPr>
          <a:xfrm>
            <a:off x="3450800" y="2044625"/>
            <a:ext cx="2306100" cy="140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swald"/>
                <a:ea typeface="Oswald"/>
                <a:cs typeface="Calibri" panose="020F0502020204030204" pitchFamily="34" charset="0"/>
                <a:sym typeface="Oswald"/>
              </a:rPr>
              <a:t>Graph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swald"/>
                <a:ea typeface="Oswald"/>
                <a:cs typeface="Calibri" panose="020F0502020204030204" pitchFamily="34" charset="0"/>
                <a:sym typeface="Oswald"/>
              </a:rPr>
              <a:t>Writer</a:t>
            </a:r>
            <a:endParaRPr sz="3000" b="1" dirty="0">
              <a:solidFill>
                <a:schemeClr val="lt1"/>
              </a:solidFill>
              <a:latin typeface="Oswald"/>
              <a:ea typeface="Oswald"/>
              <a:cs typeface="Calibri" panose="020F0502020204030204" pitchFamily="34" charset="0"/>
              <a:sym typeface="Oswald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5757125" y="1703875"/>
            <a:ext cx="3231975" cy="2094000"/>
            <a:chOff x="5757125" y="1703875"/>
            <a:chExt cx="3231975" cy="2094000"/>
          </a:xfrm>
        </p:grpSpPr>
        <p:sp>
          <p:nvSpPr>
            <p:cNvPr id="68" name="Google Shape;68;p14"/>
            <p:cNvSpPr/>
            <p:nvPr/>
          </p:nvSpPr>
          <p:spPr>
            <a:xfrm>
              <a:off x="6718325" y="1935475"/>
              <a:ext cx="2214600" cy="157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69;p14"/>
            <p:cNvCxnSpPr>
              <a:endCxn id="68" idx="1"/>
            </p:cNvCxnSpPr>
            <p:nvPr/>
          </p:nvCxnSpPr>
          <p:spPr>
            <a:xfrm>
              <a:off x="5757125" y="2719225"/>
              <a:ext cx="961200" cy="4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6774500" y="1703875"/>
              <a:ext cx="2214600" cy="20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The abstract of the paper:</a:t>
              </a:r>
              <a:endParaRPr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Lorem ipsum dolor sit amet, consectetur adipiscing elit, sed do eiusmod tempor incididunt ut labore et dolore magna aliqua. Ut enim ad minim veniam, quis nostrud exercitation ullamco….</a:t>
              </a:r>
              <a:endParaRPr sz="1200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54000" y="672575"/>
            <a:ext cx="2996700" cy="4148100"/>
            <a:chOff x="454000" y="672575"/>
            <a:chExt cx="2996700" cy="4148100"/>
          </a:xfrm>
        </p:grpSpPr>
        <p:grpSp>
          <p:nvGrpSpPr>
            <p:cNvPr id="72" name="Google Shape;72;p14"/>
            <p:cNvGrpSpPr/>
            <p:nvPr/>
          </p:nvGrpSpPr>
          <p:grpSpPr>
            <a:xfrm>
              <a:off x="454000" y="672575"/>
              <a:ext cx="2996700" cy="4148100"/>
              <a:chOff x="454000" y="672575"/>
              <a:chExt cx="2996700" cy="4148100"/>
            </a:xfrm>
          </p:grpSpPr>
          <p:grpSp>
            <p:nvGrpSpPr>
              <p:cNvPr id="73" name="Google Shape;73;p14"/>
              <p:cNvGrpSpPr/>
              <p:nvPr/>
            </p:nvGrpSpPr>
            <p:grpSpPr>
              <a:xfrm>
                <a:off x="454000" y="672575"/>
                <a:ext cx="1902900" cy="4148100"/>
                <a:chOff x="454000" y="672575"/>
                <a:chExt cx="1902900" cy="41481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54000" y="672575"/>
                  <a:ext cx="1902900" cy="41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6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75" name="Google Shape;75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706138" y="703275"/>
                  <a:ext cx="1398626" cy="1160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" name="Google Shape;76;p14"/>
                <p:cNvSpPr txBox="1"/>
                <p:nvPr/>
              </p:nvSpPr>
              <p:spPr>
                <a:xfrm>
                  <a:off x="963550" y="1820600"/>
                  <a:ext cx="8838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Title of the paper</a:t>
                  </a:r>
                  <a:endParaRPr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pic>
              <p:nvPicPr>
                <p:cNvPr id="77" name="Google Shape;77;p1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06125" y="3051916"/>
                  <a:ext cx="1398625" cy="12335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" name="Google Shape;78;p14"/>
                <p:cNvSpPr txBox="1"/>
                <p:nvPr/>
              </p:nvSpPr>
              <p:spPr>
                <a:xfrm>
                  <a:off x="505748" y="4328100"/>
                  <a:ext cx="179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Knowledge graph</a:t>
                  </a:r>
                  <a:endParaRPr sz="36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cxnSp>
            <p:nvCxnSpPr>
              <p:cNvPr id="79" name="Google Shape;79;p14"/>
              <p:cNvCxnSpPr/>
              <p:nvPr/>
            </p:nvCxnSpPr>
            <p:spPr>
              <a:xfrm>
                <a:off x="2356900" y="2721475"/>
                <a:ext cx="109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80" name="Google Shape;80;p14"/>
            <p:cNvSpPr/>
            <p:nvPr/>
          </p:nvSpPr>
          <p:spPr>
            <a:xfrm>
              <a:off x="1214950" y="2590175"/>
              <a:ext cx="312900" cy="3129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4"/>
          <p:cNvSpPr txBox="1"/>
          <p:nvPr/>
        </p:nvSpPr>
        <p:spPr>
          <a:xfrm>
            <a:off x="6368975" y="4754600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By Rik et al.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flipH="1">
            <a:off x="50" y="7950"/>
            <a:ext cx="9144000" cy="51276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473250" y="201525"/>
            <a:ext cx="219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The Dataset:</a:t>
            </a:r>
            <a:endParaRPr sz="3000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995525" y="848013"/>
            <a:ext cx="2197500" cy="107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 sz="1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bstract </a:t>
            </a:r>
            <a:r>
              <a:rPr lang="en" sz="1800" b="1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GEN</a:t>
            </a:r>
            <a:r>
              <a:rPr lang="en" sz="1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eration </a:t>
            </a:r>
            <a:r>
              <a:rPr lang="en" sz="1800" b="1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</a:t>
            </a:r>
            <a:r>
              <a:rPr lang="en" sz="1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taset or </a:t>
            </a:r>
            <a:r>
              <a:rPr lang="en" sz="1800" b="1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1800" b="1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05925" y="878763"/>
            <a:ext cx="2589600" cy="10134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40,720</a:t>
            </a:r>
            <a:r>
              <a:rPr lang="en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annotated</a:t>
            </a:r>
            <a:r>
              <a:rPr lang="en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titles and abstracts from computer science papers presented in different conferences</a:t>
            </a:r>
            <a:endParaRPr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" name="Google Shape;91;p15"/>
          <p:cNvCxnSpPr>
            <a:stCxn id="89" idx="2"/>
            <a:endCxn id="92" idx="3"/>
          </p:cNvCxnSpPr>
          <p:nvPr/>
        </p:nvCxnSpPr>
        <p:spPr>
          <a:xfrm rot="5400000">
            <a:off x="2705425" y="1072563"/>
            <a:ext cx="538500" cy="2239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907725" y="2199825"/>
            <a:ext cx="9474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Train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38,720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3" name="Google Shape;93;p15"/>
          <p:cNvCxnSpPr>
            <a:stCxn id="89" idx="2"/>
            <a:endCxn id="94" idx="3"/>
          </p:cNvCxnSpPr>
          <p:nvPr/>
        </p:nvCxnSpPr>
        <p:spPr>
          <a:xfrm rot="5400000">
            <a:off x="2377675" y="1400313"/>
            <a:ext cx="1194000" cy="2239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/>
          <p:nvPr/>
        </p:nvSpPr>
        <p:spPr>
          <a:xfrm>
            <a:off x="907725" y="2855250"/>
            <a:ext cx="9474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1,000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5" name="Google Shape;95;p15"/>
          <p:cNvCxnSpPr>
            <a:endCxn id="96" idx="3"/>
          </p:cNvCxnSpPr>
          <p:nvPr/>
        </p:nvCxnSpPr>
        <p:spPr>
          <a:xfrm flipH="1">
            <a:off x="1855125" y="1922763"/>
            <a:ext cx="2239200" cy="1849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907725" y="3510663"/>
            <a:ext cx="9474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Validation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1,000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785163" y="3536325"/>
            <a:ext cx="1337634" cy="1323432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Abstract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78838" y="2461425"/>
            <a:ext cx="1616400" cy="120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SciIE</a:t>
            </a:r>
            <a:b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(Information extraction system)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9" name="Google Shape;99;p15"/>
          <p:cNvCxnSpPr>
            <a:stCxn id="97" idx="3"/>
            <a:endCxn id="98" idx="1"/>
          </p:cNvCxnSpPr>
          <p:nvPr/>
        </p:nvCxnSpPr>
        <p:spPr>
          <a:xfrm rot="10800000" flipH="1">
            <a:off x="4122797" y="3062541"/>
            <a:ext cx="656100" cy="1135500"/>
          </a:xfrm>
          <a:prstGeom prst="curvedConnector3">
            <a:avLst>
              <a:gd name="adj1" fmla="val 49996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4807375" y="3740025"/>
            <a:ext cx="1240201" cy="692700"/>
            <a:chOff x="5052825" y="3643200"/>
            <a:chExt cx="1240201" cy="692700"/>
          </a:xfrm>
        </p:grpSpPr>
        <p:sp>
          <p:nvSpPr>
            <p:cNvPr id="101" name="Google Shape;101;p15"/>
            <p:cNvSpPr/>
            <p:nvPr/>
          </p:nvSpPr>
          <p:spPr>
            <a:xfrm rot="10800000" flipH="1">
              <a:off x="5052825" y="3679500"/>
              <a:ext cx="1240200" cy="6201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5052826" y="3643200"/>
              <a:ext cx="1240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accent6"/>
                  </a:solidFill>
                  <a:latin typeface="Oswald"/>
                  <a:ea typeface="Oswald"/>
                  <a:cs typeface="Oswald"/>
                  <a:sym typeface="Oswald"/>
                </a:rPr>
                <a:t>Performs Named Entity Recognition and annotation</a:t>
              </a:r>
              <a:endParaRPr sz="11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6395249" y="1569550"/>
            <a:ext cx="2308313" cy="2404500"/>
            <a:chOff x="6395249" y="1442300"/>
            <a:chExt cx="2308313" cy="2404500"/>
          </a:xfrm>
        </p:grpSpPr>
        <p:sp>
          <p:nvSpPr>
            <p:cNvPr id="104" name="Google Shape;104;p15"/>
            <p:cNvSpPr/>
            <p:nvPr/>
          </p:nvSpPr>
          <p:spPr>
            <a:xfrm>
              <a:off x="6395249" y="2688500"/>
              <a:ext cx="457800" cy="238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561163" y="1442300"/>
              <a:ext cx="1142400" cy="24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" name="Google Shape;106;p15"/>
            <p:cNvCxnSpPr>
              <a:stCxn id="104" idx="3"/>
              <a:endCxn id="107" idx="2"/>
            </p:cNvCxnSpPr>
            <p:nvPr/>
          </p:nvCxnSpPr>
          <p:spPr>
            <a:xfrm rot="10800000" flipH="1">
              <a:off x="6853049" y="1796600"/>
              <a:ext cx="848100" cy="10113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08" name="Google Shape;108;p15"/>
            <p:cNvCxnSpPr>
              <a:stCxn id="104" idx="3"/>
              <a:endCxn id="109" idx="2"/>
            </p:cNvCxnSpPr>
            <p:nvPr/>
          </p:nvCxnSpPr>
          <p:spPr>
            <a:xfrm rot="10800000" flipH="1">
              <a:off x="6853049" y="2636600"/>
              <a:ext cx="820200" cy="1713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10" name="Google Shape;110;p15"/>
            <p:cNvCxnSpPr>
              <a:stCxn id="104" idx="3"/>
              <a:endCxn id="111" idx="2"/>
            </p:cNvCxnSpPr>
            <p:nvPr/>
          </p:nvCxnSpPr>
          <p:spPr>
            <a:xfrm>
              <a:off x="6853049" y="2807900"/>
              <a:ext cx="886200" cy="668700"/>
            </a:xfrm>
            <a:prstGeom prst="curvedConnector3">
              <a:avLst>
                <a:gd name="adj1" fmla="val 49998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sp>
          <p:nvSpPr>
            <p:cNvPr id="107" name="Google Shape;107;p15"/>
            <p:cNvSpPr/>
            <p:nvPr/>
          </p:nvSpPr>
          <p:spPr>
            <a:xfrm>
              <a:off x="7701188" y="1553775"/>
              <a:ext cx="843900" cy="485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Entity annotation</a:t>
              </a:r>
              <a:endParaRPr sz="1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673288" y="2393775"/>
              <a:ext cx="899700" cy="485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Co-reference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739213" y="3233775"/>
              <a:ext cx="843900" cy="485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Relation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annotation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7580738" y="4627650"/>
            <a:ext cx="1084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2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6522800" y="665475"/>
            <a:ext cx="2718050" cy="1072525"/>
            <a:chOff x="6522800" y="665475"/>
            <a:chExt cx="2718050" cy="1072525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6522800" y="1430200"/>
              <a:ext cx="66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METHOD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6918650" y="1103600"/>
              <a:ext cx="66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MATERIAL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436600" y="878775"/>
              <a:ext cx="47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TASK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7716350" y="665475"/>
              <a:ext cx="57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METRIC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7953550" y="1004175"/>
              <a:ext cx="1287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OTHERSCIENTIFICTERM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19" name="Google Shape;119;p15"/>
            <p:cNvCxnSpPr>
              <a:stCxn id="107" idx="3"/>
              <a:endCxn id="114" idx="3"/>
            </p:cNvCxnSpPr>
            <p:nvPr/>
          </p:nvCxnSpPr>
          <p:spPr>
            <a:xfrm rot="5400000" flipH="1">
              <a:off x="7605638" y="1163525"/>
              <a:ext cx="96900" cy="938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5"/>
            <p:cNvCxnSpPr>
              <a:stCxn id="107" idx="3"/>
              <a:endCxn id="115" idx="2"/>
            </p:cNvCxnSpPr>
            <p:nvPr/>
          </p:nvCxnSpPr>
          <p:spPr>
            <a:xfrm rot="5400000" flipH="1">
              <a:off x="7551638" y="1109525"/>
              <a:ext cx="269700" cy="8733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21;p15"/>
            <p:cNvCxnSpPr>
              <a:stCxn id="107" idx="3"/>
              <a:endCxn id="116" idx="2"/>
            </p:cNvCxnSpPr>
            <p:nvPr/>
          </p:nvCxnSpPr>
          <p:spPr>
            <a:xfrm rot="5400000" flipH="1">
              <a:off x="7651238" y="1209125"/>
              <a:ext cx="494400" cy="449400"/>
            </a:xfrm>
            <a:prstGeom prst="curvedConnector3">
              <a:avLst>
                <a:gd name="adj1" fmla="val 5000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22;p15"/>
            <p:cNvCxnSpPr>
              <a:stCxn id="107" idx="3"/>
              <a:endCxn id="117" idx="2"/>
            </p:cNvCxnSpPr>
            <p:nvPr/>
          </p:nvCxnSpPr>
          <p:spPr>
            <a:xfrm rot="5400000" flipH="1">
              <a:off x="7710488" y="1268375"/>
              <a:ext cx="707700" cy="117600"/>
            </a:xfrm>
            <a:prstGeom prst="curvedConnector3">
              <a:avLst>
                <a:gd name="adj1" fmla="val 5000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123;p15"/>
            <p:cNvCxnSpPr>
              <a:stCxn id="107" idx="3"/>
              <a:endCxn id="118" idx="2"/>
            </p:cNvCxnSpPr>
            <p:nvPr/>
          </p:nvCxnSpPr>
          <p:spPr>
            <a:xfrm rot="-5400000">
              <a:off x="8175638" y="1259525"/>
              <a:ext cx="369000" cy="474000"/>
            </a:xfrm>
            <a:prstGeom prst="curvedConnector3">
              <a:avLst>
                <a:gd name="adj1" fmla="val 5000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4" name="Google Shape;124;p15"/>
          <p:cNvGrpSpPr/>
          <p:nvPr/>
        </p:nvGrpSpPr>
        <p:grpSpPr>
          <a:xfrm>
            <a:off x="6379100" y="3810725"/>
            <a:ext cx="2910025" cy="1074000"/>
            <a:chOff x="6379100" y="3810725"/>
            <a:chExt cx="2910025" cy="1074000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6548025" y="3810725"/>
              <a:ext cx="69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USED-FOR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6450075" y="4082438"/>
              <a:ext cx="8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CONJUNCTION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6379100" y="4319850"/>
              <a:ext cx="8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FEATURE-OF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7147713" y="4576925"/>
              <a:ext cx="6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PART-OF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7754925" y="4452400"/>
              <a:ext cx="6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COMPARE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8161175" y="4422450"/>
              <a:ext cx="8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EVALUATE-FOR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94825" y="4082438"/>
              <a:ext cx="8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HYPONYM-OF</a:t>
              </a:r>
              <a:endParaRPr sz="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32" name="Google Shape;132;p15"/>
            <p:cNvCxnSpPr>
              <a:stCxn id="111" idx="1"/>
              <a:endCxn id="125" idx="3"/>
            </p:cNvCxnSpPr>
            <p:nvPr/>
          </p:nvCxnSpPr>
          <p:spPr>
            <a:xfrm rot="5400000">
              <a:off x="7644863" y="3448325"/>
              <a:ext cx="117900" cy="914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5"/>
            <p:cNvCxnSpPr>
              <a:stCxn id="111" idx="1"/>
              <a:endCxn id="126" idx="3"/>
            </p:cNvCxnSpPr>
            <p:nvPr/>
          </p:nvCxnSpPr>
          <p:spPr>
            <a:xfrm rot="5400000">
              <a:off x="7557863" y="3633125"/>
              <a:ext cx="389700" cy="816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5"/>
            <p:cNvCxnSpPr>
              <a:stCxn id="111" idx="1"/>
              <a:endCxn id="127" idx="3"/>
            </p:cNvCxnSpPr>
            <p:nvPr/>
          </p:nvCxnSpPr>
          <p:spPr>
            <a:xfrm rot="5400000">
              <a:off x="7403813" y="3716375"/>
              <a:ext cx="627000" cy="887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5"/>
            <p:cNvCxnSpPr>
              <a:stCxn id="111" idx="1"/>
              <a:endCxn id="128" idx="0"/>
            </p:cNvCxnSpPr>
            <p:nvPr/>
          </p:nvCxnSpPr>
          <p:spPr>
            <a:xfrm rot="5400000">
              <a:off x="7449263" y="3865025"/>
              <a:ext cx="730200" cy="693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5"/>
            <p:cNvCxnSpPr>
              <a:stCxn id="111" idx="1"/>
              <a:endCxn id="129" idx="0"/>
            </p:cNvCxnSpPr>
            <p:nvPr/>
          </p:nvCxnSpPr>
          <p:spPr>
            <a:xfrm rot="5400000">
              <a:off x="7815113" y="4106375"/>
              <a:ext cx="605700" cy="86400"/>
            </a:xfrm>
            <a:prstGeom prst="curvedConnector3">
              <a:avLst>
                <a:gd name="adj1" fmla="val 499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5"/>
            <p:cNvCxnSpPr>
              <a:stCxn id="111" idx="1"/>
              <a:endCxn id="130" idx="0"/>
            </p:cNvCxnSpPr>
            <p:nvPr/>
          </p:nvCxnSpPr>
          <p:spPr>
            <a:xfrm rot="-5400000" flipH="1">
              <a:off x="8096963" y="3910925"/>
              <a:ext cx="575700" cy="447300"/>
            </a:xfrm>
            <a:prstGeom prst="curved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5"/>
            <p:cNvCxnSpPr>
              <a:stCxn id="111" idx="1"/>
              <a:endCxn id="131" idx="0"/>
            </p:cNvCxnSpPr>
            <p:nvPr/>
          </p:nvCxnSpPr>
          <p:spPr>
            <a:xfrm rot="-5400000" flipH="1">
              <a:off x="8383613" y="3624275"/>
              <a:ext cx="235800" cy="680700"/>
            </a:xfrm>
            <a:prstGeom prst="curvedConnector3">
              <a:avLst>
                <a:gd name="adj1" fmla="val 4998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9" name="Google Shape;139;p15"/>
          <p:cNvSpPr txBox="1"/>
          <p:nvPr/>
        </p:nvSpPr>
        <p:spPr>
          <a:xfrm>
            <a:off x="333475" y="4821525"/>
            <a:ext cx="15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SciIE by Luan et al.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595350" y="79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135754" y="2248498"/>
            <a:ext cx="1615200" cy="6465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135745" y="350416"/>
            <a:ext cx="2069498" cy="1898083"/>
            <a:chOff x="135745" y="350416"/>
            <a:chExt cx="2069498" cy="1898083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135745" y="350416"/>
              <a:ext cx="2069498" cy="1480886"/>
              <a:chOff x="945900" y="537675"/>
              <a:chExt cx="2702400" cy="1832100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945900" y="537675"/>
                <a:ext cx="2702400" cy="1762200"/>
              </a:xfrm>
              <a:prstGeom prst="foldedCorner">
                <a:avLst>
                  <a:gd name="adj" fmla="val 16667"/>
                </a:avLst>
              </a:prstGeom>
              <a:solidFill>
                <a:srgbClr val="A2C4C9"/>
              </a:solidFill>
              <a:ln w="9525" cap="flat" cmpd="sng">
                <a:solidFill>
                  <a:srgbClr val="A2C4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911463" y="1153275"/>
                <a:ext cx="771300" cy="531000"/>
              </a:xfrm>
              <a:prstGeom prst="roundRect">
                <a:avLst>
                  <a:gd name="adj" fmla="val 16667"/>
                </a:avLst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Titles</a:t>
                </a:r>
                <a:endParaRPr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50" name="Google Shape;150;p16"/>
              <p:cNvSpPr txBox="1"/>
              <p:nvPr/>
            </p:nvSpPr>
            <p:spPr>
              <a:xfrm>
                <a:off x="980252" y="537687"/>
                <a:ext cx="10578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Vocabulary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29k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51" name="Google Shape;151;p16"/>
              <p:cNvSpPr txBox="1"/>
              <p:nvPr/>
            </p:nvSpPr>
            <p:spPr>
              <a:xfrm>
                <a:off x="1831504" y="1684275"/>
                <a:ext cx="9312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Tokens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413k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52" name="Google Shape;152;p16"/>
              <p:cNvSpPr txBox="1"/>
              <p:nvPr/>
            </p:nvSpPr>
            <p:spPr>
              <a:xfrm>
                <a:off x="2556152" y="537687"/>
                <a:ext cx="10578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Avg. length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9.9 words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cxnSp>
          <p:nvCxnSpPr>
            <p:cNvPr id="153" name="Google Shape;153;p16"/>
            <p:cNvCxnSpPr>
              <a:stCxn id="145" idx="3"/>
              <a:endCxn id="148" idx="2"/>
            </p:cNvCxnSpPr>
            <p:nvPr/>
          </p:nvCxnSpPr>
          <p:spPr>
            <a:xfrm rot="-5400000">
              <a:off x="820054" y="1898098"/>
              <a:ext cx="473700" cy="227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54" name="Google Shape;154;p16"/>
          <p:cNvGrpSpPr/>
          <p:nvPr/>
        </p:nvGrpSpPr>
        <p:grpSpPr>
          <a:xfrm>
            <a:off x="1750954" y="1859559"/>
            <a:ext cx="2625994" cy="1424386"/>
            <a:chOff x="1827254" y="1859559"/>
            <a:chExt cx="2625994" cy="1424386"/>
          </a:xfrm>
        </p:grpSpPr>
        <p:grpSp>
          <p:nvGrpSpPr>
            <p:cNvPr id="155" name="Google Shape;155;p16"/>
            <p:cNvGrpSpPr/>
            <p:nvPr/>
          </p:nvGrpSpPr>
          <p:grpSpPr>
            <a:xfrm>
              <a:off x="2383750" y="1859559"/>
              <a:ext cx="2069498" cy="1424386"/>
              <a:chOff x="3220800" y="3110025"/>
              <a:chExt cx="2702400" cy="1762200"/>
            </a:xfrm>
          </p:grpSpPr>
          <p:sp>
            <p:nvSpPr>
              <p:cNvPr id="156" name="Google Shape;156;p16"/>
              <p:cNvSpPr/>
              <p:nvPr/>
            </p:nvSpPr>
            <p:spPr>
              <a:xfrm flipH="1">
                <a:off x="3220800" y="3110025"/>
                <a:ext cx="2702400" cy="1762200"/>
              </a:xfrm>
              <a:prstGeom prst="foldedCorner">
                <a:avLst>
                  <a:gd name="adj" fmla="val 16667"/>
                </a:avLst>
              </a:prstGeom>
              <a:solidFill>
                <a:srgbClr val="A2C4C9"/>
              </a:solidFill>
              <a:ln w="9525" cap="flat" cmpd="sng">
                <a:solidFill>
                  <a:srgbClr val="A2C4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3976950" y="3262675"/>
                <a:ext cx="1190100" cy="531000"/>
              </a:xfrm>
              <a:prstGeom prst="roundRect">
                <a:avLst>
                  <a:gd name="adj" fmla="val 16667"/>
                </a:avLst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Knowledge Graph</a:t>
                </a:r>
                <a:endParaRPr sz="13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58" name="Google Shape;158;p16"/>
              <p:cNvSpPr txBox="1"/>
              <p:nvPr/>
            </p:nvSpPr>
            <p:spPr>
              <a:xfrm>
                <a:off x="3220819" y="3968282"/>
                <a:ext cx="12399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Avg. vertices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12.42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59" name="Google Shape;159;p16"/>
              <p:cNvSpPr txBox="1"/>
              <p:nvPr/>
            </p:nvSpPr>
            <p:spPr>
              <a:xfrm>
                <a:off x="4900800" y="3968275"/>
                <a:ext cx="10224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Avg. edges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4.43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cxnSp>
          <p:nvCxnSpPr>
            <p:cNvPr id="160" name="Google Shape;160;p16"/>
            <p:cNvCxnSpPr>
              <a:stCxn id="145" idx="0"/>
              <a:endCxn id="156" idx="3"/>
            </p:cNvCxnSpPr>
            <p:nvPr/>
          </p:nvCxnSpPr>
          <p:spPr>
            <a:xfrm>
              <a:off x="1827254" y="2571748"/>
              <a:ext cx="5565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61" name="Google Shape;161;p16"/>
          <p:cNvGrpSpPr/>
          <p:nvPr/>
        </p:nvGrpSpPr>
        <p:grpSpPr>
          <a:xfrm>
            <a:off x="135752" y="2894998"/>
            <a:ext cx="2175975" cy="1898091"/>
            <a:chOff x="135752" y="2894998"/>
            <a:chExt cx="2175975" cy="1898091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135752" y="3312203"/>
              <a:ext cx="2175975" cy="1480886"/>
              <a:chOff x="5571694" y="537675"/>
              <a:chExt cx="2841440" cy="1832100"/>
            </a:xfrm>
          </p:grpSpPr>
          <p:sp>
            <p:nvSpPr>
              <p:cNvPr id="163" name="Google Shape;163;p16"/>
              <p:cNvSpPr/>
              <p:nvPr/>
            </p:nvSpPr>
            <p:spPr>
              <a:xfrm>
                <a:off x="5626650" y="537675"/>
                <a:ext cx="2702400" cy="1762200"/>
              </a:xfrm>
              <a:prstGeom prst="foldedCorner">
                <a:avLst>
                  <a:gd name="adj" fmla="val 16667"/>
                </a:avLst>
              </a:prstGeom>
              <a:solidFill>
                <a:srgbClr val="A2C4C9"/>
              </a:solidFill>
              <a:ln w="9525" cap="flat" cmpd="sng">
                <a:solidFill>
                  <a:srgbClr val="A2C4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6470400" y="1153275"/>
                <a:ext cx="1106100" cy="531000"/>
              </a:xfrm>
              <a:prstGeom prst="roundRect">
                <a:avLst>
                  <a:gd name="adj" fmla="val 16667"/>
                </a:avLst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Abstracts</a:t>
                </a:r>
                <a:endParaRPr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65" name="Google Shape;165;p16"/>
              <p:cNvSpPr txBox="1"/>
              <p:nvPr/>
            </p:nvSpPr>
            <p:spPr>
              <a:xfrm>
                <a:off x="7307034" y="537687"/>
                <a:ext cx="11061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Vocabulary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77k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66" name="Google Shape;166;p16"/>
              <p:cNvSpPr txBox="1"/>
              <p:nvPr/>
            </p:nvSpPr>
            <p:spPr>
              <a:xfrm>
                <a:off x="5571694" y="537687"/>
                <a:ext cx="11826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Avg. length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141.2 words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67" name="Google Shape;167;p16"/>
              <p:cNvSpPr txBox="1"/>
              <p:nvPr/>
            </p:nvSpPr>
            <p:spPr>
              <a:xfrm>
                <a:off x="6512253" y="1684275"/>
                <a:ext cx="9312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Tokens</a:t>
                </a:r>
                <a:endParaRPr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5.8M</a:t>
                </a:r>
                <a:endParaRPr sz="12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cxnSp>
          <p:nvCxnSpPr>
            <p:cNvPr id="168" name="Google Shape;168;p16"/>
            <p:cNvCxnSpPr>
              <a:stCxn id="145" idx="1"/>
              <a:endCxn id="163" idx="0"/>
            </p:cNvCxnSpPr>
            <p:nvPr/>
          </p:nvCxnSpPr>
          <p:spPr>
            <a:xfrm rot="-5400000" flipH="1">
              <a:off x="869254" y="2969098"/>
              <a:ext cx="417300" cy="269100"/>
            </a:xfrm>
            <a:prstGeom prst="curvedConnector3">
              <a:avLst>
                <a:gd name="adj1" fmla="val 4998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69" name="Google Shape;169;p16"/>
          <p:cNvSpPr/>
          <p:nvPr/>
        </p:nvSpPr>
        <p:spPr>
          <a:xfrm>
            <a:off x="4453250" y="0"/>
            <a:ext cx="4690800" cy="516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914700" y="110025"/>
            <a:ext cx="17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 structure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4612400" y="786375"/>
            <a:ext cx="4372500" cy="305700"/>
            <a:chOff x="4612400" y="786375"/>
            <a:chExt cx="4372500" cy="305700"/>
          </a:xfrm>
        </p:grpSpPr>
        <p:sp>
          <p:nvSpPr>
            <p:cNvPr id="172" name="Google Shape;172;p16"/>
            <p:cNvSpPr/>
            <p:nvPr/>
          </p:nvSpPr>
          <p:spPr>
            <a:xfrm>
              <a:off x="4612400" y="786375"/>
              <a:ext cx="509400" cy="30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Title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121800" y="786375"/>
              <a:ext cx="734700" cy="30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Entities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856500" y="786375"/>
              <a:ext cx="1069500" cy="30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Entity types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926000" y="786375"/>
              <a:ext cx="611100" cy="30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Graph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537100" y="786375"/>
              <a:ext cx="1447800" cy="30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Abstract (Target)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4612400" y="1092075"/>
            <a:ext cx="1302300" cy="1388800"/>
            <a:chOff x="4612400" y="1092075"/>
            <a:chExt cx="1302300" cy="1388800"/>
          </a:xfrm>
        </p:grpSpPr>
        <p:sp>
          <p:nvSpPr>
            <p:cNvPr id="178" name="Google Shape;178;p16"/>
            <p:cNvSpPr/>
            <p:nvPr/>
          </p:nvSpPr>
          <p:spPr>
            <a:xfrm>
              <a:off x="4612400" y="1556875"/>
              <a:ext cx="1302300" cy="924000"/>
            </a:xfrm>
            <a:prstGeom prst="round1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Semi-colon delimited list of entities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(their position indices used in graph: head &amp; tail in triplets)</a:t>
              </a:r>
              <a:endPara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9" name="Google Shape;179;p16"/>
            <p:cNvCxnSpPr>
              <a:stCxn id="173" idx="2"/>
              <a:endCxn id="178" idx="0"/>
            </p:cNvCxnSpPr>
            <p:nvPr/>
          </p:nvCxnSpPr>
          <p:spPr>
            <a:xfrm rot="5400000">
              <a:off x="5144000" y="1211625"/>
              <a:ext cx="464700" cy="2256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6052100" y="1092075"/>
            <a:ext cx="1302300" cy="1388800"/>
            <a:chOff x="6052100" y="1092075"/>
            <a:chExt cx="1302300" cy="1388800"/>
          </a:xfrm>
        </p:grpSpPr>
        <p:sp>
          <p:nvSpPr>
            <p:cNvPr id="181" name="Google Shape;181;p16"/>
            <p:cNvSpPr/>
            <p:nvPr/>
          </p:nvSpPr>
          <p:spPr>
            <a:xfrm>
              <a:off x="6052100" y="1556875"/>
              <a:ext cx="1302300" cy="924000"/>
            </a:xfrm>
            <a:prstGeom prst="round1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Space delimited list of entity types for each entity in “Entities” column</a:t>
              </a:r>
              <a:endPara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82" name="Google Shape;182;p16"/>
            <p:cNvCxnSpPr>
              <a:stCxn id="174" idx="2"/>
              <a:endCxn id="181" idx="0"/>
            </p:cNvCxnSpPr>
            <p:nvPr/>
          </p:nvCxnSpPr>
          <p:spPr>
            <a:xfrm rot="-5400000" flipH="1">
              <a:off x="6314900" y="1168425"/>
              <a:ext cx="464700" cy="3120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7231550" y="1092075"/>
            <a:ext cx="1753350" cy="1388800"/>
            <a:chOff x="7231550" y="1092075"/>
            <a:chExt cx="1753350" cy="1388800"/>
          </a:xfrm>
        </p:grpSpPr>
        <p:sp>
          <p:nvSpPr>
            <p:cNvPr id="184" name="Google Shape;184;p16"/>
            <p:cNvSpPr/>
            <p:nvPr/>
          </p:nvSpPr>
          <p:spPr>
            <a:xfrm>
              <a:off x="7491800" y="1556875"/>
              <a:ext cx="1493100" cy="924000"/>
            </a:xfrm>
            <a:prstGeom prst="round1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Semi-colon delimited list of graph triples: 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&lt;entity relation entity&gt;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85" name="Google Shape;185;p16"/>
            <p:cNvCxnSpPr>
              <a:stCxn id="175" idx="2"/>
              <a:endCxn id="184" idx="0"/>
            </p:cNvCxnSpPr>
            <p:nvPr/>
          </p:nvCxnSpPr>
          <p:spPr>
            <a:xfrm rot="-5400000" flipH="1">
              <a:off x="7502600" y="821025"/>
              <a:ext cx="464700" cy="10068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86" name="Google Shape;186;p16"/>
          <p:cNvSpPr txBox="1"/>
          <p:nvPr/>
        </p:nvSpPr>
        <p:spPr>
          <a:xfrm>
            <a:off x="4612400" y="2611775"/>
            <a:ext cx="1302300" cy="22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prior-free and prior-dependent regret bounds 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stochastic multi-armed bandit problem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; distribution-free and distribution-dependent bounds 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non-bayesian stochastic bandit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; thompson sampling 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bayesian regret 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; prior distribution 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reward distributions</a:t>
            </a:r>
            <a:endParaRPr sz="9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6052100" y="2611775"/>
            <a:ext cx="1302300" cy="127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&lt;otherscientificterm&gt;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&lt;task&gt; 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&lt;otherscientificterm&gt;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&lt;method&gt;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&lt;otherscientificterm&gt; </a:t>
            </a:r>
            <a:r>
              <a:rPr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&lt;otherscientificterm&gt; </a:t>
            </a:r>
            <a:r>
              <a:rPr lang="en" sz="9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&lt;otherscientificterm&gt;</a:t>
            </a:r>
            <a:endParaRPr sz="9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7491800" y="2611775"/>
            <a:ext cx="14931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 0 3 ; </a:t>
            </a:r>
            <a:r>
              <a:rPr lang="en" sz="10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7 2 1</a:t>
            </a:r>
            <a:endParaRPr sz="9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491800" y="3157400"/>
            <a:ext cx="14931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distribution free and distribution-dependent bounds USED-FOR non-bayesian stochastic bandit;</a:t>
            </a:r>
            <a:r>
              <a:rPr lang="en"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0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reward distribution FEATURE-OF stochastic multi-armed bandit problem</a:t>
            </a:r>
            <a:endParaRPr sz="10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-72412" y="4846775"/>
            <a:ext cx="243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AGENDA collected by Rik et al.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16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311700" y="168575"/>
            <a:ext cx="18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72875" y="953050"/>
            <a:ext cx="1469700" cy="371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792975" y="1156750"/>
            <a:ext cx="829500" cy="20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792975" y="1476475"/>
            <a:ext cx="829500" cy="20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792975" y="1796200"/>
            <a:ext cx="829500" cy="20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92975" y="2115925"/>
            <a:ext cx="829500" cy="20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792975" y="2435650"/>
            <a:ext cx="829500" cy="20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792975" y="2526775"/>
            <a:ext cx="829500" cy="1803638"/>
            <a:chOff x="792975" y="2526775"/>
            <a:chExt cx="829500" cy="1803638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1069425" y="2526775"/>
              <a:ext cx="276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endParaRPr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grpSp>
          <p:nvGrpSpPr>
            <p:cNvPr id="205" name="Google Shape;205;p17"/>
            <p:cNvGrpSpPr/>
            <p:nvPr/>
          </p:nvGrpSpPr>
          <p:grpSpPr>
            <a:xfrm>
              <a:off x="792975" y="2652663"/>
              <a:ext cx="829500" cy="1677750"/>
              <a:chOff x="23625" y="2540088"/>
              <a:chExt cx="829500" cy="167775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23625" y="4014138"/>
                <a:ext cx="829500" cy="2037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300075" y="2540088"/>
                <a:ext cx="276600" cy="147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.</a:t>
                </a:r>
                <a:endParaRPr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</p:grpSp>
      <p:sp>
        <p:nvSpPr>
          <p:cNvPr id="208" name="Google Shape;208;p17"/>
          <p:cNvSpPr txBox="1"/>
          <p:nvPr/>
        </p:nvSpPr>
        <p:spPr>
          <a:xfrm>
            <a:off x="687525" y="4663450"/>
            <a:ext cx="10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9" name="Google Shape;209;p17"/>
          <p:cNvCxnSpPr>
            <a:stCxn id="199" idx="1"/>
            <a:endCxn id="210" idx="1"/>
          </p:cNvCxnSpPr>
          <p:nvPr/>
        </p:nvCxnSpPr>
        <p:spPr>
          <a:xfrm rot="-5400000" flipH="1">
            <a:off x="1769325" y="1118575"/>
            <a:ext cx="415500" cy="15387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17"/>
          <p:cNvSpPr txBox="1"/>
          <p:nvPr/>
        </p:nvSpPr>
        <p:spPr>
          <a:xfrm>
            <a:off x="2746275" y="1680163"/>
            <a:ext cx="115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 point:</a:t>
            </a:r>
            <a:b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Knowledge graph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959050" y="0"/>
            <a:ext cx="3176400" cy="1593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4328775" y="209375"/>
            <a:ext cx="903600" cy="803100"/>
            <a:chOff x="4328775" y="209375"/>
            <a:chExt cx="903600" cy="803100"/>
          </a:xfrm>
        </p:grpSpPr>
        <p:sp>
          <p:nvSpPr>
            <p:cNvPr id="213" name="Google Shape;213;p17"/>
            <p:cNvSpPr/>
            <p:nvPr/>
          </p:nvSpPr>
          <p:spPr>
            <a:xfrm>
              <a:off x="4423275" y="436500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2"/>
                </a:solidFill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423275" y="741275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934175" y="436500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934175" y="741275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7"/>
            <p:cNvCxnSpPr>
              <a:stCxn id="213" idx="6"/>
              <a:endCxn id="215" idx="2"/>
            </p:cNvCxnSpPr>
            <p:nvPr/>
          </p:nvCxnSpPr>
          <p:spPr>
            <a:xfrm>
              <a:off x="4626975" y="538350"/>
              <a:ext cx="307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4626975" y="843125"/>
              <a:ext cx="307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7"/>
            <p:cNvSpPr txBox="1"/>
            <p:nvPr/>
          </p:nvSpPr>
          <p:spPr>
            <a:xfrm>
              <a:off x="4626975" y="209375"/>
              <a:ext cx="47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10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12</a:t>
              </a:r>
              <a:endParaRPr sz="10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626975" y="538350"/>
              <a:ext cx="47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10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34</a:t>
              </a:r>
              <a:endParaRPr sz="10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4328775" y="369000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4839675" y="369000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4839675" y="673775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4328775" y="673775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5289000" y="49400"/>
            <a:ext cx="1189425" cy="1333150"/>
            <a:chOff x="5289000" y="49400"/>
            <a:chExt cx="1189425" cy="1333150"/>
          </a:xfrm>
        </p:grpSpPr>
        <p:sp>
          <p:nvSpPr>
            <p:cNvPr id="226" name="Google Shape;226;p17"/>
            <p:cNvSpPr/>
            <p:nvPr/>
          </p:nvSpPr>
          <p:spPr>
            <a:xfrm>
              <a:off x="5289000" y="631650"/>
              <a:ext cx="247500" cy="152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645475" y="353075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645475" y="605850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645475" y="858625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645475" y="1111400"/>
              <a:ext cx="203700" cy="20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162000" y="378875"/>
              <a:ext cx="160050" cy="152100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162000" y="631650"/>
              <a:ext cx="160050" cy="152100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162000" y="884425"/>
              <a:ext cx="160050" cy="152100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162000" y="1134675"/>
              <a:ext cx="160050" cy="152100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903300" y="111150"/>
              <a:ext cx="203700" cy="1719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" name="Google Shape;236;p17"/>
            <p:cNvCxnSpPr>
              <a:stCxn id="227" idx="6"/>
              <a:endCxn id="231" idx="1"/>
            </p:cNvCxnSpPr>
            <p:nvPr/>
          </p:nvCxnSpPr>
          <p:spPr>
            <a:xfrm>
              <a:off x="5849175" y="454925"/>
              <a:ext cx="31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17"/>
            <p:cNvCxnSpPr>
              <a:stCxn id="231" idx="1"/>
              <a:endCxn id="228" idx="6"/>
            </p:cNvCxnSpPr>
            <p:nvPr/>
          </p:nvCxnSpPr>
          <p:spPr>
            <a:xfrm flipH="1">
              <a:off x="5849100" y="454925"/>
              <a:ext cx="312900" cy="2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Google Shape;238;p17"/>
            <p:cNvCxnSpPr>
              <a:stCxn id="228" idx="6"/>
              <a:endCxn id="232" idx="1"/>
            </p:cNvCxnSpPr>
            <p:nvPr/>
          </p:nvCxnSpPr>
          <p:spPr>
            <a:xfrm>
              <a:off x="5849175" y="707700"/>
              <a:ext cx="31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17"/>
            <p:cNvCxnSpPr>
              <a:stCxn id="232" idx="1"/>
              <a:endCxn id="227" idx="6"/>
            </p:cNvCxnSpPr>
            <p:nvPr/>
          </p:nvCxnSpPr>
          <p:spPr>
            <a:xfrm rot="10800000">
              <a:off x="5849100" y="454800"/>
              <a:ext cx="312900" cy="2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17"/>
            <p:cNvCxnSpPr>
              <a:stCxn id="229" idx="6"/>
              <a:endCxn id="233" idx="1"/>
            </p:cNvCxnSpPr>
            <p:nvPr/>
          </p:nvCxnSpPr>
          <p:spPr>
            <a:xfrm>
              <a:off x="5849175" y="960475"/>
              <a:ext cx="31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241;p17"/>
            <p:cNvCxnSpPr>
              <a:stCxn id="230" idx="6"/>
              <a:endCxn id="234" idx="1"/>
            </p:cNvCxnSpPr>
            <p:nvPr/>
          </p:nvCxnSpPr>
          <p:spPr>
            <a:xfrm rot="10800000" flipH="1">
              <a:off x="5849175" y="1210850"/>
              <a:ext cx="312900" cy="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17"/>
            <p:cNvCxnSpPr>
              <a:stCxn id="233" idx="1"/>
              <a:endCxn id="230" idx="6"/>
            </p:cNvCxnSpPr>
            <p:nvPr/>
          </p:nvCxnSpPr>
          <p:spPr>
            <a:xfrm flipH="1">
              <a:off x="5849100" y="960475"/>
              <a:ext cx="312900" cy="2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243;p17"/>
            <p:cNvCxnSpPr>
              <a:stCxn id="234" idx="1"/>
              <a:endCxn id="229" idx="6"/>
            </p:cNvCxnSpPr>
            <p:nvPr/>
          </p:nvCxnSpPr>
          <p:spPr>
            <a:xfrm rot="10800000">
              <a:off x="5849100" y="960525"/>
              <a:ext cx="3129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" name="Google Shape;244;p17"/>
            <p:cNvCxnSpPr>
              <a:stCxn id="235" idx="3"/>
              <a:endCxn id="227" idx="6"/>
            </p:cNvCxnSpPr>
            <p:nvPr/>
          </p:nvCxnSpPr>
          <p:spPr>
            <a:xfrm flipH="1">
              <a:off x="5849150" y="283050"/>
              <a:ext cx="156000" cy="1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Google Shape;245;p17"/>
            <p:cNvCxnSpPr>
              <a:stCxn id="235" idx="3"/>
              <a:endCxn id="228" idx="6"/>
            </p:cNvCxnSpPr>
            <p:nvPr/>
          </p:nvCxnSpPr>
          <p:spPr>
            <a:xfrm flipH="1">
              <a:off x="5849150" y="283050"/>
              <a:ext cx="156000" cy="4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46" name="Google Shape;246;p17"/>
            <p:cNvCxnSpPr>
              <a:stCxn id="235" idx="3"/>
              <a:endCxn id="229" idx="6"/>
            </p:cNvCxnSpPr>
            <p:nvPr/>
          </p:nvCxnSpPr>
          <p:spPr>
            <a:xfrm flipH="1">
              <a:off x="5849150" y="283050"/>
              <a:ext cx="156000" cy="67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17"/>
            <p:cNvCxnSpPr>
              <a:stCxn id="235" idx="3"/>
              <a:endCxn id="230" idx="6"/>
            </p:cNvCxnSpPr>
            <p:nvPr/>
          </p:nvCxnSpPr>
          <p:spPr>
            <a:xfrm flipH="1">
              <a:off x="5849150" y="283050"/>
              <a:ext cx="156000" cy="93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48" name="Google Shape;248;p17"/>
            <p:cNvSpPr txBox="1"/>
            <p:nvPr/>
          </p:nvSpPr>
          <p:spPr>
            <a:xfrm>
              <a:off x="5550975" y="285575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5550975" y="538388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5550963" y="806713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5550975" y="1043850"/>
              <a:ext cx="39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6005625" y="283050"/>
              <a:ext cx="47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12</a:t>
              </a:r>
              <a:endParaRPr sz="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6005625" y="553800"/>
              <a:ext cx="47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21</a:t>
              </a:r>
              <a:endParaRPr sz="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6005625" y="805300"/>
              <a:ext cx="47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34</a:t>
              </a:r>
              <a:endParaRPr sz="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6005625" y="1056825"/>
              <a:ext cx="47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r>
                <a:rPr lang="en" sz="8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43</a:t>
              </a:r>
              <a:endParaRPr sz="8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5769225" y="49400"/>
              <a:ext cx="472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Oswald"/>
                  <a:ea typeface="Oswald"/>
                  <a:cs typeface="Oswald"/>
                  <a:sym typeface="Oswald"/>
                </a:rPr>
                <a:t>G</a:t>
              </a:r>
              <a:endParaRPr sz="8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57" name="Google Shape;257;p17"/>
          <p:cNvGrpSpPr/>
          <p:nvPr/>
        </p:nvGrpSpPr>
        <p:grpSpPr>
          <a:xfrm>
            <a:off x="5880500" y="2511475"/>
            <a:ext cx="1624500" cy="1511600"/>
            <a:chOff x="5880500" y="2511475"/>
            <a:chExt cx="1624500" cy="1511600"/>
          </a:xfrm>
        </p:grpSpPr>
        <p:sp>
          <p:nvSpPr>
            <p:cNvPr id="258" name="Google Shape;258;p17"/>
            <p:cNvSpPr/>
            <p:nvPr/>
          </p:nvSpPr>
          <p:spPr>
            <a:xfrm>
              <a:off x="6514550" y="2511475"/>
              <a:ext cx="356400" cy="930300"/>
            </a:xfrm>
            <a:prstGeom prst="downArrow">
              <a:avLst>
                <a:gd name="adj1" fmla="val 50000"/>
                <a:gd name="adj2" fmla="val 51003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880500" y="3450375"/>
              <a:ext cx="16245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Graph Transformer</a:t>
              </a:r>
              <a:endParaRPr sz="1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3772500" y="1680175"/>
            <a:ext cx="3549500" cy="831300"/>
            <a:chOff x="3772500" y="1680175"/>
            <a:chExt cx="3549500" cy="831300"/>
          </a:xfrm>
        </p:grpSpPr>
        <p:sp>
          <p:nvSpPr>
            <p:cNvPr id="261" name="Google Shape;261;p17"/>
            <p:cNvSpPr txBox="1"/>
            <p:nvPr/>
          </p:nvSpPr>
          <p:spPr>
            <a:xfrm>
              <a:off x="6063500" y="1680175"/>
              <a:ext cx="1258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Unlabelled connected bipartite graph</a:t>
              </a:r>
              <a:endPara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772500" y="1846675"/>
              <a:ext cx="2389500" cy="498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Conversion</a:t>
              </a:r>
              <a:endPara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3" name="Google Shape;263;p17"/>
          <p:cNvGrpSpPr/>
          <p:nvPr/>
        </p:nvGrpSpPr>
        <p:grpSpPr>
          <a:xfrm>
            <a:off x="792975" y="1578325"/>
            <a:ext cx="3110100" cy="1609025"/>
            <a:chOff x="792975" y="1578325"/>
            <a:chExt cx="3110100" cy="1609025"/>
          </a:xfrm>
        </p:grpSpPr>
        <p:cxnSp>
          <p:nvCxnSpPr>
            <p:cNvPr id="264" name="Google Shape;264;p17"/>
            <p:cNvCxnSpPr>
              <a:stCxn id="199" idx="2"/>
            </p:cNvCxnSpPr>
            <p:nvPr/>
          </p:nvCxnSpPr>
          <p:spPr>
            <a:xfrm>
              <a:off x="792975" y="1578325"/>
              <a:ext cx="2095200" cy="1338900"/>
            </a:xfrm>
            <a:prstGeom prst="curvedConnector3">
              <a:avLst>
                <a:gd name="adj1" fmla="val -1136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5" name="Google Shape;265;p17"/>
            <p:cNvSpPr txBox="1"/>
            <p:nvPr/>
          </p:nvSpPr>
          <p:spPr>
            <a:xfrm>
              <a:off x="2746275" y="2571750"/>
              <a:ext cx="1156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Data point:</a:t>
              </a:r>
              <a:b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Title</a:t>
              </a:r>
              <a:endParaRPr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6" name="Google Shape;266;p17"/>
          <p:cNvGrpSpPr/>
          <p:nvPr/>
        </p:nvGrpSpPr>
        <p:grpSpPr>
          <a:xfrm>
            <a:off x="3728675" y="2775875"/>
            <a:ext cx="1294800" cy="976000"/>
            <a:chOff x="3728675" y="2775875"/>
            <a:chExt cx="1294800" cy="976000"/>
          </a:xfrm>
        </p:grpSpPr>
        <p:sp>
          <p:nvSpPr>
            <p:cNvPr id="267" name="Google Shape;267;p17"/>
            <p:cNvSpPr/>
            <p:nvPr/>
          </p:nvSpPr>
          <p:spPr>
            <a:xfrm rot="10800000" flipH="1">
              <a:off x="3772500" y="2775875"/>
              <a:ext cx="701700" cy="3888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3728675" y="3179175"/>
              <a:ext cx="1294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Title Encoder</a:t>
              </a:r>
              <a:endParaRPr sz="1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69" name="Google Shape;269;p17"/>
          <p:cNvSpPr/>
          <p:nvPr/>
        </p:nvSpPr>
        <p:spPr>
          <a:xfrm rot="5400000">
            <a:off x="3712925" y="3018175"/>
            <a:ext cx="1326300" cy="2822700"/>
          </a:xfrm>
          <a:prstGeom prst="homePlate">
            <a:avLst>
              <a:gd name="adj" fmla="val 18089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4041425" y="4061125"/>
            <a:ext cx="669300" cy="50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Bi-LSTM</a:t>
            </a:r>
            <a:endParaRPr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2988225" y="4050475"/>
            <a:ext cx="1016900" cy="523200"/>
            <a:chOff x="2988225" y="4050475"/>
            <a:chExt cx="1016900" cy="523200"/>
          </a:xfrm>
        </p:grpSpPr>
        <p:sp>
          <p:nvSpPr>
            <p:cNvPr id="272" name="Google Shape;272;p17"/>
            <p:cNvSpPr txBox="1"/>
            <p:nvPr/>
          </p:nvSpPr>
          <p:spPr>
            <a:xfrm>
              <a:off x="2988225" y="4050475"/>
              <a:ext cx="67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Title text</a:t>
              </a:r>
              <a:endParaRPr sz="1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(n words)</a:t>
              </a:r>
              <a:endParaRPr sz="1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648725" y="4264825"/>
              <a:ext cx="356400" cy="94500"/>
            </a:xfrm>
            <a:prstGeom prst="rightArrow">
              <a:avLst>
                <a:gd name="adj1" fmla="val 50000"/>
                <a:gd name="adj2" fmla="val 173413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7"/>
          <p:cNvGrpSpPr/>
          <p:nvPr/>
        </p:nvGrpSpPr>
        <p:grpSpPr>
          <a:xfrm>
            <a:off x="4706775" y="4035025"/>
            <a:ext cx="1080650" cy="554100"/>
            <a:chOff x="4706775" y="4035025"/>
            <a:chExt cx="1080650" cy="554100"/>
          </a:xfrm>
        </p:grpSpPr>
        <p:sp>
          <p:nvSpPr>
            <p:cNvPr id="275" name="Google Shape;275;p17"/>
            <p:cNvSpPr txBox="1"/>
            <p:nvPr/>
          </p:nvSpPr>
          <p:spPr>
            <a:xfrm>
              <a:off x="4747025" y="4035025"/>
              <a:ext cx="104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[x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,x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,...,x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n</a:t>
              </a: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]</a:t>
              </a:r>
              <a:endParaRPr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Embedding</a:t>
              </a:r>
              <a:endParaRPr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706775" y="4264825"/>
              <a:ext cx="247500" cy="94500"/>
            </a:xfrm>
            <a:prstGeom prst="rightArrow">
              <a:avLst>
                <a:gd name="adj1" fmla="val 50000"/>
                <a:gd name="adj2" fmla="val 173413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7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31" y="466725"/>
            <a:ext cx="1860560" cy="1764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18"/>
          <p:cNvGrpSpPr/>
          <p:nvPr/>
        </p:nvGrpSpPr>
        <p:grpSpPr>
          <a:xfrm>
            <a:off x="2386138" y="2918448"/>
            <a:ext cx="1561635" cy="2116961"/>
            <a:chOff x="2386138" y="2918448"/>
            <a:chExt cx="1561635" cy="2116961"/>
          </a:xfrm>
        </p:grpSpPr>
        <p:sp>
          <p:nvSpPr>
            <p:cNvPr id="284" name="Google Shape;284;p18"/>
            <p:cNvSpPr txBox="1"/>
            <p:nvPr/>
          </p:nvSpPr>
          <p:spPr>
            <a:xfrm>
              <a:off x="2386138" y="3596075"/>
              <a:ext cx="597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7 nodes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285" name="Google Shape;285;p18"/>
            <p:cNvGrpSpPr/>
            <p:nvPr/>
          </p:nvGrpSpPr>
          <p:grpSpPr>
            <a:xfrm>
              <a:off x="2983572" y="2918448"/>
              <a:ext cx="964200" cy="2116961"/>
              <a:chOff x="2983572" y="2918448"/>
              <a:chExt cx="964200" cy="2116961"/>
            </a:xfrm>
          </p:grpSpPr>
          <p:sp>
            <p:nvSpPr>
              <p:cNvPr id="286" name="Google Shape;286;p18"/>
              <p:cNvSpPr/>
              <p:nvPr/>
            </p:nvSpPr>
            <p:spPr>
              <a:xfrm>
                <a:off x="2983572" y="2918448"/>
                <a:ext cx="964200" cy="1580400"/>
              </a:xfrm>
              <a:prstGeom prst="bracePair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3123490" y="2997509"/>
                <a:ext cx="684374" cy="175619"/>
                <a:chOff x="3142850" y="756600"/>
                <a:chExt cx="1280400" cy="291000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18"/>
              <p:cNvGrpSpPr/>
              <p:nvPr/>
            </p:nvGrpSpPr>
            <p:grpSpPr>
              <a:xfrm>
                <a:off x="3123490" y="3208006"/>
                <a:ext cx="684374" cy="175618"/>
                <a:chOff x="3142850" y="756600"/>
                <a:chExt cx="1280400" cy="291000"/>
              </a:xfrm>
            </p:grpSpPr>
            <p:sp>
              <p:nvSpPr>
                <p:cNvPr id="293" name="Google Shape;29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297;p18"/>
              <p:cNvGrpSpPr/>
              <p:nvPr/>
            </p:nvGrpSpPr>
            <p:grpSpPr>
              <a:xfrm>
                <a:off x="3123490" y="3418504"/>
                <a:ext cx="684374" cy="175619"/>
                <a:chOff x="3142850" y="756600"/>
                <a:chExt cx="1280400" cy="291000"/>
              </a:xfrm>
            </p:grpSpPr>
            <p:sp>
              <p:nvSpPr>
                <p:cNvPr id="298" name="Google Shape;29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" name="Google Shape;302;p18"/>
              <p:cNvGrpSpPr/>
              <p:nvPr/>
            </p:nvGrpSpPr>
            <p:grpSpPr>
              <a:xfrm>
                <a:off x="3123490" y="3629002"/>
                <a:ext cx="684374" cy="175619"/>
                <a:chOff x="3142850" y="756600"/>
                <a:chExt cx="1280400" cy="291000"/>
              </a:xfrm>
            </p:grpSpPr>
            <p:sp>
              <p:nvSpPr>
                <p:cNvPr id="303" name="Google Shape;30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8"/>
              <p:cNvGrpSpPr/>
              <p:nvPr/>
            </p:nvGrpSpPr>
            <p:grpSpPr>
              <a:xfrm>
                <a:off x="3123490" y="3839500"/>
                <a:ext cx="684374" cy="175619"/>
                <a:chOff x="3142850" y="756600"/>
                <a:chExt cx="1280400" cy="291000"/>
              </a:xfrm>
            </p:grpSpPr>
            <p:sp>
              <p:nvSpPr>
                <p:cNvPr id="308" name="Google Shape;30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312;p18"/>
              <p:cNvGrpSpPr/>
              <p:nvPr/>
            </p:nvGrpSpPr>
            <p:grpSpPr>
              <a:xfrm>
                <a:off x="3123490" y="4049997"/>
                <a:ext cx="684374" cy="175619"/>
                <a:chOff x="3142850" y="756600"/>
                <a:chExt cx="1280400" cy="291000"/>
              </a:xfrm>
            </p:grpSpPr>
            <p:sp>
              <p:nvSpPr>
                <p:cNvPr id="313" name="Google Shape;31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317;p18"/>
              <p:cNvGrpSpPr/>
              <p:nvPr/>
            </p:nvGrpSpPr>
            <p:grpSpPr>
              <a:xfrm>
                <a:off x="3123490" y="4260495"/>
                <a:ext cx="684374" cy="175619"/>
                <a:chOff x="3142850" y="756600"/>
                <a:chExt cx="1280400" cy="291000"/>
              </a:xfrm>
            </p:grpSpPr>
            <p:sp>
              <p:nvSpPr>
                <p:cNvPr id="318" name="Google Shape;31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" name="Google Shape;322;p18"/>
              <p:cNvSpPr txBox="1"/>
              <p:nvPr/>
            </p:nvSpPr>
            <p:spPr>
              <a:xfrm>
                <a:off x="3183846" y="4542809"/>
                <a:ext cx="563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4 features</a:t>
                </a:r>
                <a:endParaRPr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</p:grpSp>
      <p:grpSp>
        <p:nvGrpSpPr>
          <p:cNvPr id="323" name="Google Shape;323;p18"/>
          <p:cNvGrpSpPr/>
          <p:nvPr/>
        </p:nvGrpSpPr>
        <p:grpSpPr>
          <a:xfrm>
            <a:off x="280682" y="499831"/>
            <a:ext cx="2629202" cy="1854613"/>
            <a:chOff x="280682" y="499831"/>
            <a:chExt cx="2629202" cy="1854613"/>
          </a:xfrm>
        </p:grpSpPr>
        <p:grpSp>
          <p:nvGrpSpPr>
            <p:cNvPr id="324" name="Google Shape;324;p18"/>
            <p:cNvGrpSpPr/>
            <p:nvPr/>
          </p:nvGrpSpPr>
          <p:grpSpPr>
            <a:xfrm>
              <a:off x="1684459" y="2205875"/>
              <a:ext cx="597435" cy="123529"/>
              <a:chOff x="3142850" y="756600"/>
              <a:chExt cx="1280400" cy="291000"/>
            </a:xfrm>
          </p:grpSpPr>
          <p:sp>
            <p:nvSpPr>
              <p:cNvPr id="325" name="Google Shape;325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18"/>
            <p:cNvGrpSpPr/>
            <p:nvPr/>
          </p:nvGrpSpPr>
          <p:grpSpPr>
            <a:xfrm>
              <a:off x="2312450" y="1761337"/>
              <a:ext cx="597435" cy="123529"/>
              <a:chOff x="3142850" y="756600"/>
              <a:chExt cx="1280400" cy="291000"/>
            </a:xfrm>
          </p:grpSpPr>
          <p:sp>
            <p:nvSpPr>
              <p:cNvPr id="330" name="Google Shape;330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2103427" y="1146124"/>
              <a:ext cx="597435" cy="123530"/>
              <a:chOff x="3142850" y="756600"/>
              <a:chExt cx="1280400" cy="291000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18"/>
            <p:cNvGrpSpPr/>
            <p:nvPr/>
          </p:nvGrpSpPr>
          <p:grpSpPr>
            <a:xfrm>
              <a:off x="1652681" y="499831"/>
              <a:ext cx="597435" cy="123530"/>
              <a:chOff x="3142850" y="756600"/>
              <a:chExt cx="1280400" cy="291000"/>
            </a:xfrm>
          </p:grpSpPr>
          <p:sp>
            <p:nvSpPr>
              <p:cNvPr id="340" name="Google Shape;340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8"/>
            <p:cNvGrpSpPr/>
            <p:nvPr/>
          </p:nvGrpSpPr>
          <p:grpSpPr>
            <a:xfrm>
              <a:off x="280682" y="1146124"/>
              <a:ext cx="597435" cy="123530"/>
              <a:chOff x="3142850" y="756600"/>
              <a:chExt cx="1280400" cy="291000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8"/>
            <p:cNvGrpSpPr/>
            <p:nvPr/>
          </p:nvGrpSpPr>
          <p:grpSpPr>
            <a:xfrm>
              <a:off x="451891" y="2230914"/>
              <a:ext cx="597435" cy="123530"/>
              <a:chOff x="3142850" y="756600"/>
              <a:chExt cx="1280400" cy="291000"/>
            </a:xfrm>
          </p:grpSpPr>
          <p:sp>
            <p:nvSpPr>
              <p:cNvPr id="350" name="Google Shape;350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1049372" y="1146124"/>
              <a:ext cx="597435" cy="123530"/>
              <a:chOff x="3142850" y="756600"/>
              <a:chExt cx="1280400" cy="291000"/>
            </a:xfrm>
          </p:grpSpPr>
          <p:sp>
            <p:nvSpPr>
              <p:cNvPr id="355" name="Google Shape;355;p18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" name="Google Shape;359;p18"/>
          <p:cNvSpPr txBox="1"/>
          <p:nvPr/>
        </p:nvSpPr>
        <p:spPr>
          <a:xfrm>
            <a:off x="107613" y="2279188"/>
            <a:ext cx="275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Graph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0" name="Google Shape;360;p18"/>
          <p:cNvGrpSpPr/>
          <p:nvPr/>
        </p:nvGrpSpPr>
        <p:grpSpPr>
          <a:xfrm>
            <a:off x="160150" y="3103802"/>
            <a:ext cx="2226000" cy="1737911"/>
            <a:chOff x="160150" y="3103802"/>
            <a:chExt cx="2226000" cy="1737911"/>
          </a:xfrm>
        </p:grpSpPr>
        <p:grpSp>
          <p:nvGrpSpPr>
            <p:cNvPr id="361" name="Google Shape;361;p18"/>
            <p:cNvGrpSpPr/>
            <p:nvPr/>
          </p:nvGrpSpPr>
          <p:grpSpPr>
            <a:xfrm>
              <a:off x="522360" y="3103802"/>
              <a:ext cx="1503148" cy="165313"/>
              <a:chOff x="3751422" y="778752"/>
              <a:chExt cx="1503148" cy="165312"/>
            </a:xfrm>
          </p:grpSpPr>
          <p:grpSp>
            <p:nvGrpSpPr>
              <p:cNvPr id="362" name="Google Shape;362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363" name="Google Shape;36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64" name="Google Shape;36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65" name="Google Shape;36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66" name="Google Shape;36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sp>
            <p:nvSpPr>
              <p:cNvPr id="367" name="Google Shape;367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18"/>
            <p:cNvGrpSpPr/>
            <p:nvPr/>
          </p:nvGrpSpPr>
          <p:grpSpPr>
            <a:xfrm>
              <a:off x="521572" y="3269127"/>
              <a:ext cx="1503148" cy="165313"/>
              <a:chOff x="3751422" y="778752"/>
              <a:chExt cx="1503148" cy="165312"/>
            </a:xfrm>
          </p:grpSpPr>
          <p:grpSp>
            <p:nvGrpSpPr>
              <p:cNvPr id="371" name="Google Shape;371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372" name="Google Shape;372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sp>
            <p:nvSpPr>
              <p:cNvPr id="376" name="Google Shape;376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521585" y="3442389"/>
              <a:ext cx="1503148" cy="165313"/>
              <a:chOff x="3751422" y="778752"/>
              <a:chExt cx="1503148" cy="165312"/>
            </a:xfrm>
          </p:grpSpPr>
          <p:grpSp>
            <p:nvGrpSpPr>
              <p:cNvPr id="380" name="Google Shape;380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381" name="Google Shape;381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6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sp>
            <p:nvSpPr>
              <p:cNvPr id="385" name="Google Shape;385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8"/>
            <p:cNvGrpSpPr/>
            <p:nvPr/>
          </p:nvGrpSpPr>
          <p:grpSpPr>
            <a:xfrm>
              <a:off x="521572" y="3615639"/>
              <a:ext cx="1503148" cy="165313"/>
              <a:chOff x="3751422" y="778752"/>
              <a:chExt cx="1503148" cy="165312"/>
            </a:xfrm>
          </p:grpSpPr>
          <p:grpSp>
            <p:nvGrpSpPr>
              <p:cNvPr id="389" name="Google Shape;389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390" name="Google Shape;390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sp>
            <p:nvSpPr>
              <p:cNvPr id="394" name="Google Shape;394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397" name="Google Shape;397;p18"/>
            <p:cNvGrpSpPr/>
            <p:nvPr/>
          </p:nvGrpSpPr>
          <p:grpSpPr>
            <a:xfrm>
              <a:off x="522360" y="3780977"/>
              <a:ext cx="1503148" cy="165313"/>
              <a:chOff x="3751422" y="778752"/>
              <a:chExt cx="1503148" cy="165312"/>
            </a:xfrm>
          </p:grpSpPr>
          <p:grpSp>
            <p:nvGrpSpPr>
              <p:cNvPr id="398" name="Google Shape;398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399" name="Google Shape;399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3" name="Google Shape;403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>
              <a:off x="522372" y="3954239"/>
              <a:ext cx="1503148" cy="165313"/>
              <a:chOff x="3751422" y="778752"/>
              <a:chExt cx="1503148" cy="165312"/>
            </a:xfrm>
          </p:grpSpPr>
          <p:grpSp>
            <p:nvGrpSpPr>
              <p:cNvPr id="407" name="Google Shape;407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408" name="Google Shape;40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522360" y="4127489"/>
              <a:ext cx="1503148" cy="165313"/>
              <a:chOff x="3751422" y="778752"/>
              <a:chExt cx="1503148" cy="165312"/>
            </a:xfrm>
          </p:grpSpPr>
          <p:grpSp>
            <p:nvGrpSpPr>
              <p:cNvPr id="416" name="Google Shape;416;p18"/>
              <p:cNvGrpSpPr/>
              <p:nvPr/>
            </p:nvGrpSpPr>
            <p:grpSpPr>
              <a:xfrm>
                <a:off x="3751422" y="778827"/>
                <a:ext cx="858764" cy="165172"/>
                <a:chOff x="3142850" y="756600"/>
                <a:chExt cx="1280400" cy="291000"/>
              </a:xfrm>
            </p:grpSpPr>
            <p:sp>
              <p:nvSpPr>
                <p:cNvPr id="417" name="Google Shape;417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" name="Google Shape;421;p18"/>
              <p:cNvSpPr/>
              <p:nvPr/>
            </p:nvSpPr>
            <p:spPr>
              <a:xfrm>
                <a:off x="4610170" y="778764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8249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5039770" y="778752"/>
                <a:ext cx="214800" cy="165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424" name="Google Shape;424;p18"/>
            <p:cNvSpPr txBox="1"/>
            <p:nvPr/>
          </p:nvSpPr>
          <p:spPr>
            <a:xfrm>
              <a:off x="160150" y="4318513"/>
              <a:ext cx="222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7 x 7</a:t>
              </a:r>
              <a:endParaRPr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Adjacency matrix: Graph structure</a:t>
              </a:r>
              <a:endParaRPr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425" name="Google Shape;425;p18"/>
          <p:cNvGrpSpPr/>
          <p:nvPr/>
        </p:nvGrpSpPr>
        <p:grpSpPr>
          <a:xfrm>
            <a:off x="2175513" y="3373087"/>
            <a:ext cx="4009000" cy="1239538"/>
            <a:chOff x="2175513" y="3373087"/>
            <a:chExt cx="4009000" cy="1239538"/>
          </a:xfrm>
        </p:grpSpPr>
        <p:sp>
          <p:nvSpPr>
            <p:cNvPr id="426" name="Google Shape;426;p18"/>
            <p:cNvSpPr/>
            <p:nvPr/>
          </p:nvSpPr>
          <p:spPr>
            <a:xfrm>
              <a:off x="3980113" y="3587925"/>
              <a:ext cx="261900" cy="2415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18"/>
            <p:cNvGrpSpPr/>
            <p:nvPr/>
          </p:nvGrpSpPr>
          <p:grpSpPr>
            <a:xfrm>
              <a:off x="4352615" y="3373087"/>
              <a:ext cx="1368749" cy="175618"/>
              <a:chOff x="4766602" y="2580000"/>
              <a:chExt cx="1368749" cy="175618"/>
            </a:xfrm>
          </p:grpSpPr>
          <p:grpSp>
            <p:nvGrpSpPr>
              <p:cNvPr id="428" name="Google Shape;428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3" name="Google Shape;433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34" name="Google Shape;434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18"/>
            <p:cNvGrpSpPr/>
            <p:nvPr/>
          </p:nvGrpSpPr>
          <p:grpSpPr>
            <a:xfrm>
              <a:off x="4352615" y="3546362"/>
              <a:ext cx="1368749" cy="175618"/>
              <a:chOff x="4766602" y="2580000"/>
              <a:chExt cx="1368749" cy="175618"/>
            </a:xfrm>
          </p:grpSpPr>
          <p:grpSp>
            <p:nvGrpSpPr>
              <p:cNvPr id="439" name="Google Shape;439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40" name="Google Shape;440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4" name="Google Shape;444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45" name="Google Shape;445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9" name="Google Shape;449;p18"/>
            <p:cNvGrpSpPr/>
            <p:nvPr/>
          </p:nvGrpSpPr>
          <p:grpSpPr>
            <a:xfrm>
              <a:off x="4352615" y="3711687"/>
              <a:ext cx="1368749" cy="175618"/>
              <a:chOff x="4766602" y="2580000"/>
              <a:chExt cx="1368749" cy="175618"/>
            </a:xfrm>
          </p:grpSpPr>
          <p:grpSp>
            <p:nvGrpSpPr>
              <p:cNvPr id="450" name="Google Shape;450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51" name="Google Shape;451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5" name="Google Shape;455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56" name="Google Shape;456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0" name="Google Shape;460;p18"/>
            <p:cNvGrpSpPr/>
            <p:nvPr/>
          </p:nvGrpSpPr>
          <p:grpSpPr>
            <a:xfrm>
              <a:off x="4352615" y="3884962"/>
              <a:ext cx="1368749" cy="175618"/>
              <a:chOff x="4766602" y="2580000"/>
              <a:chExt cx="1368749" cy="175618"/>
            </a:xfrm>
          </p:grpSpPr>
          <p:grpSp>
            <p:nvGrpSpPr>
              <p:cNvPr id="461" name="Google Shape;461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62" name="Google Shape;462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6" name="Google Shape;466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1" name="Google Shape;471;p18"/>
            <p:cNvSpPr/>
            <p:nvPr/>
          </p:nvSpPr>
          <p:spPr>
            <a:xfrm>
              <a:off x="5922613" y="3620063"/>
              <a:ext cx="261900" cy="193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 txBox="1"/>
            <p:nvPr/>
          </p:nvSpPr>
          <p:spPr>
            <a:xfrm>
              <a:off x="4156488" y="4120025"/>
              <a:ext cx="176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4 </a:t>
              </a:r>
              <a:r>
                <a:rPr lang="en" sz="1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(features)</a:t>
              </a: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 sz="10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x</a:t>
              </a: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8</a:t>
              </a: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 sz="1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(embedding size)</a:t>
              </a:r>
              <a:r>
                <a:rPr lang="en" sz="1000"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 sz="1000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learnable matrix</a:t>
              </a:r>
              <a:endParaRPr sz="1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2175513" y="3596088"/>
              <a:ext cx="261900" cy="2415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6443965" y="2812350"/>
            <a:ext cx="1368760" cy="2300750"/>
            <a:chOff x="6443965" y="2812350"/>
            <a:chExt cx="1368760" cy="2300750"/>
          </a:xfrm>
        </p:grpSpPr>
        <p:grpSp>
          <p:nvGrpSpPr>
            <p:cNvPr id="475" name="Google Shape;475;p18"/>
            <p:cNvGrpSpPr/>
            <p:nvPr/>
          </p:nvGrpSpPr>
          <p:grpSpPr>
            <a:xfrm>
              <a:off x="6443965" y="2812350"/>
              <a:ext cx="1368749" cy="175618"/>
              <a:chOff x="4766602" y="2580000"/>
              <a:chExt cx="1368749" cy="175618"/>
            </a:xfrm>
          </p:grpSpPr>
          <p:grpSp>
            <p:nvGrpSpPr>
              <p:cNvPr id="476" name="Google Shape;476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77" name="Google Shape;477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82" name="Google Shape;482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6" name="Google Shape;486;p18"/>
            <p:cNvGrpSpPr/>
            <p:nvPr/>
          </p:nvGrpSpPr>
          <p:grpSpPr>
            <a:xfrm>
              <a:off x="6443965" y="3061825"/>
              <a:ext cx="1368749" cy="175618"/>
              <a:chOff x="4766602" y="2580000"/>
              <a:chExt cx="1368749" cy="175618"/>
            </a:xfrm>
          </p:grpSpPr>
          <p:grpSp>
            <p:nvGrpSpPr>
              <p:cNvPr id="487" name="Google Shape;487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" name="Google Shape;492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93" name="Google Shape;49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" name="Google Shape;497;p18"/>
            <p:cNvGrpSpPr/>
            <p:nvPr/>
          </p:nvGrpSpPr>
          <p:grpSpPr>
            <a:xfrm>
              <a:off x="6443965" y="3303350"/>
              <a:ext cx="1368749" cy="175618"/>
              <a:chOff x="4766602" y="2580000"/>
              <a:chExt cx="1368749" cy="175618"/>
            </a:xfrm>
          </p:grpSpPr>
          <p:grpSp>
            <p:nvGrpSpPr>
              <p:cNvPr id="498" name="Google Shape;498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499" name="Google Shape;499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" name="Google Shape;503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04" name="Google Shape;504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8" name="Google Shape;508;p18"/>
            <p:cNvGrpSpPr/>
            <p:nvPr/>
          </p:nvGrpSpPr>
          <p:grpSpPr>
            <a:xfrm>
              <a:off x="6443965" y="3552825"/>
              <a:ext cx="1368749" cy="175618"/>
              <a:chOff x="4766602" y="2580000"/>
              <a:chExt cx="1368749" cy="175618"/>
            </a:xfrm>
          </p:grpSpPr>
          <p:grpSp>
            <p:nvGrpSpPr>
              <p:cNvPr id="509" name="Google Shape;509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10" name="Google Shape;510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4" name="Google Shape;514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15" name="Google Shape;515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9" name="Google Shape;519;p18"/>
            <p:cNvGrpSpPr/>
            <p:nvPr/>
          </p:nvGrpSpPr>
          <p:grpSpPr>
            <a:xfrm>
              <a:off x="6443965" y="3802300"/>
              <a:ext cx="1368749" cy="175618"/>
              <a:chOff x="4766602" y="2580000"/>
              <a:chExt cx="1368749" cy="175618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21" name="Google Shape;521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" name="Google Shape;525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26" name="Google Shape;526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0" name="Google Shape;530;p18"/>
            <p:cNvGrpSpPr/>
            <p:nvPr/>
          </p:nvGrpSpPr>
          <p:grpSpPr>
            <a:xfrm>
              <a:off x="6443965" y="4043825"/>
              <a:ext cx="1368749" cy="175618"/>
              <a:chOff x="4766602" y="2580000"/>
              <a:chExt cx="1368749" cy="175618"/>
            </a:xfrm>
          </p:grpSpPr>
          <p:grpSp>
            <p:nvGrpSpPr>
              <p:cNvPr id="531" name="Google Shape;531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32" name="Google Shape;532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6" name="Google Shape;536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37" name="Google Shape;537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1" name="Google Shape;541;p18"/>
            <p:cNvGrpSpPr/>
            <p:nvPr/>
          </p:nvGrpSpPr>
          <p:grpSpPr>
            <a:xfrm>
              <a:off x="6443965" y="4293300"/>
              <a:ext cx="1368749" cy="175618"/>
              <a:chOff x="4766602" y="2580000"/>
              <a:chExt cx="1368749" cy="175618"/>
            </a:xfrm>
          </p:grpSpPr>
          <p:grpSp>
            <p:nvGrpSpPr>
              <p:cNvPr id="542" name="Google Shape;542;p18"/>
              <p:cNvGrpSpPr/>
              <p:nvPr/>
            </p:nvGrpSpPr>
            <p:grpSpPr>
              <a:xfrm>
                <a:off x="4766602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43" name="Google Shape;543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5450977" y="2580000"/>
                <a:ext cx="684374" cy="175618"/>
                <a:chOff x="3142850" y="756600"/>
                <a:chExt cx="1280400" cy="291000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2" name="Google Shape;552;p18"/>
            <p:cNvSpPr txBox="1"/>
            <p:nvPr/>
          </p:nvSpPr>
          <p:spPr>
            <a:xfrm>
              <a:off x="6518525" y="4466600"/>
              <a:ext cx="1294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Node embeddings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Vectors of length 8 (here)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553" name="Google Shape;553;p18"/>
          <p:cNvGrpSpPr/>
          <p:nvPr/>
        </p:nvGrpSpPr>
        <p:grpSpPr>
          <a:xfrm>
            <a:off x="4023125" y="1017950"/>
            <a:ext cx="3513900" cy="1460650"/>
            <a:chOff x="4023125" y="1017950"/>
            <a:chExt cx="3513900" cy="1460650"/>
          </a:xfrm>
        </p:grpSpPr>
        <p:sp>
          <p:nvSpPr>
            <p:cNvPr id="554" name="Google Shape;554;p18"/>
            <p:cNvSpPr txBox="1"/>
            <p:nvPr/>
          </p:nvSpPr>
          <p:spPr>
            <a:xfrm>
              <a:off x="4023125" y="1017950"/>
              <a:ext cx="35139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Graph Transformer</a:t>
              </a:r>
              <a:endParaRPr sz="3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481425" y="1623900"/>
              <a:ext cx="597300" cy="854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18"/>
          <p:cNvSpPr txBox="1"/>
          <p:nvPr/>
        </p:nvSpPr>
        <p:spPr>
          <a:xfrm>
            <a:off x="722875" y="2464975"/>
            <a:ext cx="159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Feature vectors of nodes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18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19"/>
          <p:cNvGrpSpPr/>
          <p:nvPr/>
        </p:nvGrpSpPr>
        <p:grpSpPr>
          <a:xfrm>
            <a:off x="1568913" y="431613"/>
            <a:ext cx="1791213" cy="3862863"/>
            <a:chOff x="1561638" y="242463"/>
            <a:chExt cx="1791213" cy="3862863"/>
          </a:xfrm>
        </p:grpSpPr>
        <p:sp>
          <p:nvSpPr>
            <p:cNvPr id="563" name="Google Shape;563;p19"/>
            <p:cNvSpPr/>
            <p:nvPr/>
          </p:nvSpPr>
          <p:spPr>
            <a:xfrm>
              <a:off x="2164000" y="958425"/>
              <a:ext cx="298200" cy="310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564" name="Google Shape;564;p19"/>
            <p:cNvGrpSpPr/>
            <p:nvPr/>
          </p:nvGrpSpPr>
          <p:grpSpPr>
            <a:xfrm>
              <a:off x="1990861" y="328555"/>
              <a:ext cx="1059147" cy="219007"/>
              <a:chOff x="3142850" y="756600"/>
              <a:chExt cx="1280400" cy="291000"/>
            </a:xfrm>
          </p:grpSpPr>
          <p:sp>
            <p:nvSpPr>
              <p:cNvPr id="565" name="Google Shape;565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19"/>
            <p:cNvSpPr/>
            <p:nvPr/>
          </p:nvSpPr>
          <p:spPr>
            <a:xfrm>
              <a:off x="1561638" y="242463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2269375" y="611425"/>
              <a:ext cx="72900" cy="345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693550" y="1034050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1693550" y="1514625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693550" y="1957600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693550" y="2438175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693550" y="2975250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693550" y="3418225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693550" y="3898800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2727200" y="895350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i1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2720900" y="1357125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i2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727200" y="1818913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i3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720900" y="2308925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i4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727200" y="2836575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i5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720900" y="3279550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i6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2720900" y="3760175"/>
              <a:ext cx="625650" cy="345150"/>
            </a:xfrm>
            <a:prstGeom prst="flowChartDisplay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S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i7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470950" y="1030125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2467800" y="1510750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2470950" y="1953700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470950" y="2434275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2470950" y="2971350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470950" y="3414325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2467800" y="3894900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9"/>
          <p:cNvGrpSpPr/>
          <p:nvPr/>
        </p:nvGrpSpPr>
        <p:grpSpPr>
          <a:xfrm>
            <a:off x="3359425" y="1093913"/>
            <a:ext cx="1659300" cy="3209975"/>
            <a:chOff x="3352150" y="904763"/>
            <a:chExt cx="1659300" cy="3209975"/>
          </a:xfrm>
        </p:grpSpPr>
        <p:sp>
          <p:nvSpPr>
            <p:cNvPr id="593" name="Google Shape;593;p19"/>
            <p:cNvSpPr/>
            <p:nvPr/>
          </p:nvSpPr>
          <p:spPr>
            <a:xfrm>
              <a:off x="3822600" y="967838"/>
              <a:ext cx="298200" cy="310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 R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L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Z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352150" y="1043463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352150" y="1524038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352150" y="1967013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352150" y="2447588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352150" y="2984663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352150" y="3427638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352150" y="3908213"/>
              <a:ext cx="461700" cy="67800"/>
            </a:xfrm>
            <a:prstGeom prst="rightArrow">
              <a:avLst>
                <a:gd name="adj1" fmla="val 50000"/>
                <a:gd name="adj2" fmla="val 279388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385800" y="904763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i1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379500" y="1366538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i2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385800" y="1828325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i3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379500" y="2318338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i4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385800" y="2845988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i5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379500" y="3288963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i6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379500" y="3769588"/>
              <a:ext cx="625650" cy="345150"/>
            </a:xfrm>
            <a:prstGeom prst="flowChartDisplay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W</a:t>
              </a:r>
              <a:r>
                <a:rPr lang="en" sz="12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i7</a:t>
              </a:r>
              <a:endParaRPr sz="12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129550" y="1039538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126400" y="1520163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129550" y="1963113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129550" y="2443688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129550" y="2980763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129550" y="3423738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126400" y="3904313"/>
              <a:ext cx="247500" cy="75600"/>
            </a:xfrm>
            <a:prstGeom prst="rightArrow">
              <a:avLst>
                <a:gd name="adj1" fmla="val 50000"/>
                <a:gd name="adj2" fmla="val 169974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3041000" y="4294475"/>
            <a:ext cx="1658600" cy="719450"/>
            <a:chOff x="3033725" y="4105325"/>
            <a:chExt cx="1658600" cy="719450"/>
          </a:xfrm>
        </p:grpSpPr>
        <p:sp>
          <p:nvSpPr>
            <p:cNvPr id="616" name="Google Shape;616;p19"/>
            <p:cNvSpPr/>
            <p:nvPr/>
          </p:nvSpPr>
          <p:spPr>
            <a:xfrm>
              <a:off x="3382500" y="4479475"/>
              <a:ext cx="1178400" cy="345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Scalars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617" name="Google Shape;617;p19"/>
            <p:cNvCxnSpPr>
              <a:stCxn id="584" idx="2"/>
              <a:endCxn id="616" idx="0"/>
            </p:cNvCxnSpPr>
            <p:nvPr/>
          </p:nvCxnSpPr>
          <p:spPr>
            <a:xfrm>
              <a:off x="3033725" y="4105325"/>
              <a:ext cx="9381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19"/>
            <p:cNvCxnSpPr>
              <a:stCxn id="607" idx="2"/>
              <a:endCxn id="616" idx="0"/>
            </p:cNvCxnSpPr>
            <p:nvPr/>
          </p:nvCxnSpPr>
          <p:spPr>
            <a:xfrm flipH="1">
              <a:off x="3971725" y="4114738"/>
              <a:ext cx="720600" cy="36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19" name="Google Shape;619;p19"/>
          <p:cNvGrpSpPr/>
          <p:nvPr/>
        </p:nvGrpSpPr>
        <p:grpSpPr>
          <a:xfrm>
            <a:off x="203700" y="1061488"/>
            <a:ext cx="1488371" cy="3952438"/>
            <a:chOff x="196425" y="872338"/>
            <a:chExt cx="1488371" cy="3952438"/>
          </a:xfrm>
        </p:grpSpPr>
        <p:grpSp>
          <p:nvGrpSpPr>
            <p:cNvPr id="620" name="Google Shape;620;p19"/>
            <p:cNvGrpSpPr/>
            <p:nvPr/>
          </p:nvGrpSpPr>
          <p:grpSpPr>
            <a:xfrm>
              <a:off x="625649" y="958430"/>
              <a:ext cx="1059147" cy="219007"/>
              <a:chOff x="3142850" y="756600"/>
              <a:chExt cx="1280400" cy="291000"/>
            </a:xfrm>
          </p:grpSpPr>
          <p:sp>
            <p:nvSpPr>
              <p:cNvPr id="621" name="Google Shape;621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19"/>
            <p:cNvSpPr/>
            <p:nvPr/>
          </p:nvSpPr>
          <p:spPr>
            <a:xfrm>
              <a:off x="196425" y="8723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626" name="Google Shape;626;p19"/>
            <p:cNvGrpSpPr/>
            <p:nvPr/>
          </p:nvGrpSpPr>
          <p:grpSpPr>
            <a:xfrm>
              <a:off x="625649" y="1439030"/>
              <a:ext cx="1059147" cy="219007"/>
              <a:chOff x="3142850" y="756600"/>
              <a:chExt cx="1280400" cy="291000"/>
            </a:xfrm>
          </p:grpSpPr>
          <p:sp>
            <p:nvSpPr>
              <p:cNvPr id="627" name="Google Shape;627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9"/>
            <p:cNvGrpSpPr/>
            <p:nvPr/>
          </p:nvGrpSpPr>
          <p:grpSpPr>
            <a:xfrm>
              <a:off x="625649" y="1919630"/>
              <a:ext cx="1059147" cy="219007"/>
              <a:chOff x="3142850" y="756600"/>
              <a:chExt cx="1280400" cy="291000"/>
            </a:xfrm>
          </p:grpSpPr>
          <p:sp>
            <p:nvSpPr>
              <p:cNvPr id="632" name="Google Shape;632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19"/>
            <p:cNvGrpSpPr/>
            <p:nvPr/>
          </p:nvGrpSpPr>
          <p:grpSpPr>
            <a:xfrm>
              <a:off x="625649" y="2400230"/>
              <a:ext cx="1059147" cy="219007"/>
              <a:chOff x="3142850" y="756600"/>
              <a:chExt cx="1280400" cy="291000"/>
            </a:xfrm>
          </p:grpSpPr>
          <p:sp>
            <p:nvSpPr>
              <p:cNvPr id="637" name="Google Shape;637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19"/>
            <p:cNvGrpSpPr/>
            <p:nvPr/>
          </p:nvGrpSpPr>
          <p:grpSpPr>
            <a:xfrm>
              <a:off x="625649" y="2880830"/>
              <a:ext cx="1059147" cy="219007"/>
              <a:chOff x="3142850" y="756600"/>
              <a:chExt cx="1280400" cy="291000"/>
            </a:xfrm>
          </p:grpSpPr>
          <p:sp>
            <p:nvSpPr>
              <p:cNvPr id="642" name="Google Shape;642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19"/>
            <p:cNvGrpSpPr/>
            <p:nvPr/>
          </p:nvGrpSpPr>
          <p:grpSpPr>
            <a:xfrm>
              <a:off x="625649" y="3361430"/>
              <a:ext cx="1059147" cy="219007"/>
              <a:chOff x="3142850" y="756600"/>
              <a:chExt cx="1280400" cy="291000"/>
            </a:xfrm>
          </p:grpSpPr>
          <p:sp>
            <p:nvSpPr>
              <p:cNvPr id="647" name="Google Shape;647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9"/>
            <p:cNvGrpSpPr/>
            <p:nvPr/>
          </p:nvGrpSpPr>
          <p:grpSpPr>
            <a:xfrm>
              <a:off x="625649" y="3842030"/>
              <a:ext cx="1059147" cy="219007"/>
              <a:chOff x="3142850" y="756600"/>
              <a:chExt cx="1280400" cy="291000"/>
            </a:xfrm>
          </p:grpSpPr>
          <p:sp>
            <p:nvSpPr>
              <p:cNvPr id="652" name="Google Shape;652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19"/>
            <p:cNvSpPr/>
            <p:nvPr/>
          </p:nvSpPr>
          <p:spPr>
            <a:xfrm>
              <a:off x="196425" y="13529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96425" y="18335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96425" y="23141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96425" y="27947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96425" y="32753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6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6425" y="37559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7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19625" y="4479475"/>
              <a:ext cx="1178400" cy="345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Feature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vectors</a:t>
              </a:r>
              <a:endPara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63" name="Google Shape;663;p19"/>
          <p:cNvGrpSpPr/>
          <p:nvPr/>
        </p:nvGrpSpPr>
        <p:grpSpPr>
          <a:xfrm>
            <a:off x="5161025" y="517717"/>
            <a:ext cx="3637846" cy="3786170"/>
            <a:chOff x="5153750" y="328567"/>
            <a:chExt cx="3637846" cy="3786170"/>
          </a:xfrm>
        </p:grpSpPr>
        <p:sp>
          <p:nvSpPr>
            <p:cNvPr id="664" name="Google Shape;664;p19"/>
            <p:cNvSpPr/>
            <p:nvPr/>
          </p:nvSpPr>
          <p:spPr>
            <a:xfrm>
              <a:off x="5153750" y="980775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5153750" y="1461375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5153750" y="1904325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160050" y="2384900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153750" y="2921975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5160050" y="3364950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160050" y="3854925"/>
              <a:ext cx="193200" cy="193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19"/>
            <p:cNvGrpSpPr/>
            <p:nvPr/>
          </p:nvGrpSpPr>
          <p:grpSpPr>
            <a:xfrm>
              <a:off x="5879174" y="926030"/>
              <a:ext cx="1059147" cy="219007"/>
              <a:chOff x="3142850" y="756600"/>
              <a:chExt cx="1280400" cy="291000"/>
            </a:xfrm>
          </p:grpSpPr>
          <p:sp>
            <p:nvSpPr>
              <p:cNvPr id="672" name="Google Shape;672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6" name="Google Shape;676;p19"/>
            <p:cNvSpPr/>
            <p:nvPr/>
          </p:nvSpPr>
          <p:spPr>
            <a:xfrm>
              <a:off x="5449950" y="8399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677" name="Google Shape;677;p19"/>
            <p:cNvGrpSpPr/>
            <p:nvPr/>
          </p:nvGrpSpPr>
          <p:grpSpPr>
            <a:xfrm>
              <a:off x="5879174" y="1406630"/>
              <a:ext cx="1059147" cy="219007"/>
              <a:chOff x="3142850" y="756600"/>
              <a:chExt cx="1280400" cy="291000"/>
            </a:xfrm>
          </p:grpSpPr>
          <p:sp>
            <p:nvSpPr>
              <p:cNvPr id="678" name="Google Shape;678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9"/>
            <p:cNvGrpSpPr/>
            <p:nvPr/>
          </p:nvGrpSpPr>
          <p:grpSpPr>
            <a:xfrm>
              <a:off x="5879174" y="1887230"/>
              <a:ext cx="1059147" cy="219007"/>
              <a:chOff x="3142850" y="756600"/>
              <a:chExt cx="1280400" cy="291000"/>
            </a:xfrm>
          </p:grpSpPr>
          <p:sp>
            <p:nvSpPr>
              <p:cNvPr id="683" name="Google Shape;683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5879174" y="2367830"/>
              <a:ext cx="1059147" cy="219007"/>
              <a:chOff x="3142850" y="756600"/>
              <a:chExt cx="1280400" cy="29100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19"/>
            <p:cNvGrpSpPr/>
            <p:nvPr/>
          </p:nvGrpSpPr>
          <p:grpSpPr>
            <a:xfrm>
              <a:off x="5879174" y="2848430"/>
              <a:ext cx="1059147" cy="219007"/>
              <a:chOff x="3142850" y="756600"/>
              <a:chExt cx="1280400" cy="29100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19"/>
            <p:cNvGrpSpPr/>
            <p:nvPr/>
          </p:nvGrpSpPr>
          <p:grpSpPr>
            <a:xfrm>
              <a:off x="5879174" y="3329030"/>
              <a:ext cx="1059147" cy="219007"/>
              <a:chOff x="3142850" y="756600"/>
              <a:chExt cx="1280400" cy="291000"/>
            </a:xfrm>
          </p:grpSpPr>
          <p:sp>
            <p:nvSpPr>
              <p:cNvPr id="698" name="Google Shape;698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5879174" y="3809630"/>
              <a:ext cx="1059147" cy="219007"/>
              <a:chOff x="3142850" y="756600"/>
              <a:chExt cx="1280400" cy="29100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19"/>
            <p:cNvSpPr/>
            <p:nvPr/>
          </p:nvSpPr>
          <p:spPr>
            <a:xfrm>
              <a:off x="5449950" y="13205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5449950" y="18011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5449950" y="22817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449950" y="27623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449950" y="32429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6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449950" y="3723538"/>
              <a:ext cx="371100" cy="39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900" baseline="-25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7</a:t>
              </a:r>
              <a:endParaRPr sz="900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713" name="Google Shape;713;p19"/>
            <p:cNvGrpSpPr/>
            <p:nvPr/>
          </p:nvGrpSpPr>
          <p:grpSpPr>
            <a:xfrm>
              <a:off x="7732449" y="328567"/>
              <a:ext cx="1059147" cy="219007"/>
              <a:chOff x="3142850" y="756600"/>
              <a:chExt cx="1280400" cy="291000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19"/>
            <p:cNvGrpSpPr/>
            <p:nvPr/>
          </p:nvGrpSpPr>
          <p:grpSpPr>
            <a:xfrm>
              <a:off x="7732449" y="809167"/>
              <a:ext cx="1059147" cy="219007"/>
              <a:chOff x="3142850" y="756600"/>
              <a:chExt cx="1280400" cy="291000"/>
            </a:xfrm>
          </p:grpSpPr>
          <p:sp>
            <p:nvSpPr>
              <p:cNvPr id="719" name="Google Shape;719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9"/>
            <p:cNvGrpSpPr/>
            <p:nvPr/>
          </p:nvGrpSpPr>
          <p:grpSpPr>
            <a:xfrm>
              <a:off x="7732449" y="1289767"/>
              <a:ext cx="1059147" cy="219007"/>
              <a:chOff x="3142850" y="756600"/>
              <a:chExt cx="1280400" cy="291000"/>
            </a:xfrm>
          </p:grpSpPr>
          <p:sp>
            <p:nvSpPr>
              <p:cNvPr id="724" name="Google Shape;724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728;p19"/>
            <p:cNvGrpSpPr/>
            <p:nvPr/>
          </p:nvGrpSpPr>
          <p:grpSpPr>
            <a:xfrm>
              <a:off x="7732449" y="1770367"/>
              <a:ext cx="1059147" cy="219007"/>
              <a:chOff x="3142850" y="756600"/>
              <a:chExt cx="1280400" cy="291000"/>
            </a:xfrm>
          </p:grpSpPr>
          <p:sp>
            <p:nvSpPr>
              <p:cNvPr id="729" name="Google Shape;729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19"/>
            <p:cNvGrpSpPr/>
            <p:nvPr/>
          </p:nvGrpSpPr>
          <p:grpSpPr>
            <a:xfrm>
              <a:off x="7732449" y="2250967"/>
              <a:ext cx="1059147" cy="219007"/>
              <a:chOff x="3142850" y="756600"/>
              <a:chExt cx="1280400" cy="291000"/>
            </a:xfrm>
          </p:grpSpPr>
          <p:sp>
            <p:nvSpPr>
              <p:cNvPr id="734" name="Google Shape;734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19"/>
            <p:cNvGrpSpPr/>
            <p:nvPr/>
          </p:nvGrpSpPr>
          <p:grpSpPr>
            <a:xfrm>
              <a:off x="7732449" y="2731567"/>
              <a:ext cx="1059147" cy="219007"/>
              <a:chOff x="3142850" y="756600"/>
              <a:chExt cx="1280400" cy="291000"/>
            </a:xfrm>
          </p:grpSpPr>
          <p:sp>
            <p:nvSpPr>
              <p:cNvPr id="739" name="Google Shape;739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19"/>
            <p:cNvGrpSpPr/>
            <p:nvPr/>
          </p:nvGrpSpPr>
          <p:grpSpPr>
            <a:xfrm>
              <a:off x="7732449" y="3212167"/>
              <a:ext cx="1059147" cy="219007"/>
              <a:chOff x="3142850" y="756600"/>
              <a:chExt cx="1280400" cy="291000"/>
            </a:xfrm>
          </p:grpSpPr>
          <p:sp>
            <p:nvSpPr>
              <p:cNvPr id="744" name="Google Shape;744;p19"/>
              <p:cNvSpPr/>
              <p:nvPr/>
            </p:nvSpPr>
            <p:spPr>
              <a:xfrm>
                <a:off x="31428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34629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37830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103150" y="756600"/>
                <a:ext cx="320100" cy="291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48" name="Google Shape;748;p19"/>
            <p:cNvCxnSpPr>
              <a:stCxn id="675" idx="3"/>
              <a:endCxn id="714" idx="1"/>
            </p:cNvCxnSpPr>
            <p:nvPr/>
          </p:nvCxnSpPr>
          <p:spPr>
            <a:xfrm rot="10800000" flipH="1">
              <a:off x="6938321" y="4379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19"/>
            <p:cNvCxnSpPr>
              <a:stCxn id="681" idx="3"/>
              <a:endCxn id="719" idx="1"/>
            </p:cNvCxnSpPr>
            <p:nvPr/>
          </p:nvCxnSpPr>
          <p:spPr>
            <a:xfrm rot="10800000" flipH="1">
              <a:off x="6938321" y="9185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0" name="Google Shape;750;p19"/>
            <p:cNvCxnSpPr>
              <a:stCxn id="686" idx="3"/>
              <a:endCxn id="724" idx="1"/>
            </p:cNvCxnSpPr>
            <p:nvPr/>
          </p:nvCxnSpPr>
          <p:spPr>
            <a:xfrm rot="10800000" flipH="1">
              <a:off x="6938321" y="13991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1" name="Google Shape;751;p19"/>
            <p:cNvCxnSpPr>
              <a:stCxn id="691" idx="3"/>
              <a:endCxn id="729" idx="1"/>
            </p:cNvCxnSpPr>
            <p:nvPr/>
          </p:nvCxnSpPr>
          <p:spPr>
            <a:xfrm rot="10800000" flipH="1">
              <a:off x="6938321" y="18797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2" name="Google Shape;752;p19"/>
            <p:cNvCxnSpPr>
              <a:stCxn id="696" idx="3"/>
              <a:endCxn id="734" idx="1"/>
            </p:cNvCxnSpPr>
            <p:nvPr/>
          </p:nvCxnSpPr>
          <p:spPr>
            <a:xfrm rot="10800000" flipH="1">
              <a:off x="6938321" y="23603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3" name="Google Shape;753;p19"/>
            <p:cNvCxnSpPr>
              <a:stCxn id="701" idx="3"/>
              <a:endCxn id="739" idx="1"/>
            </p:cNvCxnSpPr>
            <p:nvPr/>
          </p:nvCxnSpPr>
          <p:spPr>
            <a:xfrm rot="10800000" flipH="1">
              <a:off x="6938321" y="28409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4" name="Google Shape;754;p19"/>
            <p:cNvCxnSpPr>
              <a:stCxn id="706" idx="3"/>
              <a:endCxn id="744" idx="1"/>
            </p:cNvCxnSpPr>
            <p:nvPr/>
          </p:nvCxnSpPr>
          <p:spPr>
            <a:xfrm rot="10800000" flipH="1">
              <a:off x="6938321" y="3321533"/>
              <a:ext cx="794100" cy="59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55" name="Google Shape;755;p19"/>
          <p:cNvGrpSpPr/>
          <p:nvPr/>
        </p:nvGrpSpPr>
        <p:grpSpPr>
          <a:xfrm>
            <a:off x="8202400" y="800625"/>
            <a:ext cx="133800" cy="2536800"/>
            <a:chOff x="8195125" y="611475"/>
            <a:chExt cx="133800" cy="2536800"/>
          </a:xfrm>
        </p:grpSpPr>
        <p:sp>
          <p:nvSpPr>
            <p:cNvPr id="756" name="Google Shape;756;p19"/>
            <p:cNvSpPr/>
            <p:nvPr/>
          </p:nvSpPr>
          <p:spPr>
            <a:xfrm>
              <a:off x="8195125" y="6114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8195125" y="10920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8195125" y="15726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8195125" y="20532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8195125" y="25338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8195125" y="3014475"/>
              <a:ext cx="133800" cy="1338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9"/>
          <p:cNvGrpSpPr/>
          <p:nvPr/>
        </p:nvGrpSpPr>
        <p:grpSpPr>
          <a:xfrm>
            <a:off x="7306450" y="3746675"/>
            <a:ext cx="1536750" cy="1267250"/>
            <a:chOff x="7299175" y="3557525"/>
            <a:chExt cx="1536750" cy="1267250"/>
          </a:xfrm>
        </p:grpSpPr>
        <p:sp>
          <p:nvSpPr>
            <p:cNvPr id="763" name="Google Shape;763;p19"/>
            <p:cNvSpPr/>
            <p:nvPr/>
          </p:nvSpPr>
          <p:spPr>
            <a:xfrm>
              <a:off x="8155400" y="3557525"/>
              <a:ext cx="193200" cy="42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" name="Google Shape;764;p19"/>
            <p:cNvGrpSpPr/>
            <p:nvPr/>
          </p:nvGrpSpPr>
          <p:grpSpPr>
            <a:xfrm>
              <a:off x="7299175" y="4020163"/>
              <a:ext cx="1536750" cy="804613"/>
              <a:chOff x="7299175" y="4020163"/>
              <a:chExt cx="1536750" cy="804613"/>
            </a:xfrm>
          </p:grpSpPr>
          <p:grpSp>
            <p:nvGrpSpPr>
              <p:cNvPr id="765" name="Google Shape;765;p19"/>
              <p:cNvGrpSpPr/>
              <p:nvPr/>
            </p:nvGrpSpPr>
            <p:grpSpPr>
              <a:xfrm>
                <a:off x="7732449" y="4106267"/>
                <a:ext cx="1059147" cy="219007"/>
                <a:chOff x="3142850" y="756600"/>
                <a:chExt cx="1280400" cy="291000"/>
              </a:xfrm>
            </p:grpSpPr>
            <p:sp>
              <p:nvSpPr>
                <p:cNvPr id="766" name="Google Shape;766;p19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19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19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19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0" name="Google Shape;770;p19"/>
              <p:cNvSpPr/>
              <p:nvPr/>
            </p:nvSpPr>
            <p:spPr>
              <a:xfrm>
                <a:off x="7299175" y="4020163"/>
                <a:ext cx="371100" cy="391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800" baseline="-25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i</a:t>
                </a:r>
                <a:r>
                  <a:rPr lang="en" sz="800" baseline="30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800" baseline="30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7657525" y="4479475"/>
                <a:ext cx="1178400" cy="3453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5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</a:t>
                </a:r>
                <a:endParaRPr sz="75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5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Vector with more context</a:t>
                </a:r>
                <a:endParaRPr sz="75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</p:grpSp>
      <p:sp>
        <p:nvSpPr>
          <p:cNvPr id="772" name="Google Shape;772;p19"/>
          <p:cNvSpPr txBox="1"/>
          <p:nvPr/>
        </p:nvSpPr>
        <p:spPr>
          <a:xfrm>
            <a:off x="2936700" y="0"/>
            <a:ext cx="327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Self Attention Mechanism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3" name="Google Shape;773;p19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6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0"/>
          <p:cNvSpPr txBox="1"/>
          <p:nvPr/>
        </p:nvSpPr>
        <p:spPr>
          <a:xfrm>
            <a:off x="2859125" y="50925"/>
            <a:ext cx="32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Multi-Headed Attention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79" name="Google Shape;779;p20"/>
          <p:cNvCxnSpPr/>
          <p:nvPr/>
        </p:nvCxnSpPr>
        <p:spPr>
          <a:xfrm flipH="1">
            <a:off x="6962300" y="3281075"/>
            <a:ext cx="1804200" cy="9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20"/>
          <p:cNvSpPr/>
          <p:nvPr/>
        </p:nvSpPr>
        <p:spPr>
          <a:xfrm>
            <a:off x="6031461" y="3264685"/>
            <a:ext cx="421575" cy="678425"/>
          </a:xfrm>
          <a:custGeom>
            <a:avLst/>
            <a:gdLst/>
            <a:ahLst/>
            <a:cxnLst/>
            <a:rect l="l" t="t" r="r" b="b"/>
            <a:pathLst>
              <a:path w="16863" h="27137" extrusionOk="0">
                <a:moveTo>
                  <a:pt x="16863" y="365"/>
                </a:moveTo>
                <a:cubicBezTo>
                  <a:pt x="14293" y="753"/>
                  <a:pt x="4156" y="-1769"/>
                  <a:pt x="1440" y="2693"/>
                </a:cubicBezTo>
                <a:cubicBezTo>
                  <a:pt x="-1276" y="7155"/>
                  <a:pt x="713" y="23063"/>
                  <a:pt x="567" y="2713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81" name="Google Shape;781;p20"/>
          <p:cNvGrpSpPr/>
          <p:nvPr/>
        </p:nvGrpSpPr>
        <p:grpSpPr>
          <a:xfrm>
            <a:off x="3877625" y="2684525"/>
            <a:ext cx="2880950" cy="1542300"/>
            <a:chOff x="3877625" y="2684525"/>
            <a:chExt cx="2880950" cy="1542300"/>
          </a:xfrm>
        </p:grpSpPr>
        <p:sp>
          <p:nvSpPr>
            <p:cNvPr id="782" name="Google Shape;782;p20"/>
            <p:cNvSpPr/>
            <p:nvPr/>
          </p:nvSpPr>
          <p:spPr>
            <a:xfrm>
              <a:off x="3877625" y="3375650"/>
              <a:ext cx="596575" cy="851175"/>
            </a:xfrm>
            <a:custGeom>
              <a:avLst/>
              <a:gdLst/>
              <a:ahLst/>
              <a:cxnLst/>
              <a:rect l="l" t="t" r="r" b="b"/>
              <a:pathLst>
                <a:path w="23863" h="34047" extrusionOk="0">
                  <a:moveTo>
                    <a:pt x="23863" y="0"/>
                  </a:moveTo>
                  <a:cubicBezTo>
                    <a:pt x="21680" y="1067"/>
                    <a:pt x="13580" y="2086"/>
                    <a:pt x="10767" y="6402"/>
                  </a:cubicBezTo>
                  <a:cubicBezTo>
                    <a:pt x="7954" y="10719"/>
                    <a:pt x="8779" y="21292"/>
                    <a:pt x="6984" y="25899"/>
                  </a:cubicBezTo>
                  <a:cubicBezTo>
                    <a:pt x="5190" y="30507"/>
                    <a:pt x="1164" y="32689"/>
                    <a:pt x="0" y="34047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3" name="Google Shape;783;p20"/>
            <p:cNvSpPr/>
            <p:nvPr/>
          </p:nvSpPr>
          <p:spPr>
            <a:xfrm>
              <a:off x="5252625" y="2684525"/>
              <a:ext cx="1505950" cy="742050"/>
            </a:xfrm>
            <a:custGeom>
              <a:avLst/>
              <a:gdLst/>
              <a:ahLst/>
              <a:cxnLst/>
              <a:rect l="l" t="t" r="r" b="b"/>
              <a:pathLst>
                <a:path w="60238" h="29682" extrusionOk="0">
                  <a:moveTo>
                    <a:pt x="0" y="29682"/>
                  </a:moveTo>
                  <a:cubicBezTo>
                    <a:pt x="2183" y="27306"/>
                    <a:pt x="6159" y="19934"/>
                    <a:pt x="13095" y="15423"/>
                  </a:cubicBezTo>
                  <a:cubicBezTo>
                    <a:pt x="20031" y="10913"/>
                    <a:pt x="33757" y="5190"/>
                    <a:pt x="41614" y="2619"/>
                  </a:cubicBezTo>
                  <a:cubicBezTo>
                    <a:pt x="49471" y="49"/>
                    <a:pt x="57134" y="437"/>
                    <a:pt x="60238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84" name="Google Shape;784;p20"/>
          <p:cNvGrpSpPr/>
          <p:nvPr/>
        </p:nvGrpSpPr>
        <p:grpSpPr>
          <a:xfrm>
            <a:off x="3921275" y="1113100"/>
            <a:ext cx="174600" cy="1738750"/>
            <a:chOff x="3921275" y="1113100"/>
            <a:chExt cx="174600" cy="1738750"/>
          </a:xfrm>
        </p:grpSpPr>
        <p:sp>
          <p:nvSpPr>
            <p:cNvPr id="785" name="Google Shape;785;p20"/>
            <p:cNvSpPr/>
            <p:nvPr/>
          </p:nvSpPr>
          <p:spPr>
            <a:xfrm>
              <a:off x="3921275" y="2066125"/>
              <a:ext cx="174600" cy="785725"/>
            </a:xfrm>
            <a:custGeom>
              <a:avLst/>
              <a:gdLst/>
              <a:ahLst/>
              <a:cxnLst/>
              <a:rect l="l" t="t" r="r" b="b"/>
              <a:pathLst>
                <a:path w="6984" h="31429" extrusionOk="0">
                  <a:moveTo>
                    <a:pt x="6984" y="0"/>
                  </a:moveTo>
                  <a:cubicBezTo>
                    <a:pt x="6645" y="3153"/>
                    <a:pt x="6111" y="13677"/>
                    <a:pt x="4947" y="18915"/>
                  </a:cubicBezTo>
                  <a:cubicBezTo>
                    <a:pt x="3783" y="24153"/>
                    <a:pt x="825" y="29343"/>
                    <a:pt x="0" y="3142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6" name="Google Shape;786;p20"/>
            <p:cNvSpPr/>
            <p:nvPr/>
          </p:nvSpPr>
          <p:spPr>
            <a:xfrm>
              <a:off x="3928550" y="1113100"/>
              <a:ext cx="160050" cy="196425"/>
            </a:xfrm>
            <a:custGeom>
              <a:avLst/>
              <a:gdLst/>
              <a:ahLst/>
              <a:cxnLst/>
              <a:rect l="l" t="t" r="r" b="b"/>
              <a:pathLst>
                <a:path w="6402" h="7857" extrusionOk="0">
                  <a:moveTo>
                    <a:pt x="6402" y="7857"/>
                  </a:moveTo>
                  <a:cubicBezTo>
                    <a:pt x="6014" y="6887"/>
                    <a:pt x="5141" y="3347"/>
                    <a:pt x="4074" y="2037"/>
                  </a:cubicBezTo>
                  <a:cubicBezTo>
                    <a:pt x="3007" y="728"/>
                    <a:pt x="679" y="34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87" name="Google Shape;787;p20"/>
          <p:cNvGrpSpPr/>
          <p:nvPr/>
        </p:nvGrpSpPr>
        <p:grpSpPr>
          <a:xfrm>
            <a:off x="2866400" y="800250"/>
            <a:ext cx="254625" cy="4030425"/>
            <a:chOff x="2866400" y="800250"/>
            <a:chExt cx="254625" cy="4030425"/>
          </a:xfrm>
        </p:grpSpPr>
        <p:sp>
          <p:nvSpPr>
            <p:cNvPr id="788" name="Google Shape;788;p20"/>
            <p:cNvSpPr/>
            <p:nvPr/>
          </p:nvSpPr>
          <p:spPr>
            <a:xfrm>
              <a:off x="2953700" y="4416000"/>
              <a:ext cx="167325" cy="414675"/>
            </a:xfrm>
            <a:custGeom>
              <a:avLst/>
              <a:gdLst/>
              <a:ahLst/>
              <a:cxnLst/>
              <a:rect l="l" t="t" r="r" b="b"/>
              <a:pathLst>
                <a:path w="6693" h="16587" extrusionOk="0">
                  <a:moveTo>
                    <a:pt x="6693" y="0"/>
                  </a:moveTo>
                  <a:cubicBezTo>
                    <a:pt x="6208" y="776"/>
                    <a:pt x="4268" y="2862"/>
                    <a:pt x="3783" y="4656"/>
                  </a:cubicBezTo>
                  <a:cubicBezTo>
                    <a:pt x="3298" y="6451"/>
                    <a:pt x="4414" y="8779"/>
                    <a:pt x="3783" y="10767"/>
                  </a:cubicBezTo>
                  <a:cubicBezTo>
                    <a:pt x="3153" y="12756"/>
                    <a:pt x="631" y="15617"/>
                    <a:pt x="0" y="16587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9" name="Google Shape;789;p20"/>
            <p:cNvSpPr/>
            <p:nvPr/>
          </p:nvSpPr>
          <p:spPr>
            <a:xfrm>
              <a:off x="2924600" y="2946425"/>
              <a:ext cx="167325" cy="421950"/>
            </a:xfrm>
            <a:custGeom>
              <a:avLst/>
              <a:gdLst/>
              <a:ahLst/>
              <a:cxnLst/>
              <a:rect l="l" t="t" r="r" b="b"/>
              <a:pathLst>
                <a:path w="6693" h="16878" extrusionOk="0">
                  <a:moveTo>
                    <a:pt x="6693" y="0"/>
                  </a:moveTo>
                  <a:cubicBezTo>
                    <a:pt x="6645" y="1310"/>
                    <a:pt x="6790" y="5578"/>
                    <a:pt x="6402" y="7857"/>
                  </a:cubicBezTo>
                  <a:cubicBezTo>
                    <a:pt x="6014" y="10137"/>
                    <a:pt x="5432" y="12174"/>
                    <a:pt x="4365" y="13677"/>
                  </a:cubicBezTo>
                  <a:cubicBezTo>
                    <a:pt x="3298" y="15181"/>
                    <a:pt x="728" y="16345"/>
                    <a:pt x="0" y="1687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0" name="Google Shape;790;p20"/>
            <p:cNvSpPr/>
            <p:nvPr/>
          </p:nvSpPr>
          <p:spPr>
            <a:xfrm>
              <a:off x="2866400" y="800250"/>
              <a:ext cx="80025" cy="400150"/>
            </a:xfrm>
            <a:custGeom>
              <a:avLst/>
              <a:gdLst/>
              <a:ahLst/>
              <a:cxnLst/>
              <a:rect l="l" t="t" r="r" b="b"/>
              <a:pathLst>
                <a:path w="3201" h="16006" extrusionOk="0">
                  <a:moveTo>
                    <a:pt x="3201" y="0"/>
                  </a:moveTo>
                  <a:cubicBezTo>
                    <a:pt x="2765" y="873"/>
                    <a:pt x="1116" y="2571"/>
                    <a:pt x="582" y="5239"/>
                  </a:cubicBezTo>
                  <a:cubicBezTo>
                    <a:pt x="49" y="7907"/>
                    <a:pt x="97" y="14212"/>
                    <a:pt x="0" y="1600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91" name="Google Shape;791;p20"/>
          <p:cNvSpPr txBox="1"/>
          <p:nvPr/>
        </p:nvSpPr>
        <p:spPr>
          <a:xfrm>
            <a:off x="298350" y="800250"/>
            <a:ext cx="131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K’s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2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Q’s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200">
                <a:solidFill>
                  <a:srgbClr val="B4A7D6"/>
                </a:solidFill>
                <a:latin typeface="Oswald"/>
                <a:ea typeface="Oswald"/>
                <a:cs typeface="Oswald"/>
                <a:sym typeface="Oswald"/>
              </a:rPr>
              <a:t>V’s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are learnable matrices</a:t>
            </a:r>
            <a:endParaRPr sz="1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2" name="Google Shape;792;p20"/>
          <p:cNvSpPr/>
          <p:nvPr/>
        </p:nvSpPr>
        <p:spPr>
          <a:xfrm>
            <a:off x="6453025" y="380624"/>
            <a:ext cx="2357125" cy="1132600"/>
          </a:xfrm>
          <a:custGeom>
            <a:avLst/>
            <a:gdLst/>
            <a:ahLst/>
            <a:cxnLst/>
            <a:rect l="l" t="t" r="r" b="b"/>
            <a:pathLst>
              <a:path w="94285" h="45304" extrusionOk="0">
                <a:moveTo>
                  <a:pt x="94285" y="45304"/>
                </a:moveTo>
                <a:cubicBezTo>
                  <a:pt x="89435" y="37980"/>
                  <a:pt x="80899" y="6940"/>
                  <a:pt x="65185" y="1362"/>
                </a:cubicBezTo>
                <a:cubicBezTo>
                  <a:pt x="49471" y="-4216"/>
                  <a:pt x="10864" y="10092"/>
                  <a:pt x="0" y="1183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93" name="Google Shape;793;p20"/>
          <p:cNvGrpSpPr/>
          <p:nvPr/>
        </p:nvGrpSpPr>
        <p:grpSpPr>
          <a:xfrm>
            <a:off x="1228623" y="505725"/>
            <a:ext cx="1680567" cy="4603225"/>
            <a:chOff x="1228623" y="505725"/>
            <a:chExt cx="1680567" cy="4603225"/>
          </a:xfrm>
        </p:grpSpPr>
        <p:cxnSp>
          <p:nvCxnSpPr>
            <p:cNvPr id="794" name="Google Shape;794;p20"/>
            <p:cNvCxnSpPr>
              <a:stCxn id="795" idx="3"/>
              <a:endCxn id="796" idx="1"/>
            </p:cNvCxnSpPr>
            <p:nvPr/>
          </p:nvCxnSpPr>
          <p:spPr>
            <a:xfrm rot="10800000" flipH="1">
              <a:off x="1228623" y="2770894"/>
              <a:ext cx="552900" cy="2010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7" name="Google Shape;797;p20"/>
            <p:cNvCxnSpPr>
              <a:stCxn id="795" idx="3"/>
              <a:endCxn id="798" idx="1"/>
            </p:cNvCxnSpPr>
            <p:nvPr/>
          </p:nvCxnSpPr>
          <p:spPr>
            <a:xfrm rot="10800000" flipH="1">
              <a:off x="1228623" y="1299094"/>
              <a:ext cx="582300" cy="16728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9" name="Google Shape;799;p20"/>
            <p:cNvCxnSpPr>
              <a:stCxn id="795" idx="3"/>
              <a:endCxn id="800" idx="1"/>
            </p:cNvCxnSpPr>
            <p:nvPr/>
          </p:nvCxnSpPr>
          <p:spPr>
            <a:xfrm>
              <a:off x="1228623" y="2971894"/>
              <a:ext cx="582300" cy="12708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01" name="Google Shape;801;p20"/>
            <p:cNvGrpSpPr/>
            <p:nvPr/>
          </p:nvGrpSpPr>
          <p:grpSpPr>
            <a:xfrm>
              <a:off x="1811054" y="888897"/>
              <a:ext cx="1098136" cy="961012"/>
              <a:chOff x="1760429" y="692322"/>
              <a:chExt cx="1098136" cy="961012"/>
            </a:xfrm>
          </p:grpSpPr>
          <p:grpSp>
            <p:nvGrpSpPr>
              <p:cNvPr id="802" name="Google Shape;802;p20"/>
              <p:cNvGrpSpPr/>
              <p:nvPr/>
            </p:nvGrpSpPr>
            <p:grpSpPr>
              <a:xfrm>
                <a:off x="1760429" y="692322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803" name="Google Shape;803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04" name="Google Shape;804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08" name="Google Shape;808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09" name="Google Shape;809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3" name="Google Shape;813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798" name="Google Shape;798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7" name="Google Shape;817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18" name="Google Shape;818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5B298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2" name="Google Shape;822;p20"/>
              <p:cNvGrpSpPr/>
              <p:nvPr/>
            </p:nvGrpSpPr>
            <p:grpSpPr>
              <a:xfrm>
                <a:off x="1912829" y="844722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823" name="Google Shape;823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24" name="Google Shape;824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8" name="Google Shape;828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29" name="Google Shape;829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33" name="Google Shape;833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34" name="Google Shape;834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38" name="Google Shape;838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39" name="Google Shape;839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FCDAF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43" name="Google Shape;843;p20"/>
              <p:cNvGrpSpPr/>
              <p:nvPr/>
            </p:nvGrpSpPr>
            <p:grpSpPr>
              <a:xfrm>
                <a:off x="2065229" y="997122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844" name="Google Shape;844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45" name="Google Shape;845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49" name="Google Shape;849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4" name="Google Shape;854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55" name="Google Shape;855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9" name="Google Shape;859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60" name="Google Shape;860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64" name="Google Shape;864;p20"/>
            <p:cNvGrpSpPr/>
            <p:nvPr/>
          </p:nvGrpSpPr>
          <p:grpSpPr>
            <a:xfrm>
              <a:off x="1781504" y="2360722"/>
              <a:ext cx="1098136" cy="961012"/>
              <a:chOff x="1730879" y="2164147"/>
              <a:chExt cx="1098136" cy="961012"/>
            </a:xfrm>
          </p:grpSpPr>
          <p:grpSp>
            <p:nvGrpSpPr>
              <p:cNvPr id="865" name="Google Shape;865;p20"/>
              <p:cNvGrpSpPr/>
              <p:nvPr/>
            </p:nvGrpSpPr>
            <p:grpSpPr>
              <a:xfrm>
                <a:off x="1730879" y="2164147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866" name="Google Shape;866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67" name="Google Shape;86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" name="Google Shape;86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" name="Google Shape;86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" name="Google Shape;87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1" name="Google Shape;871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6" name="Google Shape;876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796" name="Google Shape;796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" name="Google Shape;877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8" name="Google Shape;878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9" name="Google Shape;879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80" name="Google Shape;880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81" name="Google Shape;881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2" name="Google Shape;88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3" name="Google Shape;88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4" name="Google Shape;88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37D3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85" name="Google Shape;885;p20"/>
              <p:cNvGrpSpPr/>
              <p:nvPr/>
            </p:nvGrpSpPr>
            <p:grpSpPr>
              <a:xfrm>
                <a:off x="1883279" y="2316547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886" name="Google Shape;886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87" name="Google Shape;88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91" name="Google Shape;891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92" name="Google Shape;892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96" name="Google Shape;896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897" name="Google Shape;89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1" name="Google Shape;901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902" name="Google Shape;902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4B454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06" name="Google Shape;906;p20"/>
              <p:cNvGrpSpPr/>
              <p:nvPr/>
            </p:nvGrpSpPr>
            <p:grpSpPr>
              <a:xfrm>
                <a:off x="2035679" y="2468947"/>
                <a:ext cx="793336" cy="656212"/>
                <a:chOff x="2313004" y="655447"/>
                <a:chExt cx="793336" cy="656212"/>
              </a:xfrm>
            </p:grpSpPr>
            <p:grpSp>
              <p:nvGrpSpPr>
                <p:cNvPr id="907" name="Google Shape;907;p20"/>
                <p:cNvGrpSpPr/>
                <p:nvPr/>
              </p:nvGrpSpPr>
              <p:grpSpPr>
                <a:xfrm>
                  <a:off x="2313004" y="655447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908" name="Google Shape;908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2" name="Google Shape;912;p20"/>
                <p:cNvGrpSpPr/>
                <p:nvPr/>
              </p:nvGrpSpPr>
              <p:grpSpPr>
                <a:xfrm>
                  <a:off x="2313004" y="819496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913" name="Google Shape;913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7" name="Google Shape;917;p20"/>
                <p:cNvGrpSpPr/>
                <p:nvPr/>
              </p:nvGrpSpPr>
              <p:grpSpPr>
                <a:xfrm>
                  <a:off x="2313004" y="983545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918" name="Google Shape;918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9" name="Google Shape;919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0" name="Google Shape;920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1" name="Google Shape;921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2" name="Google Shape;922;p20"/>
                <p:cNvGrpSpPr/>
                <p:nvPr/>
              </p:nvGrpSpPr>
              <p:grpSpPr>
                <a:xfrm>
                  <a:off x="2313004" y="1147593"/>
                  <a:ext cx="793336" cy="164066"/>
                  <a:chOff x="3142850" y="1104195"/>
                  <a:chExt cx="1280400" cy="291000"/>
                </a:xfrm>
              </p:grpSpPr>
              <p:sp>
                <p:nvSpPr>
                  <p:cNvPr id="923" name="Google Shape;923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5" name="Google Shape;92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27" name="Google Shape;927;p20"/>
            <p:cNvGrpSpPr/>
            <p:nvPr/>
          </p:nvGrpSpPr>
          <p:grpSpPr>
            <a:xfrm>
              <a:off x="1811054" y="3832547"/>
              <a:ext cx="793336" cy="656212"/>
              <a:chOff x="2313004" y="655447"/>
              <a:chExt cx="793336" cy="656212"/>
            </a:xfrm>
          </p:grpSpPr>
          <p:grpSp>
            <p:nvGrpSpPr>
              <p:cNvPr id="928" name="Google Shape;928;p20"/>
              <p:cNvGrpSpPr/>
              <p:nvPr/>
            </p:nvGrpSpPr>
            <p:grpSpPr>
              <a:xfrm>
                <a:off x="2313004" y="655447"/>
                <a:ext cx="793336" cy="164066"/>
                <a:chOff x="3142850" y="1104195"/>
                <a:chExt cx="1280400" cy="291000"/>
              </a:xfrm>
            </p:grpSpPr>
            <p:sp>
              <p:nvSpPr>
                <p:cNvPr id="929" name="Google Shape;929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3" name="Google Shape;933;p20"/>
              <p:cNvGrpSpPr/>
              <p:nvPr/>
            </p:nvGrpSpPr>
            <p:grpSpPr>
              <a:xfrm>
                <a:off x="2313004" y="819496"/>
                <a:ext cx="793336" cy="164066"/>
                <a:chOff x="3142850" y="1104195"/>
                <a:chExt cx="1280400" cy="291000"/>
              </a:xfrm>
            </p:grpSpPr>
            <p:sp>
              <p:nvSpPr>
                <p:cNvPr id="934" name="Google Shape;934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8" name="Google Shape;938;p20"/>
              <p:cNvGrpSpPr/>
              <p:nvPr/>
            </p:nvGrpSpPr>
            <p:grpSpPr>
              <a:xfrm>
                <a:off x="2313004" y="983545"/>
                <a:ext cx="793336" cy="164066"/>
                <a:chOff x="3142850" y="1104195"/>
                <a:chExt cx="1280400" cy="291000"/>
              </a:xfrm>
            </p:grpSpPr>
            <p:sp>
              <p:nvSpPr>
                <p:cNvPr id="800" name="Google Shape;800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20"/>
              <p:cNvGrpSpPr/>
              <p:nvPr/>
            </p:nvGrpSpPr>
            <p:grpSpPr>
              <a:xfrm>
                <a:off x="2313004" y="1147593"/>
                <a:ext cx="793336" cy="164066"/>
                <a:chOff x="3142850" y="1104195"/>
                <a:chExt cx="1280400" cy="291000"/>
              </a:xfrm>
            </p:grpSpPr>
            <p:sp>
              <p:nvSpPr>
                <p:cNvPr id="943" name="Google Shape;943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7" name="Google Shape;947;p20"/>
            <p:cNvGrpSpPr/>
            <p:nvPr/>
          </p:nvGrpSpPr>
          <p:grpSpPr>
            <a:xfrm>
              <a:off x="1963454" y="3984947"/>
              <a:ext cx="793336" cy="656212"/>
              <a:chOff x="2313004" y="655447"/>
              <a:chExt cx="793336" cy="656212"/>
            </a:xfrm>
          </p:grpSpPr>
          <p:grpSp>
            <p:nvGrpSpPr>
              <p:cNvPr id="948" name="Google Shape;948;p20"/>
              <p:cNvGrpSpPr/>
              <p:nvPr/>
            </p:nvGrpSpPr>
            <p:grpSpPr>
              <a:xfrm>
                <a:off x="2313004" y="655447"/>
                <a:ext cx="793336" cy="164066"/>
                <a:chOff x="3142850" y="1104195"/>
                <a:chExt cx="1280400" cy="291000"/>
              </a:xfrm>
            </p:grpSpPr>
            <p:sp>
              <p:nvSpPr>
                <p:cNvPr id="949" name="Google Shape;949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0"/>
              <p:cNvGrpSpPr/>
              <p:nvPr/>
            </p:nvGrpSpPr>
            <p:grpSpPr>
              <a:xfrm>
                <a:off x="2313004" y="819496"/>
                <a:ext cx="793336" cy="164066"/>
                <a:chOff x="3142850" y="1104195"/>
                <a:chExt cx="1280400" cy="291000"/>
              </a:xfrm>
            </p:grpSpPr>
            <p:sp>
              <p:nvSpPr>
                <p:cNvPr id="954" name="Google Shape;954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8" name="Google Shape;958;p20"/>
              <p:cNvGrpSpPr/>
              <p:nvPr/>
            </p:nvGrpSpPr>
            <p:grpSpPr>
              <a:xfrm>
                <a:off x="2313004" y="983545"/>
                <a:ext cx="793336" cy="164066"/>
                <a:chOff x="3142850" y="1104195"/>
                <a:chExt cx="1280400" cy="291000"/>
              </a:xfrm>
            </p:grpSpPr>
            <p:sp>
              <p:nvSpPr>
                <p:cNvPr id="959" name="Google Shape;959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3" name="Google Shape;963;p20"/>
              <p:cNvGrpSpPr/>
              <p:nvPr/>
            </p:nvGrpSpPr>
            <p:grpSpPr>
              <a:xfrm>
                <a:off x="2313004" y="1147593"/>
                <a:ext cx="793336" cy="164066"/>
                <a:chOff x="3142850" y="1104195"/>
                <a:chExt cx="1280400" cy="291000"/>
              </a:xfrm>
            </p:grpSpPr>
            <p:sp>
              <p:nvSpPr>
                <p:cNvPr id="964" name="Google Shape;964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8" name="Google Shape;968;p20"/>
            <p:cNvGrpSpPr/>
            <p:nvPr/>
          </p:nvGrpSpPr>
          <p:grpSpPr>
            <a:xfrm>
              <a:off x="2115854" y="4137347"/>
              <a:ext cx="793336" cy="656212"/>
              <a:chOff x="2313004" y="655447"/>
              <a:chExt cx="793336" cy="656212"/>
            </a:xfrm>
          </p:grpSpPr>
          <p:grpSp>
            <p:nvGrpSpPr>
              <p:cNvPr id="969" name="Google Shape;969;p20"/>
              <p:cNvGrpSpPr/>
              <p:nvPr/>
            </p:nvGrpSpPr>
            <p:grpSpPr>
              <a:xfrm>
                <a:off x="2313004" y="655447"/>
                <a:ext cx="793336" cy="164066"/>
                <a:chOff x="3142850" y="1104195"/>
                <a:chExt cx="1280400" cy="291000"/>
              </a:xfrm>
            </p:grpSpPr>
            <p:sp>
              <p:nvSpPr>
                <p:cNvPr id="970" name="Google Shape;970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4" name="Google Shape;974;p20"/>
              <p:cNvGrpSpPr/>
              <p:nvPr/>
            </p:nvGrpSpPr>
            <p:grpSpPr>
              <a:xfrm>
                <a:off x="2313004" y="819496"/>
                <a:ext cx="793336" cy="164066"/>
                <a:chOff x="3142850" y="1104195"/>
                <a:chExt cx="1280400" cy="291000"/>
              </a:xfrm>
            </p:grpSpPr>
            <p:sp>
              <p:nvSpPr>
                <p:cNvPr id="975" name="Google Shape;975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9" name="Google Shape;979;p20"/>
              <p:cNvGrpSpPr/>
              <p:nvPr/>
            </p:nvGrpSpPr>
            <p:grpSpPr>
              <a:xfrm>
                <a:off x="2313004" y="983545"/>
                <a:ext cx="793336" cy="164066"/>
                <a:chOff x="3142850" y="1104195"/>
                <a:chExt cx="1280400" cy="291000"/>
              </a:xfrm>
            </p:grpSpPr>
            <p:sp>
              <p:nvSpPr>
                <p:cNvPr id="980" name="Google Shape;980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4" name="Google Shape;984;p20"/>
              <p:cNvGrpSpPr/>
              <p:nvPr/>
            </p:nvGrpSpPr>
            <p:grpSpPr>
              <a:xfrm>
                <a:off x="2313004" y="1147593"/>
                <a:ext cx="793336" cy="164066"/>
                <a:chOff x="3142850" y="1104195"/>
                <a:chExt cx="1280400" cy="291000"/>
              </a:xfrm>
            </p:grpSpPr>
            <p:sp>
              <p:nvSpPr>
                <p:cNvPr id="985" name="Google Shape;985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1A5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89" name="Google Shape;989;p20"/>
            <p:cNvSpPr txBox="1"/>
            <p:nvPr/>
          </p:nvSpPr>
          <p:spPr>
            <a:xfrm>
              <a:off x="2090875" y="505725"/>
              <a:ext cx="34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K</a:t>
              </a:r>
              <a:endParaRPr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0" name="Google Shape;990;p20"/>
            <p:cNvSpPr txBox="1"/>
            <p:nvPr/>
          </p:nvSpPr>
          <p:spPr>
            <a:xfrm>
              <a:off x="2090875" y="1960525"/>
              <a:ext cx="34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Q</a:t>
              </a:r>
              <a:endParaRPr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1" name="Google Shape;991;p20"/>
            <p:cNvSpPr txBox="1"/>
            <p:nvPr/>
          </p:nvSpPr>
          <p:spPr>
            <a:xfrm>
              <a:off x="2090875" y="3465175"/>
              <a:ext cx="34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A7D6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endParaRPr>
                <a:solidFill>
                  <a:srgbClr val="B4A7D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1443500" y="1900200"/>
              <a:ext cx="174900" cy="1749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408275" y="2783950"/>
              <a:ext cx="174900" cy="1749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452025" y="3471300"/>
              <a:ext cx="174900" cy="1749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 txBox="1"/>
            <p:nvPr/>
          </p:nvSpPr>
          <p:spPr>
            <a:xfrm>
              <a:off x="2291526" y="17875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4 x 4</a:t>
              </a:r>
              <a:endParaRPr sz="1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6" name="Google Shape;996;p20"/>
            <p:cNvSpPr txBox="1"/>
            <p:nvPr/>
          </p:nvSpPr>
          <p:spPr>
            <a:xfrm>
              <a:off x="2291526" y="3249563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4 x 4</a:t>
              </a:r>
              <a:endParaRPr sz="1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97" name="Google Shape;997;p20"/>
            <p:cNvSpPr txBox="1"/>
            <p:nvPr/>
          </p:nvSpPr>
          <p:spPr>
            <a:xfrm>
              <a:off x="2291526" y="47702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4A7D6"/>
                  </a:solidFill>
                  <a:latin typeface="Oswald"/>
                  <a:ea typeface="Oswald"/>
                  <a:cs typeface="Oswald"/>
                  <a:sym typeface="Oswald"/>
                </a:rPr>
                <a:t>4 x 4</a:t>
              </a:r>
              <a:endParaRPr sz="1000">
                <a:solidFill>
                  <a:srgbClr val="B4A7D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98" name="Google Shape;998;p20"/>
          <p:cNvGrpSpPr/>
          <p:nvPr/>
        </p:nvGrpSpPr>
        <p:grpSpPr>
          <a:xfrm>
            <a:off x="74650" y="1983850"/>
            <a:ext cx="1249125" cy="2502311"/>
            <a:chOff x="74650" y="1983850"/>
            <a:chExt cx="1249125" cy="2502311"/>
          </a:xfrm>
        </p:grpSpPr>
        <p:grpSp>
          <p:nvGrpSpPr>
            <p:cNvPr id="999" name="Google Shape;999;p20"/>
            <p:cNvGrpSpPr/>
            <p:nvPr/>
          </p:nvGrpSpPr>
          <p:grpSpPr>
            <a:xfrm>
              <a:off x="74650" y="1983850"/>
              <a:ext cx="1249125" cy="2502311"/>
              <a:chOff x="74650" y="1983850"/>
              <a:chExt cx="1249125" cy="2502311"/>
            </a:xfrm>
          </p:grpSpPr>
          <p:grpSp>
            <p:nvGrpSpPr>
              <p:cNvPr id="1000" name="Google Shape;1000;p20"/>
              <p:cNvGrpSpPr/>
              <p:nvPr/>
            </p:nvGrpSpPr>
            <p:grpSpPr>
              <a:xfrm>
                <a:off x="359615" y="2074431"/>
                <a:ext cx="869007" cy="219007"/>
                <a:chOff x="3142850" y="1104195"/>
                <a:chExt cx="1280400" cy="291000"/>
              </a:xfrm>
            </p:grpSpPr>
            <p:sp>
              <p:nvSpPr>
                <p:cNvPr id="1001" name="Google Shape;1001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5" name="Google Shape;1005;p20"/>
              <p:cNvGrpSpPr/>
              <p:nvPr/>
            </p:nvGrpSpPr>
            <p:grpSpPr>
              <a:xfrm>
                <a:off x="359615" y="2337086"/>
                <a:ext cx="869007" cy="219007"/>
                <a:chOff x="3142850" y="756600"/>
                <a:chExt cx="1280400" cy="291000"/>
              </a:xfrm>
            </p:grpSpPr>
            <p:sp>
              <p:nvSpPr>
                <p:cNvPr id="1006" name="Google Shape;1006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0" name="Google Shape;1010;p20"/>
              <p:cNvGrpSpPr/>
              <p:nvPr/>
            </p:nvGrpSpPr>
            <p:grpSpPr>
              <a:xfrm>
                <a:off x="359615" y="2599738"/>
                <a:ext cx="869007" cy="219007"/>
                <a:chOff x="3142850" y="756600"/>
                <a:chExt cx="1280400" cy="291000"/>
              </a:xfrm>
            </p:grpSpPr>
            <p:sp>
              <p:nvSpPr>
                <p:cNvPr id="1011" name="Google Shape;1011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20"/>
              <p:cNvGrpSpPr/>
              <p:nvPr/>
            </p:nvGrpSpPr>
            <p:grpSpPr>
              <a:xfrm>
                <a:off x="359615" y="2862391"/>
                <a:ext cx="869007" cy="219007"/>
                <a:chOff x="3142850" y="756600"/>
                <a:chExt cx="1280400" cy="291000"/>
              </a:xfrm>
            </p:grpSpPr>
            <p:sp>
              <p:nvSpPr>
                <p:cNvPr id="1016" name="Google Shape;1016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0"/>
              <p:cNvGrpSpPr/>
              <p:nvPr/>
            </p:nvGrpSpPr>
            <p:grpSpPr>
              <a:xfrm>
                <a:off x="359615" y="3125044"/>
                <a:ext cx="869007" cy="219007"/>
                <a:chOff x="3142850" y="756600"/>
                <a:chExt cx="1280400" cy="291000"/>
              </a:xfrm>
            </p:grpSpPr>
            <p:sp>
              <p:nvSpPr>
                <p:cNvPr id="1020" name="Google Shape;1020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4" name="Google Shape;1024;p20"/>
              <p:cNvGrpSpPr/>
              <p:nvPr/>
            </p:nvGrpSpPr>
            <p:grpSpPr>
              <a:xfrm>
                <a:off x="359615" y="3387697"/>
                <a:ext cx="869007" cy="219007"/>
                <a:chOff x="3142850" y="756600"/>
                <a:chExt cx="1280400" cy="291000"/>
              </a:xfrm>
            </p:grpSpPr>
            <p:sp>
              <p:nvSpPr>
                <p:cNvPr id="1025" name="Google Shape;1025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9" name="Google Shape;1029;p20"/>
              <p:cNvGrpSpPr/>
              <p:nvPr/>
            </p:nvGrpSpPr>
            <p:grpSpPr>
              <a:xfrm>
                <a:off x="359615" y="3650349"/>
                <a:ext cx="869007" cy="219007"/>
                <a:chOff x="3142850" y="756600"/>
                <a:chExt cx="1280400" cy="291000"/>
              </a:xfrm>
            </p:grpSpPr>
            <p:sp>
              <p:nvSpPr>
                <p:cNvPr id="1030" name="Google Shape;1030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4" name="Google Shape;1034;p20"/>
              <p:cNvSpPr txBox="1"/>
              <p:nvPr/>
            </p:nvSpPr>
            <p:spPr>
              <a:xfrm>
                <a:off x="74650" y="1983850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35" name="Google Shape;1035;p20"/>
              <p:cNvSpPr txBox="1"/>
              <p:nvPr/>
            </p:nvSpPr>
            <p:spPr>
              <a:xfrm>
                <a:off x="74650" y="3034450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5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36" name="Google Shape;1036;p20"/>
              <p:cNvSpPr txBox="1"/>
              <p:nvPr/>
            </p:nvSpPr>
            <p:spPr>
              <a:xfrm>
                <a:off x="74650" y="2771813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4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37" name="Google Shape;1037;p20"/>
              <p:cNvSpPr txBox="1"/>
              <p:nvPr/>
            </p:nvSpPr>
            <p:spPr>
              <a:xfrm>
                <a:off x="74650" y="2246500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2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38" name="Google Shape;1038;p20"/>
              <p:cNvSpPr txBox="1"/>
              <p:nvPr/>
            </p:nvSpPr>
            <p:spPr>
              <a:xfrm>
                <a:off x="74650" y="2509150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3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39" name="Google Shape;1039;p20"/>
              <p:cNvSpPr txBox="1"/>
              <p:nvPr/>
            </p:nvSpPr>
            <p:spPr>
              <a:xfrm>
                <a:off x="74650" y="3297138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6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40" name="Google Shape;1040;p20"/>
              <p:cNvSpPr txBox="1"/>
              <p:nvPr/>
            </p:nvSpPr>
            <p:spPr>
              <a:xfrm>
                <a:off x="74650" y="3559738"/>
                <a:ext cx="34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7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264475" y="4175661"/>
                <a:ext cx="1059300" cy="310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</a:t>
                </a:r>
                <a:endParaRPr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vectors</a:t>
                </a:r>
                <a:endParaRPr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1042" name="Google Shape;1042;p20"/>
            <p:cNvSpPr txBox="1"/>
            <p:nvPr/>
          </p:nvSpPr>
          <p:spPr>
            <a:xfrm>
              <a:off x="545251" y="3875613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43" name="Google Shape;1043;p20"/>
          <p:cNvGrpSpPr/>
          <p:nvPr/>
        </p:nvGrpSpPr>
        <p:grpSpPr>
          <a:xfrm>
            <a:off x="2879639" y="586275"/>
            <a:ext cx="952402" cy="4360925"/>
            <a:chOff x="2879639" y="586275"/>
            <a:chExt cx="952402" cy="4360925"/>
          </a:xfrm>
        </p:grpSpPr>
        <p:grpSp>
          <p:nvGrpSpPr>
            <p:cNvPr id="1044" name="Google Shape;1044;p20"/>
            <p:cNvGrpSpPr/>
            <p:nvPr/>
          </p:nvGrpSpPr>
          <p:grpSpPr>
            <a:xfrm>
              <a:off x="3016976" y="586275"/>
              <a:ext cx="815065" cy="1042962"/>
              <a:chOff x="3022276" y="186125"/>
              <a:chExt cx="815065" cy="1042962"/>
            </a:xfrm>
          </p:grpSpPr>
          <p:grpSp>
            <p:nvGrpSpPr>
              <p:cNvPr id="1045" name="Google Shape;1045;p20"/>
              <p:cNvGrpSpPr/>
              <p:nvPr/>
            </p:nvGrpSpPr>
            <p:grpSpPr>
              <a:xfrm>
                <a:off x="3022276" y="18612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046" name="Google Shape;1046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047" name="Google Shape;104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1" name="Google Shape;1051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52" name="Google Shape;105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6" name="Google Shape;1056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57" name="Google Shape;105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61" name="Google Shape;1061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62" name="Google Shape;106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66" name="Google Shape;1066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67" name="Google Shape;106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1" name="Google Shape;1071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72" name="Google Shape;107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6" name="Google Shape;1076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77" name="Google Shape;107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C5A6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81" name="Google Shape;1081;p20"/>
              <p:cNvGrpSpPr/>
              <p:nvPr/>
            </p:nvGrpSpPr>
            <p:grpSpPr>
              <a:xfrm>
                <a:off x="3174676" y="33852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082" name="Google Shape;1082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083" name="Google Shape;1083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5" name="Google Shape;108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6" name="Google Shape;108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87" name="Google Shape;1087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88" name="Google Shape;108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9" name="Google Shape;108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0" name="Google Shape;109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1" name="Google Shape;109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2" name="Google Shape;1092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93" name="Google Shape;109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4" name="Google Shape;109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5" name="Google Shape;109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6" name="Google Shape;109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7" name="Google Shape;1097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098" name="Google Shape;109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2" name="Google Shape;1102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03" name="Google Shape;110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7" name="Google Shape;1107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08" name="Google Shape;110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2" name="Google Shape;1112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13" name="Google Shape;111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5D6D74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17" name="Google Shape;1117;p20"/>
              <p:cNvGrpSpPr/>
              <p:nvPr/>
            </p:nvGrpSpPr>
            <p:grpSpPr>
              <a:xfrm>
                <a:off x="3327076" y="49092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118" name="Google Shape;1118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119" name="Google Shape;1119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3" name="Google Shape;1123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24" name="Google Shape;112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8" name="Google Shape;1128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29" name="Google Shape;112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3" name="Google Shape;1133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34" name="Google Shape;113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8" name="Google Shape;1138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39" name="Google Shape;113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3" name="Google Shape;1143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44" name="Google Shape;114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8" name="Google Shape;1148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49" name="Google Shape;114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53" name="Google Shape;1153;p20"/>
            <p:cNvGrpSpPr/>
            <p:nvPr/>
          </p:nvGrpSpPr>
          <p:grpSpPr>
            <a:xfrm>
              <a:off x="3016976" y="2089225"/>
              <a:ext cx="815065" cy="1042962"/>
              <a:chOff x="3022276" y="1689075"/>
              <a:chExt cx="815065" cy="1042962"/>
            </a:xfrm>
          </p:grpSpPr>
          <p:grpSp>
            <p:nvGrpSpPr>
              <p:cNvPr id="1154" name="Google Shape;1154;p20"/>
              <p:cNvGrpSpPr/>
              <p:nvPr/>
            </p:nvGrpSpPr>
            <p:grpSpPr>
              <a:xfrm>
                <a:off x="3022276" y="16890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155" name="Google Shape;1155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156" name="Google Shape;1156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0" name="Google Shape;1160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61" name="Google Shape;116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5" name="Google Shape;1165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66" name="Google Shape;116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0" name="Google Shape;1170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71" name="Google Shape;117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5" name="Google Shape;1175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76" name="Google Shape;117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0" name="Google Shape;1180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81" name="Google Shape;118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5" name="Google Shape;1185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86" name="Google Shape;118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E530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0" name="Google Shape;1190;p20"/>
              <p:cNvGrpSpPr/>
              <p:nvPr/>
            </p:nvGrpSpPr>
            <p:grpSpPr>
              <a:xfrm>
                <a:off x="3174676" y="18414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191" name="Google Shape;1191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192" name="Google Shape;1192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6" name="Google Shape;1196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197" name="Google Shape;119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1" name="Google Shape;1201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02" name="Google Shape;120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6" name="Google Shape;1206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07" name="Google Shape;120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1" name="Google Shape;1211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12" name="Google Shape;121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6" name="Google Shape;1216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17" name="Google Shape;121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1" name="Google Shape;1221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22" name="Google Shape;122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C75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26" name="Google Shape;1226;p20"/>
              <p:cNvGrpSpPr/>
              <p:nvPr/>
            </p:nvGrpSpPr>
            <p:grpSpPr>
              <a:xfrm>
                <a:off x="3327076" y="19938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227" name="Google Shape;1227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228" name="Google Shape;1228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2" name="Google Shape;1232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33" name="Google Shape;123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7" name="Google Shape;1237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38" name="Google Shape;123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2" name="Google Shape;1242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43" name="Google Shape;124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7" name="Google Shape;1247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48" name="Google Shape;124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52" name="Google Shape;1252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53" name="Google Shape;125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57" name="Google Shape;1257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58" name="Google Shape;125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BF9000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62" name="Google Shape;1262;p20"/>
            <p:cNvGrpSpPr/>
            <p:nvPr/>
          </p:nvGrpSpPr>
          <p:grpSpPr>
            <a:xfrm>
              <a:off x="3016976" y="3592175"/>
              <a:ext cx="815065" cy="1042962"/>
              <a:chOff x="3016976" y="3592175"/>
              <a:chExt cx="815065" cy="1042962"/>
            </a:xfrm>
          </p:grpSpPr>
          <p:grpSp>
            <p:nvGrpSpPr>
              <p:cNvPr id="1263" name="Google Shape;1263;p20"/>
              <p:cNvGrpSpPr/>
              <p:nvPr/>
            </p:nvGrpSpPr>
            <p:grpSpPr>
              <a:xfrm>
                <a:off x="3016976" y="35921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264" name="Google Shape;1264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265" name="Google Shape;1265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69" name="Google Shape;1269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70" name="Google Shape;127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1" name="Google Shape;127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" name="Google Shape;127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3" name="Google Shape;127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74" name="Google Shape;1274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75" name="Google Shape;127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7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8" name="Google Shape;127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79" name="Google Shape;1279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80" name="Google Shape;128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3" name="Google Shape;128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84" name="Google Shape;1284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85" name="Google Shape;128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6" name="Google Shape;128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7" name="Google Shape;128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8" name="Google Shape;128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89" name="Google Shape;1289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90" name="Google Shape;129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1" name="Google Shape;129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94" name="Google Shape;1294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295" name="Google Shape;129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51C75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99" name="Google Shape;1299;p20"/>
              <p:cNvGrpSpPr/>
              <p:nvPr/>
            </p:nvGrpSpPr>
            <p:grpSpPr>
              <a:xfrm>
                <a:off x="3169376" y="37445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300" name="Google Shape;1300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301" name="Google Shape;1301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5" name="Google Shape;1305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06" name="Google Shape;130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10" name="Google Shape;1310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11" name="Google Shape;131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15" name="Google Shape;1315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16" name="Google Shape;131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20" name="Google Shape;1320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21" name="Google Shape;132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25" name="Google Shape;1325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26" name="Google Shape;1326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7" name="Google Shape;1327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8" name="Google Shape;1328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9" name="Google Shape;1329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0" name="Google Shape;1330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31" name="Google Shape;1331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2" name="Google Shape;1332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3" name="Google Shape;1333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1334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74EA7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35" name="Google Shape;1335;p20"/>
              <p:cNvGrpSpPr/>
              <p:nvPr/>
            </p:nvGrpSpPr>
            <p:grpSpPr>
              <a:xfrm>
                <a:off x="3321776" y="3896975"/>
                <a:ext cx="510265" cy="738162"/>
                <a:chOff x="3986808" y="1175075"/>
                <a:chExt cx="622274" cy="900197"/>
              </a:xfrm>
            </p:grpSpPr>
            <p:grpSp>
              <p:nvGrpSpPr>
                <p:cNvPr id="1336" name="Google Shape;1336;p20"/>
                <p:cNvGrpSpPr/>
                <p:nvPr/>
              </p:nvGrpSpPr>
              <p:grpSpPr>
                <a:xfrm>
                  <a:off x="3986808" y="1175075"/>
                  <a:ext cx="622274" cy="128680"/>
                  <a:chOff x="3142850" y="1104195"/>
                  <a:chExt cx="1280400" cy="291000"/>
                </a:xfrm>
              </p:grpSpPr>
              <p:sp>
                <p:nvSpPr>
                  <p:cNvPr id="1337" name="Google Shape;133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33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41" name="Google Shape;1341;p20"/>
                <p:cNvGrpSpPr/>
                <p:nvPr/>
              </p:nvGrpSpPr>
              <p:grpSpPr>
                <a:xfrm>
                  <a:off x="3986808" y="130372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42" name="Google Shape;134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4" name="Google Shape;134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5" name="Google Shape;134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46" name="Google Shape;1346;p20"/>
                <p:cNvGrpSpPr/>
                <p:nvPr/>
              </p:nvGrpSpPr>
              <p:grpSpPr>
                <a:xfrm>
                  <a:off x="3986808" y="1432383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47" name="Google Shape;134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51" name="Google Shape;1351;p20"/>
                <p:cNvGrpSpPr/>
                <p:nvPr/>
              </p:nvGrpSpPr>
              <p:grpSpPr>
                <a:xfrm>
                  <a:off x="3986808" y="1560818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52" name="Google Shape;135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3" name="Google Shape;135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4" name="Google Shape;135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5" name="Google Shape;135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56" name="Google Shape;1356;p20"/>
                <p:cNvGrpSpPr/>
                <p:nvPr/>
              </p:nvGrpSpPr>
              <p:grpSpPr>
                <a:xfrm>
                  <a:off x="3986808" y="168948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57" name="Google Shape;135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8" name="Google Shape;135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9" name="Google Shape;135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0" name="Google Shape;136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61" name="Google Shape;1361;p20"/>
                <p:cNvGrpSpPr/>
                <p:nvPr/>
              </p:nvGrpSpPr>
              <p:grpSpPr>
                <a:xfrm>
                  <a:off x="3986808" y="1817930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62" name="Google Shape;136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3" name="Google Shape;136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4" name="Google Shape;136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5" name="Google Shape;136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66" name="Google Shape;1366;p20"/>
                <p:cNvGrpSpPr/>
                <p:nvPr/>
              </p:nvGrpSpPr>
              <p:grpSpPr>
                <a:xfrm>
                  <a:off x="3986808" y="1946592"/>
                  <a:ext cx="622274" cy="128680"/>
                  <a:chOff x="3142850" y="756600"/>
                  <a:chExt cx="1280400" cy="291000"/>
                </a:xfrm>
              </p:grpSpPr>
              <p:sp>
                <p:nvSpPr>
                  <p:cNvPr id="1367" name="Google Shape;136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" name="Google Shape;136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" name="Google Shape;136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" name="Google Shape;137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E7CC3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1371" name="Google Shape;1371;p20"/>
            <p:cNvCxnSpPr>
              <a:stCxn id="858" idx="3"/>
              <a:endCxn id="1067" idx="1"/>
            </p:cNvCxnSpPr>
            <p:nvPr/>
          </p:nvCxnSpPr>
          <p:spPr>
            <a:xfrm rot="10800000" flipH="1">
              <a:off x="2909189" y="1060827"/>
              <a:ext cx="107700" cy="543000"/>
            </a:xfrm>
            <a:prstGeom prst="curvedConnector3">
              <a:avLst>
                <a:gd name="adj1" fmla="val 5004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2" name="Google Shape;1372;p20"/>
            <p:cNvCxnSpPr>
              <a:stCxn id="921" idx="3"/>
              <a:endCxn id="1176" idx="1"/>
            </p:cNvCxnSpPr>
            <p:nvPr/>
          </p:nvCxnSpPr>
          <p:spPr>
            <a:xfrm rot="10800000" flipH="1">
              <a:off x="2879639" y="2563852"/>
              <a:ext cx="137400" cy="511800"/>
            </a:xfrm>
            <a:prstGeom prst="curvedConnector3">
              <a:avLst>
                <a:gd name="adj1" fmla="val 4997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3" name="Google Shape;1373;p20"/>
            <p:cNvCxnSpPr>
              <a:stCxn id="983" idx="3"/>
              <a:endCxn id="1285" idx="1"/>
            </p:cNvCxnSpPr>
            <p:nvPr/>
          </p:nvCxnSpPr>
          <p:spPr>
            <a:xfrm rot="10800000" flipH="1">
              <a:off x="2909189" y="4066877"/>
              <a:ext cx="107700" cy="480600"/>
            </a:xfrm>
            <a:prstGeom prst="curvedConnector3">
              <a:avLst>
                <a:gd name="adj1" fmla="val 5004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74" name="Google Shape;1374;p20"/>
            <p:cNvSpPr txBox="1"/>
            <p:nvPr/>
          </p:nvSpPr>
          <p:spPr>
            <a:xfrm>
              <a:off x="3333076" y="1561975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75" name="Google Shape;1375;p20"/>
            <p:cNvSpPr txBox="1"/>
            <p:nvPr/>
          </p:nvSpPr>
          <p:spPr>
            <a:xfrm>
              <a:off x="3333076" y="31048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D4B454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rgbClr val="D4B45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76" name="Google Shape;1376;p20"/>
            <p:cNvSpPr txBox="1"/>
            <p:nvPr/>
          </p:nvSpPr>
          <p:spPr>
            <a:xfrm>
              <a:off x="3333076" y="460850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4A7D6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rgbClr val="B4A7D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377" name="Google Shape;1377;p20"/>
          <p:cNvGrpSpPr/>
          <p:nvPr/>
        </p:nvGrpSpPr>
        <p:grpSpPr>
          <a:xfrm>
            <a:off x="3832041" y="853925"/>
            <a:ext cx="2469509" cy="1909168"/>
            <a:chOff x="3832041" y="853925"/>
            <a:chExt cx="2469509" cy="1909168"/>
          </a:xfrm>
        </p:grpSpPr>
        <p:grpSp>
          <p:nvGrpSpPr>
            <p:cNvPr id="1378" name="Google Shape;1378;p20"/>
            <p:cNvGrpSpPr/>
            <p:nvPr/>
          </p:nvGrpSpPr>
          <p:grpSpPr>
            <a:xfrm>
              <a:off x="3832041" y="853925"/>
              <a:ext cx="2469509" cy="1909168"/>
              <a:chOff x="3832041" y="853925"/>
              <a:chExt cx="2469509" cy="1909168"/>
            </a:xfrm>
          </p:grpSpPr>
          <p:sp>
            <p:nvSpPr>
              <p:cNvPr id="1379" name="Google Shape;1379;p20"/>
              <p:cNvSpPr/>
              <p:nvPr/>
            </p:nvSpPr>
            <p:spPr>
              <a:xfrm>
                <a:off x="4148150" y="853925"/>
                <a:ext cx="2153400" cy="1431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0" name="Google Shape;1380;p20"/>
              <p:cNvGrpSpPr/>
              <p:nvPr/>
            </p:nvGrpSpPr>
            <p:grpSpPr>
              <a:xfrm>
                <a:off x="4209551" y="998113"/>
                <a:ext cx="815065" cy="1042962"/>
                <a:chOff x="4214851" y="597963"/>
                <a:chExt cx="815065" cy="1042962"/>
              </a:xfrm>
            </p:grpSpPr>
            <p:grpSp>
              <p:nvGrpSpPr>
                <p:cNvPr id="1381" name="Google Shape;1381;p20"/>
                <p:cNvGrpSpPr/>
                <p:nvPr/>
              </p:nvGrpSpPr>
              <p:grpSpPr>
                <a:xfrm>
                  <a:off x="4214851" y="597963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382" name="Google Shape;1382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383" name="Google Shape;1383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388" name="Google Shape;138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2" name="Google Shape;1392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393" name="Google Shape;139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398" name="Google Shape;139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2" name="Google Shape;1402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03" name="Google Shape;140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08" name="Google Shape;140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2" name="Google Shape;1412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13" name="Google Shape;141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6E5303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417" name="Google Shape;1417;p20"/>
                <p:cNvGrpSpPr/>
                <p:nvPr/>
              </p:nvGrpSpPr>
              <p:grpSpPr>
                <a:xfrm>
                  <a:off x="4367251" y="750363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418" name="Google Shape;1418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419" name="Google Shape;1419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3" name="Google Shape;1423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24" name="Google Shape;142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7" name="Google Shape;142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8" name="Google Shape;1428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29" name="Google Shape;142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3" name="Google Shape;1433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34" name="Google Shape;143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7" name="Google Shape;143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8" name="Google Shape;1438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39" name="Google Shape;143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3" name="Google Shape;1443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44" name="Google Shape;144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7" name="Google Shape;144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8" name="Google Shape;1448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49" name="Google Shape;144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9C75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453" name="Google Shape;1453;p20"/>
                <p:cNvGrpSpPr/>
                <p:nvPr/>
              </p:nvGrpSpPr>
              <p:grpSpPr>
                <a:xfrm>
                  <a:off x="4519651" y="902763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454" name="Google Shape;1454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455" name="Google Shape;1455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7" name="Google Shape;1457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8" name="Google Shape;1458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9" name="Google Shape;1459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60" name="Google Shape;146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4" name="Google Shape;1464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65" name="Google Shape;146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7" name="Google Shape;146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8" name="Google Shape;146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9" name="Google Shape;1469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70" name="Google Shape;147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4" name="Google Shape;1474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75" name="Google Shape;147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7" name="Google Shape;147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8" name="Google Shape;147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9" name="Google Shape;1479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80" name="Google Shape;148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4" name="Google Shape;1484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85" name="Google Shape;148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7" name="Google Shape;148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8" name="Google Shape;148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BF900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489" name="Google Shape;1489;p20"/>
              <p:cNvGrpSpPr/>
              <p:nvPr/>
            </p:nvGrpSpPr>
            <p:grpSpPr>
              <a:xfrm>
                <a:off x="5229053" y="1079136"/>
                <a:ext cx="1042962" cy="815065"/>
                <a:chOff x="5234353" y="678986"/>
                <a:chExt cx="1042962" cy="815065"/>
              </a:xfrm>
            </p:grpSpPr>
            <p:grpSp>
              <p:nvGrpSpPr>
                <p:cNvPr id="1490" name="Google Shape;1490;p20"/>
                <p:cNvGrpSpPr/>
                <p:nvPr/>
              </p:nvGrpSpPr>
              <p:grpSpPr>
                <a:xfrm rot="-5400000">
                  <a:off x="5348301" y="869838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491" name="Google Shape;1491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492" name="Google Shape;1492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6" name="Google Shape;1496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497" name="Google Shape;149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8" name="Google Shape;149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1" name="Google Shape;1501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02" name="Google Shape;150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6" name="Google Shape;1506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07" name="Google Shape;150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1" name="Google Shape;1511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12" name="Google Shape;151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6" name="Google Shape;1516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17" name="Google Shape;151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8" name="Google Shape;151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21" name="Google Shape;1521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22" name="Google Shape;152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4C5A60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6" name="Google Shape;1526;p20"/>
                <p:cNvGrpSpPr/>
                <p:nvPr/>
              </p:nvGrpSpPr>
              <p:grpSpPr>
                <a:xfrm rot="-5400000">
                  <a:off x="5500701" y="717438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527" name="Google Shape;1527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528" name="Google Shape;1528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9" name="Google Shape;152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2" name="Google Shape;1532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33" name="Google Shape;153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7" name="Google Shape;1537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38" name="Google Shape;153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9" name="Google Shape;153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2" name="Google Shape;1542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43" name="Google Shape;154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7" name="Google Shape;1547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48" name="Google Shape;154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9" name="Google Shape;154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2" name="Google Shape;1552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53" name="Google Shape;155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7" name="Google Shape;1557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58" name="Google Shape;155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5D6D74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62" name="Google Shape;1562;p20"/>
                <p:cNvGrpSpPr/>
                <p:nvPr/>
              </p:nvGrpSpPr>
              <p:grpSpPr>
                <a:xfrm rot="-5400000">
                  <a:off x="5653101" y="565038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1563" name="Google Shape;1563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1564" name="Google Shape;1564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69" name="Google Shape;156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3" name="Google Shape;1573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74" name="Google Shape;157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79" name="Google Shape;157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3" name="Google Shape;1583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84" name="Google Shape;158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89" name="Google Shape;158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3" name="Google Shape;1593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1594" name="Google Shape;159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598" name="Google Shape;1598;p20"/>
              <p:cNvSpPr/>
              <p:nvPr/>
            </p:nvSpPr>
            <p:spPr>
              <a:xfrm>
                <a:off x="5054150" y="1158575"/>
                <a:ext cx="174900" cy="174900"/>
              </a:xfrm>
              <a:prstGeom prst="mathMultiply">
                <a:avLst>
                  <a:gd name="adj1" fmla="val 2352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99" name="Google Shape;1599;p20"/>
              <p:cNvCxnSpPr>
                <a:stCxn id="1246" idx="3"/>
                <a:endCxn id="1379" idx="1"/>
              </p:cNvCxnSpPr>
              <p:nvPr/>
            </p:nvCxnSpPr>
            <p:spPr>
              <a:xfrm rot="10800000" flipH="1">
                <a:off x="3832041" y="1569993"/>
                <a:ext cx="316200" cy="1193100"/>
              </a:xfrm>
              <a:prstGeom prst="curvedConnector3">
                <a:avLst>
                  <a:gd name="adj1" fmla="val 4998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0" name="Google Shape;1600;p20"/>
              <p:cNvCxnSpPr>
                <a:stCxn id="1137" idx="3"/>
                <a:endCxn id="1379" idx="1"/>
              </p:cNvCxnSpPr>
              <p:nvPr/>
            </p:nvCxnSpPr>
            <p:spPr>
              <a:xfrm>
                <a:off x="3832041" y="1260143"/>
                <a:ext cx="316200" cy="309600"/>
              </a:xfrm>
              <a:prstGeom prst="curvedConnector3">
                <a:avLst>
                  <a:gd name="adj1" fmla="val 4998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601" name="Google Shape;1601;p20"/>
            <p:cNvSpPr txBox="1"/>
            <p:nvPr/>
          </p:nvSpPr>
          <p:spPr>
            <a:xfrm>
              <a:off x="4501514" y="19838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9C7500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rgbClr val="9C75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602" name="Google Shape;1602;p20"/>
            <p:cNvSpPr txBox="1"/>
            <p:nvPr/>
          </p:nvSpPr>
          <p:spPr>
            <a:xfrm>
              <a:off x="5373376" y="193990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603" name="Google Shape;1603;p20"/>
          <p:cNvGrpSpPr/>
          <p:nvPr/>
        </p:nvGrpSpPr>
        <p:grpSpPr>
          <a:xfrm>
            <a:off x="6301637" y="383013"/>
            <a:ext cx="2315688" cy="1310038"/>
            <a:chOff x="6301637" y="383013"/>
            <a:chExt cx="2315688" cy="1310038"/>
          </a:xfrm>
        </p:grpSpPr>
        <p:grpSp>
          <p:nvGrpSpPr>
            <p:cNvPr id="1604" name="Google Shape;1604;p20"/>
            <p:cNvGrpSpPr/>
            <p:nvPr/>
          </p:nvGrpSpPr>
          <p:grpSpPr>
            <a:xfrm>
              <a:off x="6301637" y="383013"/>
              <a:ext cx="2315688" cy="1213170"/>
              <a:chOff x="6301637" y="383013"/>
              <a:chExt cx="2315688" cy="1213170"/>
            </a:xfrm>
          </p:grpSpPr>
          <p:grpSp>
            <p:nvGrpSpPr>
              <p:cNvPr id="1605" name="Google Shape;1605;p20"/>
              <p:cNvGrpSpPr/>
              <p:nvPr/>
            </p:nvGrpSpPr>
            <p:grpSpPr>
              <a:xfrm>
                <a:off x="6857237" y="383013"/>
                <a:ext cx="1760088" cy="1213170"/>
                <a:chOff x="6857237" y="383013"/>
                <a:chExt cx="1760088" cy="1213170"/>
              </a:xfrm>
            </p:grpSpPr>
            <p:grpSp>
              <p:nvGrpSpPr>
                <p:cNvPr id="1606" name="Google Shape;1606;p20"/>
                <p:cNvGrpSpPr/>
                <p:nvPr/>
              </p:nvGrpSpPr>
              <p:grpSpPr>
                <a:xfrm>
                  <a:off x="6857237" y="619300"/>
                  <a:ext cx="1136896" cy="976882"/>
                  <a:chOff x="6622962" y="252114"/>
                  <a:chExt cx="1616056" cy="1388801"/>
                </a:xfrm>
              </p:grpSpPr>
              <p:grpSp>
                <p:nvGrpSpPr>
                  <p:cNvPr id="1607" name="Google Shape;1607;p20"/>
                  <p:cNvGrpSpPr/>
                  <p:nvPr/>
                </p:nvGrpSpPr>
                <p:grpSpPr>
                  <a:xfrm>
                    <a:off x="6622962" y="252114"/>
                    <a:ext cx="1311256" cy="1084001"/>
                    <a:chOff x="7100612" y="254614"/>
                    <a:chExt cx="1311256" cy="1084001"/>
                  </a:xfrm>
                </p:grpSpPr>
                <p:grpSp>
                  <p:nvGrpSpPr>
                    <p:cNvPr id="1608" name="Google Shape;1608;p20"/>
                    <p:cNvGrpSpPr/>
                    <p:nvPr/>
                  </p:nvGrpSpPr>
                  <p:grpSpPr>
                    <a:xfrm>
                      <a:off x="7100612" y="254614"/>
                      <a:ext cx="749290" cy="154928"/>
                      <a:chOff x="3142850" y="1104195"/>
                      <a:chExt cx="1280400" cy="291000"/>
                    </a:xfrm>
                  </p:grpSpPr>
                  <p:sp>
                    <p:nvSpPr>
                      <p:cNvPr id="1609" name="Google Shape;1609;p20"/>
                      <p:cNvSpPr/>
                      <p:nvPr/>
                    </p:nvSpPr>
                    <p:spPr>
                      <a:xfrm>
                        <a:off x="31428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0" name="Google Shape;1610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1" name="Google Shape;1611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2" name="Google Shape;1612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13" name="Google Shape;1613;p20"/>
                    <p:cNvGrpSpPr/>
                    <p:nvPr/>
                  </p:nvGrpSpPr>
                  <p:grpSpPr>
                    <a:xfrm>
                      <a:off x="7100612" y="40955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14" name="Google Shape;1614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5" name="Google Shape;1615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6" name="Google Shape;1616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7" name="Google Shape;1617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18" name="Google Shape;1618;p20"/>
                    <p:cNvGrpSpPr/>
                    <p:nvPr/>
                  </p:nvGrpSpPr>
                  <p:grpSpPr>
                    <a:xfrm>
                      <a:off x="7100612" y="56448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19" name="Google Shape;1619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0" name="Google Shape;1620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1" name="Google Shape;1621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2" name="Google Shape;1622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23" name="Google Shape;1623;p20"/>
                    <p:cNvGrpSpPr/>
                    <p:nvPr/>
                  </p:nvGrpSpPr>
                  <p:grpSpPr>
                    <a:xfrm>
                      <a:off x="7100612" y="71914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24" name="Google Shape;1624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5" name="Google Shape;1625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6" name="Google Shape;1626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7" name="Google Shape;1627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28" name="Google Shape;1628;p20"/>
                    <p:cNvGrpSpPr/>
                    <p:nvPr/>
                  </p:nvGrpSpPr>
                  <p:grpSpPr>
                    <a:xfrm>
                      <a:off x="7100612" y="87407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29" name="Google Shape;1629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0" name="Google Shape;1630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1" name="Google Shape;1631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2" name="Google Shape;1632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33" name="Google Shape;1633;p20"/>
                    <p:cNvGrpSpPr/>
                    <p:nvPr/>
                  </p:nvGrpSpPr>
                  <p:grpSpPr>
                    <a:xfrm>
                      <a:off x="7100612" y="1028754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34" name="Google Shape;1634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5" name="Google Shape;1635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6" name="Google Shape;1636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7" name="Google Shape;1637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38" name="Google Shape;1638;p20"/>
                    <p:cNvGrpSpPr/>
                    <p:nvPr/>
                  </p:nvGrpSpPr>
                  <p:grpSpPr>
                    <a:xfrm>
                      <a:off x="7100612" y="118368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39" name="Google Shape;1639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0" name="Google Shape;1640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1" name="Google Shape;1641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2" name="Google Shape;1642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43" name="Google Shape;1643;p20"/>
                    <p:cNvGrpSpPr/>
                    <p:nvPr/>
                  </p:nvGrpSpPr>
                  <p:grpSpPr>
                    <a:xfrm>
                      <a:off x="7849901" y="25487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44" name="Google Shape;1644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5" name="Google Shape;1645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6" name="Google Shape;1646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47" name="Google Shape;1647;p20"/>
                    <p:cNvGrpSpPr/>
                    <p:nvPr/>
                  </p:nvGrpSpPr>
                  <p:grpSpPr>
                    <a:xfrm>
                      <a:off x="7849901" y="40954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48" name="Google Shape;164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9" name="Google Shape;164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0" name="Google Shape;165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51" name="Google Shape;1651;p20"/>
                    <p:cNvGrpSpPr/>
                    <p:nvPr/>
                  </p:nvGrpSpPr>
                  <p:grpSpPr>
                    <a:xfrm>
                      <a:off x="7849901" y="56446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52" name="Google Shape;1652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3" name="Google Shape;1653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4" name="Google Shape;1654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55" name="Google Shape;1655;p20"/>
                    <p:cNvGrpSpPr/>
                    <p:nvPr/>
                  </p:nvGrpSpPr>
                  <p:grpSpPr>
                    <a:xfrm>
                      <a:off x="7849901" y="71913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56" name="Google Shape;1656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7" name="Google Shape;1657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8" name="Google Shape;1658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59" name="Google Shape;1659;p20"/>
                    <p:cNvGrpSpPr/>
                    <p:nvPr/>
                  </p:nvGrpSpPr>
                  <p:grpSpPr>
                    <a:xfrm>
                      <a:off x="7849901" y="87407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60" name="Google Shape;1660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1" name="Google Shape;1661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2" name="Google Shape;1662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63" name="Google Shape;1663;p20"/>
                    <p:cNvGrpSpPr/>
                    <p:nvPr/>
                  </p:nvGrpSpPr>
                  <p:grpSpPr>
                    <a:xfrm>
                      <a:off x="7849901" y="102899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64" name="Google Shape;1664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5" name="Google Shape;1665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6" name="Google Shape;1666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67" name="Google Shape;1667;p20"/>
                    <p:cNvGrpSpPr/>
                    <p:nvPr/>
                  </p:nvGrpSpPr>
                  <p:grpSpPr>
                    <a:xfrm>
                      <a:off x="7849901" y="118366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668" name="Google Shape;166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9" name="Google Shape;166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0" name="Google Shape;167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dk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671" name="Google Shape;1671;p20"/>
                  <p:cNvGrpSpPr/>
                  <p:nvPr/>
                </p:nvGrpSpPr>
                <p:grpSpPr>
                  <a:xfrm>
                    <a:off x="6775362" y="404514"/>
                    <a:ext cx="1311256" cy="1084001"/>
                    <a:chOff x="7100612" y="254614"/>
                    <a:chExt cx="1311256" cy="1084001"/>
                  </a:xfrm>
                </p:grpSpPr>
                <p:grpSp>
                  <p:nvGrpSpPr>
                    <p:cNvPr id="1672" name="Google Shape;1672;p20"/>
                    <p:cNvGrpSpPr/>
                    <p:nvPr/>
                  </p:nvGrpSpPr>
                  <p:grpSpPr>
                    <a:xfrm>
                      <a:off x="7100612" y="254614"/>
                      <a:ext cx="749290" cy="154928"/>
                      <a:chOff x="3142850" y="1104195"/>
                      <a:chExt cx="1280400" cy="291000"/>
                    </a:xfrm>
                  </p:grpSpPr>
                  <p:sp>
                    <p:nvSpPr>
                      <p:cNvPr id="1673" name="Google Shape;1673;p20"/>
                      <p:cNvSpPr/>
                      <p:nvPr/>
                    </p:nvSpPr>
                    <p:spPr>
                      <a:xfrm>
                        <a:off x="31428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4" name="Google Shape;1674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5" name="Google Shape;1675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6" name="Google Shape;1676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77" name="Google Shape;1677;p20"/>
                    <p:cNvGrpSpPr/>
                    <p:nvPr/>
                  </p:nvGrpSpPr>
                  <p:grpSpPr>
                    <a:xfrm>
                      <a:off x="7100612" y="40955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78" name="Google Shape;1678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9" name="Google Shape;1679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0" name="Google Shape;1680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1" name="Google Shape;1681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82" name="Google Shape;1682;p20"/>
                    <p:cNvGrpSpPr/>
                    <p:nvPr/>
                  </p:nvGrpSpPr>
                  <p:grpSpPr>
                    <a:xfrm>
                      <a:off x="7100612" y="56448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83" name="Google Shape;1683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4" name="Google Shape;1684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5" name="Google Shape;1685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6" name="Google Shape;1686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87" name="Google Shape;1687;p20"/>
                    <p:cNvGrpSpPr/>
                    <p:nvPr/>
                  </p:nvGrpSpPr>
                  <p:grpSpPr>
                    <a:xfrm>
                      <a:off x="7100612" y="71914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88" name="Google Shape;1688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9" name="Google Shape;1689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0" name="Google Shape;1690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1" name="Google Shape;1691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2" name="Google Shape;1692;p20"/>
                    <p:cNvGrpSpPr/>
                    <p:nvPr/>
                  </p:nvGrpSpPr>
                  <p:grpSpPr>
                    <a:xfrm>
                      <a:off x="7100612" y="87407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93" name="Google Shape;1693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4" name="Google Shape;1694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5" name="Google Shape;1695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7" name="Google Shape;1697;p20"/>
                    <p:cNvGrpSpPr/>
                    <p:nvPr/>
                  </p:nvGrpSpPr>
                  <p:grpSpPr>
                    <a:xfrm>
                      <a:off x="7100612" y="1028754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698" name="Google Shape;1698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9" name="Google Shape;1699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2" name="Google Shape;1702;p20"/>
                    <p:cNvGrpSpPr/>
                    <p:nvPr/>
                  </p:nvGrpSpPr>
                  <p:grpSpPr>
                    <a:xfrm>
                      <a:off x="7100612" y="118368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03" name="Google Shape;1703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4" name="Google Shape;1704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5" name="Google Shape;1705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7" name="Google Shape;1707;p20"/>
                    <p:cNvGrpSpPr/>
                    <p:nvPr/>
                  </p:nvGrpSpPr>
                  <p:grpSpPr>
                    <a:xfrm>
                      <a:off x="7849901" y="25487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08" name="Google Shape;170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0" name="Google Shape;171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1" name="Google Shape;1711;p20"/>
                    <p:cNvGrpSpPr/>
                    <p:nvPr/>
                  </p:nvGrpSpPr>
                  <p:grpSpPr>
                    <a:xfrm>
                      <a:off x="7849901" y="40954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12" name="Google Shape;1712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5" name="Google Shape;1715;p20"/>
                    <p:cNvGrpSpPr/>
                    <p:nvPr/>
                  </p:nvGrpSpPr>
                  <p:grpSpPr>
                    <a:xfrm>
                      <a:off x="7849901" y="56446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16" name="Google Shape;1716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7" name="Google Shape;1717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9" name="Google Shape;1719;p20"/>
                    <p:cNvGrpSpPr/>
                    <p:nvPr/>
                  </p:nvGrpSpPr>
                  <p:grpSpPr>
                    <a:xfrm>
                      <a:off x="7849901" y="71913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20" name="Google Shape;1720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1" name="Google Shape;1721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2" name="Google Shape;1722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23" name="Google Shape;1723;p20"/>
                    <p:cNvGrpSpPr/>
                    <p:nvPr/>
                  </p:nvGrpSpPr>
                  <p:grpSpPr>
                    <a:xfrm>
                      <a:off x="7849901" y="87407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24" name="Google Shape;1724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5" name="Google Shape;1725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6" name="Google Shape;1726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27" name="Google Shape;1727;p20"/>
                    <p:cNvGrpSpPr/>
                    <p:nvPr/>
                  </p:nvGrpSpPr>
                  <p:grpSpPr>
                    <a:xfrm>
                      <a:off x="7849901" y="102899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28" name="Google Shape;172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9" name="Google Shape;172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31" name="Google Shape;1731;p20"/>
                    <p:cNvGrpSpPr/>
                    <p:nvPr/>
                  </p:nvGrpSpPr>
                  <p:grpSpPr>
                    <a:xfrm>
                      <a:off x="7849901" y="118366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32" name="Google Shape;1732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4" name="Google Shape;1734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3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735" name="Google Shape;1735;p20"/>
                  <p:cNvGrpSpPr/>
                  <p:nvPr/>
                </p:nvGrpSpPr>
                <p:grpSpPr>
                  <a:xfrm>
                    <a:off x="6927762" y="556914"/>
                    <a:ext cx="1311256" cy="1084001"/>
                    <a:chOff x="7100612" y="254614"/>
                    <a:chExt cx="1311256" cy="1084001"/>
                  </a:xfrm>
                </p:grpSpPr>
                <p:grpSp>
                  <p:nvGrpSpPr>
                    <p:cNvPr id="1736" name="Google Shape;1736;p20"/>
                    <p:cNvGrpSpPr/>
                    <p:nvPr/>
                  </p:nvGrpSpPr>
                  <p:grpSpPr>
                    <a:xfrm>
                      <a:off x="7100612" y="254614"/>
                      <a:ext cx="749290" cy="154928"/>
                      <a:chOff x="3142850" y="1104195"/>
                      <a:chExt cx="1280400" cy="291000"/>
                    </a:xfrm>
                  </p:grpSpPr>
                  <p:sp>
                    <p:nvSpPr>
                      <p:cNvPr id="1737" name="Google Shape;1737;p20"/>
                      <p:cNvSpPr/>
                      <p:nvPr/>
                    </p:nvSpPr>
                    <p:spPr>
                      <a:xfrm>
                        <a:off x="31428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8" name="Google Shape;173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9" name="Google Shape;173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0" name="Google Shape;174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41" name="Google Shape;1741;p20"/>
                    <p:cNvGrpSpPr/>
                    <p:nvPr/>
                  </p:nvGrpSpPr>
                  <p:grpSpPr>
                    <a:xfrm>
                      <a:off x="7100612" y="40955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42" name="Google Shape;1742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3" name="Google Shape;1743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4" name="Google Shape;1744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5" name="Google Shape;1745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46" name="Google Shape;1746;p20"/>
                    <p:cNvGrpSpPr/>
                    <p:nvPr/>
                  </p:nvGrpSpPr>
                  <p:grpSpPr>
                    <a:xfrm>
                      <a:off x="7100612" y="56448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47" name="Google Shape;1747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0" name="Google Shape;1750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51" name="Google Shape;1751;p20"/>
                    <p:cNvGrpSpPr/>
                    <p:nvPr/>
                  </p:nvGrpSpPr>
                  <p:grpSpPr>
                    <a:xfrm>
                      <a:off x="7100612" y="71914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52" name="Google Shape;1752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5" name="Google Shape;1755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56" name="Google Shape;1756;p20"/>
                    <p:cNvGrpSpPr/>
                    <p:nvPr/>
                  </p:nvGrpSpPr>
                  <p:grpSpPr>
                    <a:xfrm>
                      <a:off x="7100612" y="874078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57" name="Google Shape;1757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0" name="Google Shape;1760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1" name="Google Shape;1761;p20"/>
                    <p:cNvGrpSpPr/>
                    <p:nvPr/>
                  </p:nvGrpSpPr>
                  <p:grpSpPr>
                    <a:xfrm>
                      <a:off x="7100612" y="1028754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62" name="Google Shape;1762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3" name="Google Shape;1763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4" name="Google Shape;1764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5" name="Google Shape;1765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6" name="Google Shape;1766;p20"/>
                    <p:cNvGrpSpPr/>
                    <p:nvPr/>
                  </p:nvGrpSpPr>
                  <p:grpSpPr>
                    <a:xfrm>
                      <a:off x="7100612" y="1183686"/>
                      <a:ext cx="749290" cy="154928"/>
                      <a:chOff x="3142850" y="756600"/>
                      <a:chExt cx="1280400" cy="291000"/>
                    </a:xfrm>
                  </p:grpSpPr>
                  <p:sp>
                    <p:nvSpPr>
                      <p:cNvPr id="1767" name="Google Shape;1767;p20"/>
                      <p:cNvSpPr/>
                      <p:nvPr/>
                    </p:nvSpPr>
                    <p:spPr>
                      <a:xfrm>
                        <a:off x="31428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8" name="Google Shape;1768;p20"/>
                      <p:cNvSpPr/>
                      <p:nvPr/>
                    </p:nvSpPr>
                    <p:spPr>
                      <a:xfrm>
                        <a:off x="34629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9" name="Google Shape;1769;p20"/>
                      <p:cNvSpPr/>
                      <p:nvPr/>
                    </p:nvSpPr>
                    <p:spPr>
                      <a:xfrm>
                        <a:off x="37830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0" name="Google Shape;1770;p20"/>
                      <p:cNvSpPr/>
                      <p:nvPr/>
                    </p:nvSpPr>
                    <p:spPr>
                      <a:xfrm>
                        <a:off x="4103150" y="756600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1" name="Google Shape;1771;p20"/>
                    <p:cNvGrpSpPr/>
                    <p:nvPr/>
                  </p:nvGrpSpPr>
                  <p:grpSpPr>
                    <a:xfrm>
                      <a:off x="7849901" y="25487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72" name="Google Shape;1772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4" name="Google Shape;1774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5" name="Google Shape;1775;p20"/>
                    <p:cNvGrpSpPr/>
                    <p:nvPr/>
                  </p:nvGrpSpPr>
                  <p:grpSpPr>
                    <a:xfrm>
                      <a:off x="7849901" y="40954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76" name="Google Shape;1776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9" name="Google Shape;1779;p20"/>
                    <p:cNvGrpSpPr/>
                    <p:nvPr/>
                  </p:nvGrpSpPr>
                  <p:grpSpPr>
                    <a:xfrm>
                      <a:off x="7849901" y="56446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80" name="Google Shape;1780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1" name="Google Shape;1781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3" name="Google Shape;1783;p20"/>
                    <p:cNvGrpSpPr/>
                    <p:nvPr/>
                  </p:nvGrpSpPr>
                  <p:grpSpPr>
                    <a:xfrm>
                      <a:off x="7849901" y="71913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84" name="Google Shape;1784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6" name="Google Shape;1786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7" name="Google Shape;1787;p20"/>
                    <p:cNvGrpSpPr/>
                    <p:nvPr/>
                  </p:nvGrpSpPr>
                  <p:grpSpPr>
                    <a:xfrm>
                      <a:off x="7849901" y="874076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88" name="Google Shape;1788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9" name="Google Shape;1789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0" name="Google Shape;1790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91" name="Google Shape;1791;p20"/>
                    <p:cNvGrpSpPr/>
                    <p:nvPr/>
                  </p:nvGrpSpPr>
                  <p:grpSpPr>
                    <a:xfrm>
                      <a:off x="7849901" y="1028999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92" name="Google Shape;1792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3" name="Google Shape;1793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4" name="Google Shape;1794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95" name="Google Shape;1795;p20"/>
                    <p:cNvGrpSpPr/>
                    <p:nvPr/>
                  </p:nvGrpSpPr>
                  <p:grpSpPr>
                    <a:xfrm>
                      <a:off x="7849901" y="1183665"/>
                      <a:ext cx="561968" cy="154928"/>
                      <a:chOff x="3462950" y="1104195"/>
                      <a:chExt cx="960300" cy="291000"/>
                    </a:xfrm>
                  </p:grpSpPr>
                  <p:sp>
                    <p:nvSpPr>
                      <p:cNvPr id="1796" name="Google Shape;1796;p20"/>
                      <p:cNvSpPr/>
                      <p:nvPr/>
                    </p:nvSpPr>
                    <p:spPr>
                      <a:xfrm>
                        <a:off x="34629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7" name="Google Shape;1797;p20"/>
                      <p:cNvSpPr/>
                      <p:nvPr/>
                    </p:nvSpPr>
                    <p:spPr>
                      <a:xfrm>
                        <a:off x="37830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8" name="Google Shape;1798;p20"/>
                      <p:cNvSpPr/>
                      <p:nvPr/>
                    </p:nvSpPr>
                    <p:spPr>
                      <a:xfrm>
                        <a:off x="4103150" y="1104195"/>
                        <a:ext cx="320100" cy="2910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>
                        <a:outerShdw blurRad="57150" dist="19050" dir="5400000" algn="bl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sp>
              <p:nvSpPr>
                <p:cNvPr id="1799" name="Google Shape;1799;p20"/>
                <p:cNvSpPr txBox="1"/>
                <p:nvPr/>
              </p:nvSpPr>
              <p:spPr>
                <a:xfrm>
                  <a:off x="8079125" y="867613"/>
                  <a:ext cx="538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S</a:t>
                  </a:r>
                  <a:r>
                    <a:rPr lang="en" baseline="-25000">
                      <a:solidFill>
                        <a:schemeClr val="lt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1</a:t>
                  </a: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1800" name="Google Shape;1800;p20"/>
                <p:cNvSpPr txBox="1"/>
                <p:nvPr/>
              </p:nvSpPr>
              <p:spPr>
                <a:xfrm>
                  <a:off x="7932850" y="627863"/>
                  <a:ext cx="538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3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S</a:t>
                  </a:r>
                  <a:r>
                    <a:rPr lang="en" baseline="-25000">
                      <a:solidFill>
                        <a:schemeClr val="accent3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2</a:t>
                  </a:r>
                  <a:endParaRPr baseline="-25000">
                    <a:solidFill>
                      <a:schemeClr val="accent3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1801" name="Google Shape;1801;p20"/>
                <p:cNvSpPr txBox="1"/>
                <p:nvPr/>
              </p:nvSpPr>
              <p:spPr>
                <a:xfrm>
                  <a:off x="7779700" y="383013"/>
                  <a:ext cx="538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S</a:t>
                  </a:r>
                  <a:r>
                    <a:rPr lang="en" baseline="-25000">
                      <a:solidFill>
                        <a:schemeClr val="dk2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3</a:t>
                  </a:r>
                  <a:endParaRPr baseline="-25000">
                    <a:solidFill>
                      <a:schemeClr val="dk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  <p:cxnSp>
            <p:nvCxnSpPr>
              <p:cNvPr id="1802" name="Google Shape;1802;p20"/>
              <p:cNvCxnSpPr>
                <a:endCxn id="1624" idx="1"/>
              </p:cNvCxnSpPr>
              <p:nvPr/>
            </p:nvCxnSpPr>
            <p:spPr>
              <a:xfrm rot="10800000" flipH="1">
                <a:off x="6301637" y="1000540"/>
                <a:ext cx="555600" cy="5190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03" name="Google Shape;1803;p20"/>
            <p:cNvSpPr txBox="1"/>
            <p:nvPr/>
          </p:nvSpPr>
          <p:spPr>
            <a:xfrm>
              <a:off x="8025151" y="13543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7 x 7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04" name="Google Shape;1804;p20"/>
          <p:cNvGrpSpPr/>
          <p:nvPr/>
        </p:nvGrpSpPr>
        <p:grpSpPr>
          <a:xfrm>
            <a:off x="6380900" y="1629225"/>
            <a:ext cx="2376775" cy="1432032"/>
            <a:chOff x="6380900" y="1629225"/>
            <a:chExt cx="2376775" cy="1432032"/>
          </a:xfrm>
        </p:grpSpPr>
        <p:grpSp>
          <p:nvGrpSpPr>
            <p:cNvPr id="1805" name="Google Shape;1805;p20"/>
            <p:cNvGrpSpPr/>
            <p:nvPr/>
          </p:nvGrpSpPr>
          <p:grpSpPr>
            <a:xfrm>
              <a:off x="6380900" y="1629225"/>
              <a:ext cx="2376775" cy="1432032"/>
              <a:chOff x="6380900" y="1629225"/>
              <a:chExt cx="2376775" cy="1432032"/>
            </a:xfrm>
          </p:grpSpPr>
          <p:sp>
            <p:nvSpPr>
              <p:cNvPr id="1806" name="Google Shape;1806;p20"/>
              <p:cNvSpPr/>
              <p:nvPr/>
            </p:nvSpPr>
            <p:spPr>
              <a:xfrm>
                <a:off x="6380900" y="1629225"/>
                <a:ext cx="2153400" cy="422100"/>
              </a:xfrm>
              <a:prstGeom prst="downArrow">
                <a:avLst>
                  <a:gd name="adj1" fmla="val 50000"/>
                  <a:gd name="adj2" fmla="val 50616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Normalize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1807" name="Google Shape;1807;p20"/>
              <p:cNvGrpSpPr/>
              <p:nvPr/>
            </p:nvGrpSpPr>
            <p:grpSpPr>
              <a:xfrm>
                <a:off x="6857237" y="2084375"/>
                <a:ext cx="1136896" cy="976882"/>
                <a:chOff x="6622962" y="252114"/>
                <a:chExt cx="1616056" cy="1388801"/>
              </a:xfrm>
            </p:grpSpPr>
            <p:grpSp>
              <p:nvGrpSpPr>
                <p:cNvPr id="1808" name="Google Shape;1808;p20"/>
                <p:cNvGrpSpPr/>
                <p:nvPr/>
              </p:nvGrpSpPr>
              <p:grpSpPr>
                <a:xfrm>
                  <a:off x="6622962" y="252114"/>
                  <a:ext cx="1311256" cy="1084001"/>
                  <a:chOff x="7100612" y="254614"/>
                  <a:chExt cx="1311256" cy="1084001"/>
                </a:xfrm>
              </p:grpSpPr>
              <p:grpSp>
                <p:nvGrpSpPr>
                  <p:cNvPr id="1809" name="Google Shape;1809;p20"/>
                  <p:cNvGrpSpPr/>
                  <p:nvPr/>
                </p:nvGrpSpPr>
                <p:grpSpPr>
                  <a:xfrm>
                    <a:off x="7100612" y="254614"/>
                    <a:ext cx="749290" cy="154928"/>
                    <a:chOff x="3142850" y="1104195"/>
                    <a:chExt cx="1280400" cy="291000"/>
                  </a:xfrm>
                </p:grpSpPr>
                <p:sp>
                  <p:nvSpPr>
                    <p:cNvPr id="1810" name="Google Shape;1810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" name="Google Shape;1811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" name="Google Shape;1812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" name="Google Shape;1813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14" name="Google Shape;1814;p20"/>
                  <p:cNvGrpSpPr/>
                  <p:nvPr/>
                </p:nvGrpSpPr>
                <p:grpSpPr>
                  <a:xfrm>
                    <a:off x="7100612" y="40955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15" name="Google Shape;181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6" name="Google Shape;181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7" name="Google Shape;181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8" name="Google Shape;181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19" name="Google Shape;1819;p20"/>
                  <p:cNvGrpSpPr/>
                  <p:nvPr/>
                </p:nvGrpSpPr>
                <p:grpSpPr>
                  <a:xfrm>
                    <a:off x="7100612" y="56448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20" name="Google Shape;182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1" name="Google Shape;182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182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3" name="Google Shape;182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24" name="Google Shape;1824;p20"/>
                  <p:cNvGrpSpPr/>
                  <p:nvPr/>
                </p:nvGrpSpPr>
                <p:grpSpPr>
                  <a:xfrm>
                    <a:off x="7100612" y="71914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25" name="Google Shape;182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" name="Google Shape;182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" name="Google Shape;182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" name="Google Shape;182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29" name="Google Shape;1829;p20"/>
                  <p:cNvGrpSpPr/>
                  <p:nvPr/>
                </p:nvGrpSpPr>
                <p:grpSpPr>
                  <a:xfrm>
                    <a:off x="7100612" y="87407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30" name="Google Shape;183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" name="Google Shape;183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" name="Google Shape;183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" name="Google Shape;183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4" name="Google Shape;1834;p20"/>
                  <p:cNvGrpSpPr/>
                  <p:nvPr/>
                </p:nvGrpSpPr>
                <p:grpSpPr>
                  <a:xfrm>
                    <a:off x="7100612" y="1028754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35" name="Google Shape;1835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" name="Google Shape;1836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" name="Google Shape;1837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" name="Google Shape;1838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9" name="Google Shape;1839;p20"/>
                  <p:cNvGrpSpPr/>
                  <p:nvPr/>
                </p:nvGrpSpPr>
                <p:grpSpPr>
                  <a:xfrm>
                    <a:off x="7100612" y="118368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40" name="Google Shape;1840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" name="Google Shape;1841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" name="Google Shape;1842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" name="Google Shape;1843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44" name="Google Shape;1844;p20"/>
                  <p:cNvGrpSpPr/>
                  <p:nvPr/>
                </p:nvGrpSpPr>
                <p:grpSpPr>
                  <a:xfrm>
                    <a:off x="7849901" y="25487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45" name="Google Shape;184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6" name="Google Shape;184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7" name="Google Shape;184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48" name="Google Shape;1848;p20"/>
                  <p:cNvGrpSpPr/>
                  <p:nvPr/>
                </p:nvGrpSpPr>
                <p:grpSpPr>
                  <a:xfrm>
                    <a:off x="7849901" y="40954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49" name="Google Shape;184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0" name="Google Shape;185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1" name="Google Shape;185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52" name="Google Shape;1852;p20"/>
                  <p:cNvGrpSpPr/>
                  <p:nvPr/>
                </p:nvGrpSpPr>
                <p:grpSpPr>
                  <a:xfrm>
                    <a:off x="7849901" y="56446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53" name="Google Shape;185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4" name="Google Shape;185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5" name="Google Shape;185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56" name="Google Shape;1856;p20"/>
                  <p:cNvGrpSpPr/>
                  <p:nvPr/>
                </p:nvGrpSpPr>
                <p:grpSpPr>
                  <a:xfrm>
                    <a:off x="7849901" y="71913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57" name="Google Shape;1857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8" name="Google Shape;1858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9" name="Google Shape;1859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60" name="Google Shape;1860;p20"/>
                  <p:cNvGrpSpPr/>
                  <p:nvPr/>
                </p:nvGrpSpPr>
                <p:grpSpPr>
                  <a:xfrm>
                    <a:off x="7849901" y="87407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61" name="Google Shape;1861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2" name="Google Shape;1862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3" name="Google Shape;1863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64" name="Google Shape;1864;p20"/>
                  <p:cNvGrpSpPr/>
                  <p:nvPr/>
                </p:nvGrpSpPr>
                <p:grpSpPr>
                  <a:xfrm>
                    <a:off x="7849901" y="102899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65" name="Google Shape;186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6" name="Google Shape;186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7" name="Google Shape;186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68" name="Google Shape;1868;p20"/>
                  <p:cNvGrpSpPr/>
                  <p:nvPr/>
                </p:nvGrpSpPr>
                <p:grpSpPr>
                  <a:xfrm>
                    <a:off x="7849901" y="118366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869" name="Google Shape;186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0" name="Google Shape;187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1" name="Google Shape;187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72" name="Google Shape;1872;p20"/>
                <p:cNvGrpSpPr/>
                <p:nvPr/>
              </p:nvGrpSpPr>
              <p:grpSpPr>
                <a:xfrm>
                  <a:off x="6775362" y="404514"/>
                  <a:ext cx="1311256" cy="1084001"/>
                  <a:chOff x="7100612" y="254614"/>
                  <a:chExt cx="1311256" cy="1084001"/>
                </a:xfrm>
              </p:grpSpPr>
              <p:grpSp>
                <p:nvGrpSpPr>
                  <p:cNvPr id="1873" name="Google Shape;1873;p20"/>
                  <p:cNvGrpSpPr/>
                  <p:nvPr/>
                </p:nvGrpSpPr>
                <p:grpSpPr>
                  <a:xfrm>
                    <a:off x="7100612" y="254614"/>
                    <a:ext cx="749290" cy="154928"/>
                    <a:chOff x="3142850" y="1104195"/>
                    <a:chExt cx="1280400" cy="291000"/>
                  </a:xfrm>
                </p:grpSpPr>
                <p:sp>
                  <p:nvSpPr>
                    <p:cNvPr id="1874" name="Google Shape;1874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5" name="Google Shape;187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6" name="Google Shape;187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7" name="Google Shape;187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78" name="Google Shape;1878;p20"/>
                  <p:cNvGrpSpPr/>
                  <p:nvPr/>
                </p:nvGrpSpPr>
                <p:grpSpPr>
                  <a:xfrm>
                    <a:off x="7100612" y="40955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79" name="Google Shape;187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0" name="Google Shape;188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1" name="Google Shape;188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2" name="Google Shape;188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83" name="Google Shape;1883;p20"/>
                  <p:cNvGrpSpPr/>
                  <p:nvPr/>
                </p:nvGrpSpPr>
                <p:grpSpPr>
                  <a:xfrm>
                    <a:off x="7100612" y="56448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84" name="Google Shape;188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5" name="Google Shape;188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6" name="Google Shape;188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7" name="Google Shape;188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88" name="Google Shape;1888;p20"/>
                  <p:cNvGrpSpPr/>
                  <p:nvPr/>
                </p:nvGrpSpPr>
                <p:grpSpPr>
                  <a:xfrm>
                    <a:off x="7100612" y="71914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89" name="Google Shape;188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0" name="Google Shape;189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1" name="Google Shape;189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2" name="Google Shape;189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93" name="Google Shape;1893;p20"/>
                  <p:cNvGrpSpPr/>
                  <p:nvPr/>
                </p:nvGrpSpPr>
                <p:grpSpPr>
                  <a:xfrm>
                    <a:off x="7100612" y="87407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94" name="Google Shape;189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5" name="Google Shape;189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6" name="Google Shape;189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7" name="Google Shape;189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98" name="Google Shape;1898;p20"/>
                  <p:cNvGrpSpPr/>
                  <p:nvPr/>
                </p:nvGrpSpPr>
                <p:grpSpPr>
                  <a:xfrm>
                    <a:off x="7100612" y="1028754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899" name="Google Shape;189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0" name="Google Shape;190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1" name="Google Shape;190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2" name="Google Shape;190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03" name="Google Shape;1903;p20"/>
                  <p:cNvGrpSpPr/>
                  <p:nvPr/>
                </p:nvGrpSpPr>
                <p:grpSpPr>
                  <a:xfrm>
                    <a:off x="7100612" y="118368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04" name="Google Shape;190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5" name="Google Shape;190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6" name="Google Shape;190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7" name="Google Shape;190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08" name="Google Shape;1908;p20"/>
                  <p:cNvGrpSpPr/>
                  <p:nvPr/>
                </p:nvGrpSpPr>
                <p:grpSpPr>
                  <a:xfrm>
                    <a:off x="7849901" y="25487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09" name="Google Shape;190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0" name="Google Shape;191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1" name="Google Shape;191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12" name="Google Shape;1912;p20"/>
                  <p:cNvGrpSpPr/>
                  <p:nvPr/>
                </p:nvGrpSpPr>
                <p:grpSpPr>
                  <a:xfrm>
                    <a:off x="7849901" y="40954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13" name="Google Shape;191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4" name="Google Shape;191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5" name="Google Shape;191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16" name="Google Shape;1916;p20"/>
                  <p:cNvGrpSpPr/>
                  <p:nvPr/>
                </p:nvGrpSpPr>
                <p:grpSpPr>
                  <a:xfrm>
                    <a:off x="7849901" y="56446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17" name="Google Shape;1917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8" name="Google Shape;1918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9" name="Google Shape;1919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0" name="Google Shape;1920;p20"/>
                  <p:cNvGrpSpPr/>
                  <p:nvPr/>
                </p:nvGrpSpPr>
                <p:grpSpPr>
                  <a:xfrm>
                    <a:off x="7849901" y="71913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21" name="Google Shape;1921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" name="Google Shape;1922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" name="Google Shape;1923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" name="Google Shape;1924;p20"/>
                  <p:cNvGrpSpPr/>
                  <p:nvPr/>
                </p:nvGrpSpPr>
                <p:grpSpPr>
                  <a:xfrm>
                    <a:off x="7849901" y="87407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25" name="Google Shape;192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6" name="Google Shape;192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7" name="Google Shape;192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8" name="Google Shape;1928;p20"/>
                  <p:cNvGrpSpPr/>
                  <p:nvPr/>
                </p:nvGrpSpPr>
                <p:grpSpPr>
                  <a:xfrm>
                    <a:off x="7849901" y="102899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29" name="Google Shape;192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0" name="Google Shape;193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1" name="Google Shape;193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32" name="Google Shape;1932;p20"/>
                  <p:cNvGrpSpPr/>
                  <p:nvPr/>
                </p:nvGrpSpPr>
                <p:grpSpPr>
                  <a:xfrm>
                    <a:off x="7849901" y="118366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33" name="Google Shape;193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4" name="Google Shape;193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5" name="Google Shape;193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36" name="Google Shape;1936;p20"/>
                <p:cNvGrpSpPr/>
                <p:nvPr/>
              </p:nvGrpSpPr>
              <p:grpSpPr>
                <a:xfrm>
                  <a:off x="6927762" y="556914"/>
                  <a:ext cx="1311256" cy="1084001"/>
                  <a:chOff x="7100612" y="254614"/>
                  <a:chExt cx="1311256" cy="1084001"/>
                </a:xfrm>
              </p:grpSpPr>
              <p:grpSp>
                <p:nvGrpSpPr>
                  <p:cNvPr id="1937" name="Google Shape;1937;p20"/>
                  <p:cNvGrpSpPr/>
                  <p:nvPr/>
                </p:nvGrpSpPr>
                <p:grpSpPr>
                  <a:xfrm>
                    <a:off x="7100612" y="254614"/>
                    <a:ext cx="749290" cy="154928"/>
                    <a:chOff x="3142850" y="1104195"/>
                    <a:chExt cx="1280400" cy="291000"/>
                  </a:xfrm>
                </p:grpSpPr>
                <p:sp>
                  <p:nvSpPr>
                    <p:cNvPr id="1938" name="Google Shape;1938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9" name="Google Shape;193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0" name="Google Shape;194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1" name="Google Shape;194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42" name="Google Shape;1942;p20"/>
                  <p:cNvGrpSpPr/>
                  <p:nvPr/>
                </p:nvGrpSpPr>
                <p:grpSpPr>
                  <a:xfrm>
                    <a:off x="7100612" y="40955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43" name="Google Shape;194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4" name="Google Shape;194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5" name="Google Shape;194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6" name="Google Shape;194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47" name="Google Shape;1947;p20"/>
                  <p:cNvGrpSpPr/>
                  <p:nvPr/>
                </p:nvGrpSpPr>
                <p:grpSpPr>
                  <a:xfrm>
                    <a:off x="7100612" y="56448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48" name="Google Shape;194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9" name="Google Shape;194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0" name="Google Shape;195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1" name="Google Shape;195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2" name="Google Shape;1952;p20"/>
                  <p:cNvGrpSpPr/>
                  <p:nvPr/>
                </p:nvGrpSpPr>
                <p:grpSpPr>
                  <a:xfrm>
                    <a:off x="7100612" y="71914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53" name="Google Shape;195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7" name="Google Shape;1957;p20"/>
                  <p:cNvGrpSpPr/>
                  <p:nvPr/>
                </p:nvGrpSpPr>
                <p:grpSpPr>
                  <a:xfrm>
                    <a:off x="7100612" y="874078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58" name="Google Shape;195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62" name="Google Shape;1962;p20"/>
                  <p:cNvGrpSpPr/>
                  <p:nvPr/>
                </p:nvGrpSpPr>
                <p:grpSpPr>
                  <a:xfrm>
                    <a:off x="7100612" y="1028754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63" name="Google Shape;196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67" name="Google Shape;1967;p20"/>
                  <p:cNvGrpSpPr/>
                  <p:nvPr/>
                </p:nvGrpSpPr>
                <p:grpSpPr>
                  <a:xfrm>
                    <a:off x="7100612" y="1183686"/>
                    <a:ext cx="749290" cy="154928"/>
                    <a:chOff x="3142850" y="756600"/>
                    <a:chExt cx="1280400" cy="291000"/>
                  </a:xfrm>
                </p:grpSpPr>
                <p:sp>
                  <p:nvSpPr>
                    <p:cNvPr id="1968" name="Google Shape;196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9" name="Google Shape;196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0" name="Google Shape;197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1" name="Google Shape;197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72" name="Google Shape;1972;p20"/>
                  <p:cNvGrpSpPr/>
                  <p:nvPr/>
                </p:nvGrpSpPr>
                <p:grpSpPr>
                  <a:xfrm>
                    <a:off x="7849901" y="25487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73" name="Google Shape;197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76" name="Google Shape;1976;p20"/>
                  <p:cNvGrpSpPr/>
                  <p:nvPr/>
                </p:nvGrpSpPr>
                <p:grpSpPr>
                  <a:xfrm>
                    <a:off x="7849901" y="40954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77" name="Google Shape;1977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8" name="Google Shape;1978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9" name="Google Shape;1979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80" name="Google Shape;1980;p20"/>
                  <p:cNvGrpSpPr/>
                  <p:nvPr/>
                </p:nvGrpSpPr>
                <p:grpSpPr>
                  <a:xfrm>
                    <a:off x="7849901" y="56446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81" name="Google Shape;1981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2" name="Google Shape;1982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3" name="Google Shape;1983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84" name="Google Shape;1984;p20"/>
                  <p:cNvGrpSpPr/>
                  <p:nvPr/>
                </p:nvGrpSpPr>
                <p:grpSpPr>
                  <a:xfrm>
                    <a:off x="7849901" y="71913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85" name="Google Shape;1985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88" name="Google Shape;1988;p20"/>
                  <p:cNvGrpSpPr/>
                  <p:nvPr/>
                </p:nvGrpSpPr>
                <p:grpSpPr>
                  <a:xfrm>
                    <a:off x="7849901" y="874076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89" name="Google Shape;1989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1" name="Google Shape;1991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92" name="Google Shape;1992;p20"/>
                  <p:cNvGrpSpPr/>
                  <p:nvPr/>
                </p:nvGrpSpPr>
                <p:grpSpPr>
                  <a:xfrm>
                    <a:off x="7849901" y="1028999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93" name="Google Shape;1993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4" name="Google Shape;1994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5" name="Google Shape;1995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96" name="Google Shape;1996;p20"/>
                  <p:cNvGrpSpPr/>
                  <p:nvPr/>
                </p:nvGrpSpPr>
                <p:grpSpPr>
                  <a:xfrm>
                    <a:off x="7849901" y="1183665"/>
                    <a:ext cx="561968" cy="154928"/>
                    <a:chOff x="3462950" y="1104195"/>
                    <a:chExt cx="960300" cy="291000"/>
                  </a:xfrm>
                </p:grpSpPr>
                <p:sp>
                  <p:nvSpPr>
                    <p:cNvPr id="1997" name="Google Shape;1997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000" name="Google Shape;2000;p20"/>
              <p:cNvSpPr txBox="1"/>
              <p:nvPr/>
            </p:nvSpPr>
            <p:spPr>
              <a:xfrm>
                <a:off x="8219475" y="2394813"/>
                <a:ext cx="53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W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001" name="Google Shape;2001;p20"/>
              <p:cNvSpPr txBox="1"/>
              <p:nvPr/>
            </p:nvSpPr>
            <p:spPr>
              <a:xfrm>
                <a:off x="8073200" y="2155063"/>
                <a:ext cx="53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3"/>
                    </a:solidFill>
                    <a:latin typeface="Oswald"/>
                    <a:ea typeface="Oswald"/>
                    <a:cs typeface="Oswald"/>
                    <a:sym typeface="Oswald"/>
                  </a:rPr>
                  <a:t>W</a:t>
                </a:r>
                <a:r>
                  <a:rPr lang="en" baseline="-25000">
                    <a:solidFill>
                      <a:schemeClr val="accent3"/>
                    </a:solidFill>
                    <a:latin typeface="Oswald"/>
                    <a:ea typeface="Oswald"/>
                    <a:cs typeface="Oswald"/>
                    <a:sym typeface="Oswald"/>
                  </a:rPr>
                  <a:t>2</a:t>
                </a:r>
                <a:endParaRPr baseline="-250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002" name="Google Shape;2002;p20"/>
              <p:cNvSpPr txBox="1"/>
              <p:nvPr/>
            </p:nvSpPr>
            <p:spPr>
              <a:xfrm>
                <a:off x="7920050" y="1910213"/>
                <a:ext cx="53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Oswald"/>
                    <a:ea typeface="Oswald"/>
                    <a:cs typeface="Oswald"/>
                    <a:sym typeface="Oswald"/>
                  </a:rPr>
                  <a:t>W</a:t>
                </a:r>
                <a:r>
                  <a:rPr lang="en" baseline="-25000">
                    <a:solidFill>
                      <a:schemeClr val="dk2"/>
                    </a:solidFill>
                    <a:latin typeface="Oswald"/>
                    <a:ea typeface="Oswald"/>
                    <a:cs typeface="Oswald"/>
                    <a:sym typeface="Oswald"/>
                  </a:rPr>
                  <a:t>3</a:t>
                </a:r>
                <a:endParaRPr baseline="-2500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2003" name="Google Shape;2003;p20"/>
            <p:cNvSpPr txBox="1"/>
            <p:nvPr/>
          </p:nvSpPr>
          <p:spPr>
            <a:xfrm>
              <a:off x="8025151" y="27225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7 x 7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004" name="Google Shape;2004;p20"/>
          <p:cNvGrpSpPr/>
          <p:nvPr/>
        </p:nvGrpSpPr>
        <p:grpSpPr>
          <a:xfrm>
            <a:off x="3832041" y="2574595"/>
            <a:ext cx="3025196" cy="2296405"/>
            <a:chOff x="3832041" y="2574595"/>
            <a:chExt cx="3025196" cy="2296405"/>
          </a:xfrm>
        </p:grpSpPr>
        <p:sp>
          <p:nvSpPr>
            <p:cNvPr id="2005" name="Google Shape;2005;p20"/>
            <p:cNvSpPr/>
            <p:nvPr/>
          </p:nvSpPr>
          <p:spPr>
            <a:xfrm>
              <a:off x="4188000" y="3557525"/>
              <a:ext cx="1789800" cy="122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6" name="Google Shape;2006;p20"/>
            <p:cNvGrpSpPr/>
            <p:nvPr/>
          </p:nvGrpSpPr>
          <p:grpSpPr>
            <a:xfrm>
              <a:off x="4218158" y="3737423"/>
              <a:ext cx="868954" cy="746758"/>
              <a:chOff x="6622962" y="252114"/>
              <a:chExt cx="1616056" cy="1388801"/>
            </a:xfrm>
          </p:grpSpPr>
          <p:grpSp>
            <p:nvGrpSpPr>
              <p:cNvPr id="2007" name="Google Shape;2007;p20"/>
              <p:cNvGrpSpPr/>
              <p:nvPr/>
            </p:nvGrpSpPr>
            <p:grpSpPr>
              <a:xfrm>
                <a:off x="6622962" y="252114"/>
                <a:ext cx="1311256" cy="1084001"/>
                <a:chOff x="7100612" y="254614"/>
                <a:chExt cx="1311256" cy="1084001"/>
              </a:xfrm>
            </p:grpSpPr>
            <p:grpSp>
              <p:nvGrpSpPr>
                <p:cNvPr id="2008" name="Google Shape;2008;p20"/>
                <p:cNvGrpSpPr/>
                <p:nvPr/>
              </p:nvGrpSpPr>
              <p:grpSpPr>
                <a:xfrm>
                  <a:off x="7100612" y="254614"/>
                  <a:ext cx="749290" cy="154928"/>
                  <a:chOff x="3142850" y="1104195"/>
                  <a:chExt cx="1280400" cy="291000"/>
                </a:xfrm>
              </p:grpSpPr>
              <p:sp>
                <p:nvSpPr>
                  <p:cNvPr id="2009" name="Google Shape;2009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13" name="Google Shape;2013;p20"/>
                <p:cNvGrpSpPr/>
                <p:nvPr/>
              </p:nvGrpSpPr>
              <p:grpSpPr>
                <a:xfrm>
                  <a:off x="7100612" y="40955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14" name="Google Shape;201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18" name="Google Shape;2018;p20"/>
                <p:cNvGrpSpPr/>
                <p:nvPr/>
              </p:nvGrpSpPr>
              <p:grpSpPr>
                <a:xfrm>
                  <a:off x="7100612" y="56448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19" name="Google Shape;201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23" name="Google Shape;2023;p20"/>
                <p:cNvGrpSpPr/>
                <p:nvPr/>
              </p:nvGrpSpPr>
              <p:grpSpPr>
                <a:xfrm>
                  <a:off x="7100612" y="71914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24" name="Google Shape;202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28" name="Google Shape;2028;p20"/>
                <p:cNvGrpSpPr/>
                <p:nvPr/>
              </p:nvGrpSpPr>
              <p:grpSpPr>
                <a:xfrm>
                  <a:off x="7100612" y="87407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29" name="Google Shape;202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1" name="Google Shape;203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2" name="Google Shape;203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33" name="Google Shape;2033;p20"/>
                <p:cNvGrpSpPr/>
                <p:nvPr/>
              </p:nvGrpSpPr>
              <p:grpSpPr>
                <a:xfrm>
                  <a:off x="7100612" y="1028754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34" name="Google Shape;2034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5" name="Google Shape;2035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6" name="Google Shape;2036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7" name="Google Shape;2037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38" name="Google Shape;2038;p20"/>
                <p:cNvGrpSpPr/>
                <p:nvPr/>
              </p:nvGrpSpPr>
              <p:grpSpPr>
                <a:xfrm>
                  <a:off x="7100612" y="118368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39" name="Google Shape;2039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0" name="Google Shape;2040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1" name="Google Shape;2041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2" name="Google Shape;2042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43" name="Google Shape;2043;p20"/>
                <p:cNvGrpSpPr/>
                <p:nvPr/>
              </p:nvGrpSpPr>
              <p:grpSpPr>
                <a:xfrm>
                  <a:off x="7849901" y="25487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44" name="Google Shape;204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5" name="Google Shape;204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6" name="Google Shape;204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47" name="Google Shape;2047;p20"/>
                <p:cNvGrpSpPr/>
                <p:nvPr/>
              </p:nvGrpSpPr>
              <p:grpSpPr>
                <a:xfrm>
                  <a:off x="7849901" y="40954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48" name="Google Shape;204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9" name="Google Shape;204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0" name="Google Shape;205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51" name="Google Shape;2051;p20"/>
                <p:cNvGrpSpPr/>
                <p:nvPr/>
              </p:nvGrpSpPr>
              <p:grpSpPr>
                <a:xfrm>
                  <a:off x="7849901" y="56446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52" name="Google Shape;205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3" name="Google Shape;205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4" name="Google Shape;205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55" name="Google Shape;2055;p20"/>
                <p:cNvGrpSpPr/>
                <p:nvPr/>
              </p:nvGrpSpPr>
              <p:grpSpPr>
                <a:xfrm>
                  <a:off x="7849901" y="71913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56" name="Google Shape;205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7" name="Google Shape;205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8" name="Google Shape;205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59" name="Google Shape;2059;p20"/>
                <p:cNvGrpSpPr/>
                <p:nvPr/>
              </p:nvGrpSpPr>
              <p:grpSpPr>
                <a:xfrm>
                  <a:off x="7849901" y="87407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60" name="Google Shape;206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3" name="Google Shape;2063;p20"/>
                <p:cNvGrpSpPr/>
                <p:nvPr/>
              </p:nvGrpSpPr>
              <p:grpSpPr>
                <a:xfrm>
                  <a:off x="7849901" y="102899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64" name="Google Shape;206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6" name="Google Shape;206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7" name="Google Shape;2067;p20"/>
                <p:cNvGrpSpPr/>
                <p:nvPr/>
              </p:nvGrpSpPr>
              <p:grpSpPr>
                <a:xfrm>
                  <a:off x="7849901" y="118366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068" name="Google Shape;206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9" name="Google Shape;206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0" name="Google Shape;207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71" name="Google Shape;2071;p20"/>
              <p:cNvGrpSpPr/>
              <p:nvPr/>
            </p:nvGrpSpPr>
            <p:grpSpPr>
              <a:xfrm>
                <a:off x="6775362" y="404514"/>
                <a:ext cx="1311256" cy="1084001"/>
                <a:chOff x="7100612" y="254614"/>
                <a:chExt cx="1311256" cy="1084001"/>
              </a:xfrm>
            </p:grpSpPr>
            <p:grpSp>
              <p:nvGrpSpPr>
                <p:cNvPr id="2072" name="Google Shape;2072;p20"/>
                <p:cNvGrpSpPr/>
                <p:nvPr/>
              </p:nvGrpSpPr>
              <p:grpSpPr>
                <a:xfrm>
                  <a:off x="7100612" y="254614"/>
                  <a:ext cx="749290" cy="154928"/>
                  <a:chOff x="3142850" y="1104195"/>
                  <a:chExt cx="1280400" cy="291000"/>
                </a:xfrm>
              </p:grpSpPr>
              <p:sp>
                <p:nvSpPr>
                  <p:cNvPr id="2073" name="Google Shape;2073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4" name="Google Shape;207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5" name="Google Shape;207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6" name="Google Shape;207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77" name="Google Shape;2077;p20"/>
                <p:cNvGrpSpPr/>
                <p:nvPr/>
              </p:nvGrpSpPr>
              <p:grpSpPr>
                <a:xfrm>
                  <a:off x="7100612" y="40955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78" name="Google Shape;207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9" name="Google Shape;207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0" name="Google Shape;208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1" name="Google Shape;208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82" name="Google Shape;2082;p20"/>
                <p:cNvGrpSpPr/>
                <p:nvPr/>
              </p:nvGrpSpPr>
              <p:grpSpPr>
                <a:xfrm>
                  <a:off x="7100612" y="56448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83" name="Google Shape;208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4" name="Google Shape;208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5" name="Google Shape;208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6" name="Google Shape;208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87" name="Google Shape;2087;p20"/>
                <p:cNvGrpSpPr/>
                <p:nvPr/>
              </p:nvGrpSpPr>
              <p:grpSpPr>
                <a:xfrm>
                  <a:off x="7100612" y="71914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88" name="Google Shape;208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9" name="Google Shape;208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0" name="Google Shape;209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1" name="Google Shape;209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2" name="Google Shape;2092;p20"/>
                <p:cNvGrpSpPr/>
                <p:nvPr/>
              </p:nvGrpSpPr>
              <p:grpSpPr>
                <a:xfrm>
                  <a:off x="7100612" y="87407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93" name="Google Shape;209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4" name="Google Shape;209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5" name="Google Shape;209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6" name="Google Shape;209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7" name="Google Shape;2097;p20"/>
                <p:cNvGrpSpPr/>
                <p:nvPr/>
              </p:nvGrpSpPr>
              <p:grpSpPr>
                <a:xfrm>
                  <a:off x="7100612" y="1028754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098" name="Google Shape;2098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9" name="Google Shape;2099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0" name="Google Shape;2100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1" name="Google Shape;2101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02" name="Google Shape;2102;p20"/>
                <p:cNvGrpSpPr/>
                <p:nvPr/>
              </p:nvGrpSpPr>
              <p:grpSpPr>
                <a:xfrm>
                  <a:off x="7100612" y="118368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03" name="Google Shape;2103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4" name="Google Shape;2104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5" name="Google Shape;2105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6" name="Google Shape;2106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07" name="Google Shape;2107;p20"/>
                <p:cNvGrpSpPr/>
                <p:nvPr/>
              </p:nvGrpSpPr>
              <p:grpSpPr>
                <a:xfrm>
                  <a:off x="7849901" y="25487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08" name="Google Shape;210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9" name="Google Shape;210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0" name="Google Shape;211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1" name="Google Shape;2111;p20"/>
                <p:cNvGrpSpPr/>
                <p:nvPr/>
              </p:nvGrpSpPr>
              <p:grpSpPr>
                <a:xfrm>
                  <a:off x="7849901" y="40954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12" name="Google Shape;211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3" name="Google Shape;211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4" name="Google Shape;211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5" name="Google Shape;2115;p20"/>
                <p:cNvGrpSpPr/>
                <p:nvPr/>
              </p:nvGrpSpPr>
              <p:grpSpPr>
                <a:xfrm>
                  <a:off x="7849901" y="56446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16" name="Google Shape;211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7" name="Google Shape;211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8" name="Google Shape;211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9" name="Google Shape;2119;p20"/>
                <p:cNvGrpSpPr/>
                <p:nvPr/>
              </p:nvGrpSpPr>
              <p:grpSpPr>
                <a:xfrm>
                  <a:off x="7849901" y="71913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20" name="Google Shape;212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1" name="Google Shape;212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2" name="Google Shape;212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3" name="Google Shape;2123;p20"/>
                <p:cNvGrpSpPr/>
                <p:nvPr/>
              </p:nvGrpSpPr>
              <p:grpSpPr>
                <a:xfrm>
                  <a:off x="7849901" y="87407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24" name="Google Shape;212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5" name="Google Shape;212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7" name="Google Shape;2127;p20"/>
                <p:cNvGrpSpPr/>
                <p:nvPr/>
              </p:nvGrpSpPr>
              <p:grpSpPr>
                <a:xfrm>
                  <a:off x="7849901" y="102899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28" name="Google Shape;212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9" name="Google Shape;212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0" name="Google Shape;213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1" name="Google Shape;2131;p20"/>
                <p:cNvGrpSpPr/>
                <p:nvPr/>
              </p:nvGrpSpPr>
              <p:grpSpPr>
                <a:xfrm>
                  <a:off x="7849901" y="118366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32" name="Google Shape;213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4" name="Google Shape;213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35" name="Google Shape;2135;p20"/>
              <p:cNvGrpSpPr/>
              <p:nvPr/>
            </p:nvGrpSpPr>
            <p:grpSpPr>
              <a:xfrm>
                <a:off x="6927762" y="556914"/>
                <a:ext cx="1311256" cy="1084001"/>
                <a:chOff x="7100612" y="254614"/>
                <a:chExt cx="1311256" cy="1084001"/>
              </a:xfrm>
            </p:grpSpPr>
            <p:grpSp>
              <p:nvGrpSpPr>
                <p:cNvPr id="2136" name="Google Shape;2136;p20"/>
                <p:cNvGrpSpPr/>
                <p:nvPr/>
              </p:nvGrpSpPr>
              <p:grpSpPr>
                <a:xfrm>
                  <a:off x="7100612" y="254614"/>
                  <a:ext cx="749290" cy="154928"/>
                  <a:chOff x="3142850" y="1104195"/>
                  <a:chExt cx="1280400" cy="291000"/>
                </a:xfrm>
              </p:grpSpPr>
              <p:sp>
                <p:nvSpPr>
                  <p:cNvPr id="2137" name="Google Shape;2137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1" name="Google Shape;2141;p20"/>
                <p:cNvGrpSpPr/>
                <p:nvPr/>
              </p:nvGrpSpPr>
              <p:grpSpPr>
                <a:xfrm>
                  <a:off x="7100612" y="40955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42" name="Google Shape;214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6" name="Google Shape;2146;p20"/>
                <p:cNvGrpSpPr/>
                <p:nvPr/>
              </p:nvGrpSpPr>
              <p:grpSpPr>
                <a:xfrm>
                  <a:off x="7100612" y="56448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47" name="Google Shape;214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51" name="Google Shape;2151;p20"/>
                <p:cNvGrpSpPr/>
                <p:nvPr/>
              </p:nvGrpSpPr>
              <p:grpSpPr>
                <a:xfrm>
                  <a:off x="7100612" y="71914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52" name="Google Shape;215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3" name="Google Shape;215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4" name="Google Shape;215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5" name="Google Shape;215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56" name="Google Shape;2156;p20"/>
                <p:cNvGrpSpPr/>
                <p:nvPr/>
              </p:nvGrpSpPr>
              <p:grpSpPr>
                <a:xfrm>
                  <a:off x="7100612" y="874078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57" name="Google Shape;215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8" name="Google Shape;215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61" name="Google Shape;2161;p20"/>
                <p:cNvGrpSpPr/>
                <p:nvPr/>
              </p:nvGrpSpPr>
              <p:grpSpPr>
                <a:xfrm>
                  <a:off x="7100612" y="1028754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62" name="Google Shape;2162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66" name="Google Shape;2166;p20"/>
                <p:cNvGrpSpPr/>
                <p:nvPr/>
              </p:nvGrpSpPr>
              <p:grpSpPr>
                <a:xfrm>
                  <a:off x="7100612" y="1183686"/>
                  <a:ext cx="749290" cy="154928"/>
                  <a:chOff x="3142850" y="756600"/>
                  <a:chExt cx="1280400" cy="291000"/>
                </a:xfrm>
              </p:grpSpPr>
              <p:sp>
                <p:nvSpPr>
                  <p:cNvPr id="2167" name="Google Shape;2167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71" name="Google Shape;2171;p20"/>
                <p:cNvGrpSpPr/>
                <p:nvPr/>
              </p:nvGrpSpPr>
              <p:grpSpPr>
                <a:xfrm>
                  <a:off x="7849901" y="25487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72" name="Google Shape;217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75" name="Google Shape;2175;p20"/>
                <p:cNvGrpSpPr/>
                <p:nvPr/>
              </p:nvGrpSpPr>
              <p:grpSpPr>
                <a:xfrm>
                  <a:off x="7849901" y="40954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76" name="Google Shape;217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79" name="Google Shape;2179;p20"/>
                <p:cNvGrpSpPr/>
                <p:nvPr/>
              </p:nvGrpSpPr>
              <p:grpSpPr>
                <a:xfrm>
                  <a:off x="7849901" y="56446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80" name="Google Shape;2180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83" name="Google Shape;2183;p20"/>
                <p:cNvGrpSpPr/>
                <p:nvPr/>
              </p:nvGrpSpPr>
              <p:grpSpPr>
                <a:xfrm>
                  <a:off x="7849901" y="71913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84" name="Google Shape;2184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87" name="Google Shape;2187;p20"/>
                <p:cNvGrpSpPr/>
                <p:nvPr/>
              </p:nvGrpSpPr>
              <p:grpSpPr>
                <a:xfrm>
                  <a:off x="7849901" y="874076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88" name="Google Shape;2188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1" name="Google Shape;2191;p20"/>
                <p:cNvGrpSpPr/>
                <p:nvPr/>
              </p:nvGrpSpPr>
              <p:grpSpPr>
                <a:xfrm>
                  <a:off x="7849901" y="1028999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92" name="Google Shape;2192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5" name="Google Shape;2195;p20"/>
                <p:cNvGrpSpPr/>
                <p:nvPr/>
              </p:nvGrpSpPr>
              <p:grpSpPr>
                <a:xfrm>
                  <a:off x="7849901" y="1183665"/>
                  <a:ext cx="561968" cy="154928"/>
                  <a:chOff x="3462950" y="1104195"/>
                  <a:chExt cx="960300" cy="291000"/>
                </a:xfrm>
              </p:grpSpPr>
              <p:sp>
                <p:nvSpPr>
                  <p:cNvPr id="2196" name="Google Shape;2196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99" name="Google Shape;2199;p20"/>
            <p:cNvGrpSpPr/>
            <p:nvPr/>
          </p:nvGrpSpPr>
          <p:grpSpPr>
            <a:xfrm>
              <a:off x="5290108" y="3703261"/>
              <a:ext cx="398772" cy="576873"/>
              <a:chOff x="3986808" y="1175075"/>
              <a:chExt cx="622274" cy="900197"/>
            </a:xfrm>
          </p:grpSpPr>
          <p:grpSp>
            <p:nvGrpSpPr>
              <p:cNvPr id="2200" name="Google Shape;2200;p20"/>
              <p:cNvGrpSpPr/>
              <p:nvPr/>
            </p:nvGrpSpPr>
            <p:grpSpPr>
              <a:xfrm>
                <a:off x="3986808" y="1175075"/>
                <a:ext cx="622274" cy="128680"/>
                <a:chOff x="3142850" y="1104195"/>
                <a:chExt cx="1280400" cy="291000"/>
              </a:xfrm>
            </p:grpSpPr>
            <p:sp>
              <p:nvSpPr>
                <p:cNvPr id="2201" name="Google Shape;2201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5" name="Google Shape;2205;p20"/>
              <p:cNvGrpSpPr/>
              <p:nvPr/>
            </p:nvGrpSpPr>
            <p:grpSpPr>
              <a:xfrm>
                <a:off x="3986808" y="130372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06" name="Google Shape;2206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0" name="Google Shape;2210;p20"/>
              <p:cNvGrpSpPr/>
              <p:nvPr/>
            </p:nvGrpSpPr>
            <p:grpSpPr>
              <a:xfrm>
                <a:off x="3986808" y="1432383"/>
                <a:ext cx="622274" cy="128680"/>
                <a:chOff x="3142850" y="756600"/>
                <a:chExt cx="1280400" cy="291000"/>
              </a:xfrm>
            </p:grpSpPr>
            <p:sp>
              <p:nvSpPr>
                <p:cNvPr id="2211" name="Google Shape;2211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5" name="Google Shape;2215;p20"/>
              <p:cNvGrpSpPr/>
              <p:nvPr/>
            </p:nvGrpSpPr>
            <p:grpSpPr>
              <a:xfrm>
                <a:off x="3986808" y="1560818"/>
                <a:ext cx="622274" cy="128680"/>
                <a:chOff x="3142850" y="756600"/>
                <a:chExt cx="1280400" cy="291000"/>
              </a:xfrm>
            </p:grpSpPr>
            <p:sp>
              <p:nvSpPr>
                <p:cNvPr id="2216" name="Google Shape;2216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0" name="Google Shape;2220;p20"/>
              <p:cNvGrpSpPr/>
              <p:nvPr/>
            </p:nvGrpSpPr>
            <p:grpSpPr>
              <a:xfrm>
                <a:off x="3986808" y="168948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21" name="Google Shape;2221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5" name="Google Shape;2225;p20"/>
              <p:cNvGrpSpPr/>
              <p:nvPr/>
            </p:nvGrpSpPr>
            <p:grpSpPr>
              <a:xfrm>
                <a:off x="3986808" y="181793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26" name="Google Shape;2226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0" name="Google Shape;2230;p20"/>
              <p:cNvGrpSpPr/>
              <p:nvPr/>
            </p:nvGrpSpPr>
            <p:grpSpPr>
              <a:xfrm>
                <a:off x="3986808" y="1946592"/>
                <a:ext cx="622274" cy="128680"/>
                <a:chOff x="3142850" y="756600"/>
                <a:chExt cx="1280400" cy="291000"/>
              </a:xfrm>
            </p:grpSpPr>
            <p:sp>
              <p:nvSpPr>
                <p:cNvPr id="2231" name="Google Shape;2231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51C75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5" name="Google Shape;2235;p20"/>
            <p:cNvGrpSpPr/>
            <p:nvPr/>
          </p:nvGrpSpPr>
          <p:grpSpPr>
            <a:xfrm>
              <a:off x="5409208" y="3822361"/>
              <a:ext cx="398772" cy="576873"/>
              <a:chOff x="3986808" y="1175075"/>
              <a:chExt cx="622274" cy="900197"/>
            </a:xfrm>
          </p:grpSpPr>
          <p:grpSp>
            <p:nvGrpSpPr>
              <p:cNvPr id="2236" name="Google Shape;2236;p20"/>
              <p:cNvGrpSpPr/>
              <p:nvPr/>
            </p:nvGrpSpPr>
            <p:grpSpPr>
              <a:xfrm>
                <a:off x="3986808" y="1175075"/>
                <a:ext cx="622274" cy="128680"/>
                <a:chOff x="3142850" y="1104195"/>
                <a:chExt cx="1280400" cy="291000"/>
              </a:xfrm>
            </p:grpSpPr>
            <p:sp>
              <p:nvSpPr>
                <p:cNvPr id="2237" name="Google Shape;2237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1" name="Google Shape;2241;p20"/>
              <p:cNvGrpSpPr/>
              <p:nvPr/>
            </p:nvGrpSpPr>
            <p:grpSpPr>
              <a:xfrm>
                <a:off x="3986808" y="130372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42" name="Google Shape;2242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6" name="Google Shape;2246;p20"/>
              <p:cNvGrpSpPr/>
              <p:nvPr/>
            </p:nvGrpSpPr>
            <p:grpSpPr>
              <a:xfrm>
                <a:off x="3986808" y="1432383"/>
                <a:ext cx="622274" cy="128680"/>
                <a:chOff x="3142850" y="756600"/>
                <a:chExt cx="1280400" cy="291000"/>
              </a:xfrm>
            </p:grpSpPr>
            <p:sp>
              <p:nvSpPr>
                <p:cNvPr id="2247" name="Google Shape;2247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1" name="Google Shape;2251;p20"/>
              <p:cNvGrpSpPr/>
              <p:nvPr/>
            </p:nvGrpSpPr>
            <p:grpSpPr>
              <a:xfrm>
                <a:off x="3986808" y="1560818"/>
                <a:ext cx="622274" cy="128680"/>
                <a:chOff x="3142850" y="756600"/>
                <a:chExt cx="1280400" cy="291000"/>
              </a:xfrm>
            </p:grpSpPr>
            <p:sp>
              <p:nvSpPr>
                <p:cNvPr id="2252" name="Google Shape;2252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6" name="Google Shape;2256;p20"/>
              <p:cNvGrpSpPr/>
              <p:nvPr/>
            </p:nvGrpSpPr>
            <p:grpSpPr>
              <a:xfrm>
                <a:off x="3986808" y="168948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57" name="Google Shape;2257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1" name="Google Shape;2261;p20"/>
              <p:cNvGrpSpPr/>
              <p:nvPr/>
            </p:nvGrpSpPr>
            <p:grpSpPr>
              <a:xfrm>
                <a:off x="3986808" y="181793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62" name="Google Shape;2262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6" name="Google Shape;2266;p20"/>
              <p:cNvGrpSpPr/>
              <p:nvPr/>
            </p:nvGrpSpPr>
            <p:grpSpPr>
              <a:xfrm>
                <a:off x="3986808" y="1946592"/>
                <a:ext cx="622274" cy="128680"/>
                <a:chOff x="3142850" y="756600"/>
                <a:chExt cx="1280400" cy="291000"/>
              </a:xfrm>
            </p:grpSpPr>
            <p:sp>
              <p:nvSpPr>
                <p:cNvPr id="2267" name="Google Shape;2267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74EA7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1" name="Google Shape;2271;p20"/>
            <p:cNvGrpSpPr/>
            <p:nvPr/>
          </p:nvGrpSpPr>
          <p:grpSpPr>
            <a:xfrm>
              <a:off x="5528309" y="3941462"/>
              <a:ext cx="398772" cy="576873"/>
              <a:chOff x="3986808" y="1175075"/>
              <a:chExt cx="622274" cy="900197"/>
            </a:xfrm>
          </p:grpSpPr>
          <p:grpSp>
            <p:nvGrpSpPr>
              <p:cNvPr id="2272" name="Google Shape;2272;p20"/>
              <p:cNvGrpSpPr/>
              <p:nvPr/>
            </p:nvGrpSpPr>
            <p:grpSpPr>
              <a:xfrm>
                <a:off x="3986808" y="1175075"/>
                <a:ext cx="622274" cy="128680"/>
                <a:chOff x="3142850" y="1104195"/>
                <a:chExt cx="1280400" cy="291000"/>
              </a:xfrm>
            </p:grpSpPr>
            <p:sp>
              <p:nvSpPr>
                <p:cNvPr id="2273" name="Google Shape;2273;p20"/>
                <p:cNvSpPr/>
                <p:nvPr/>
              </p:nvSpPr>
              <p:spPr>
                <a:xfrm>
                  <a:off x="31428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4629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7830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4103150" y="1104195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7" name="Google Shape;2277;p20"/>
              <p:cNvGrpSpPr/>
              <p:nvPr/>
            </p:nvGrpSpPr>
            <p:grpSpPr>
              <a:xfrm>
                <a:off x="3986808" y="130372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78" name="Google Shape;2278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2" name="Google Shape;2282;p20"/>
              <p:cNvGrpSpPr/>
              <p:nvPr/>
            </p:nvGrpSpPr>
            <p:grpSpPr>
              <a:xfrm>
                <a:off x="3986808" y="1432383"/>
                <a:ext cx="622274" cy="128680"/>
                <a:chOff x="3142850" y="756600"/>
                <a:chExt cx="1280400" cy="291000"/>
              </a:xfrm>
            </p:grpSpPr>
            <p:sp>
              <p:nvSpPr>
                <p:cNvPr id="2283" name="Google Shape;2283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2287;p20"/>
              <p:cNvGrpSpPr/>
              <p:nvPr/>
            </p:nvGrpSpPr>
            <p:grpSpPr>
              <a:xfrm>
                <a:off x="3986808" y="1560818"/>
                <a:ext cx="622274" cy="128680"/>
                <a:chOff x="3142850" y="756600"/>
                <a:chExt cx="1280400" cy="291000"/>
              </a:xfrm>
            </p:grpSpPr>
            <p:sp>
              <p:nvSpPr>
                <p:cNvPr id="2288" name="Google Shape;2288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2" name="Google Shape;2292;p20"/>
              <p:cNvGrpSpPr/>
              <p:nvPr/>
            </p:nvGrpSpPr>
            <p:grpSpPr>
              <a:xfrm>
                <a:off x="3986808" y="168948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93" name="Google Shape;2293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7" name="Google Shape;2297;p20"/>
              <p:cNvGrpSpPr/>
              <p:nvPr/>
            </p:nvGrpSpPr>
            <p:grpSpPr>
              <a:xfrm>
                <a:off x="3986808" y="1817930"/>
                <a:ext cx="622274" cy="128680"/>
                <a:chOff x="3142850" y="756600"/>
                <a:chExt cx="1280400" cy="291000"/>
              </a:xfrm>
            </p:grpSpPr>
            <p:sp>
              <p:nvSpPr>
                <p:cNvPr id="2298" name="Google Shape;2298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2" name="Google Shape;2302;p20"/>
              <p:cNvGrpSpPr/>
              <p:nvPr/>
            </p:nvGrpSpPr>
            <p:grpSpPr>
              <a:xfrm>
                <a:off x="3986808" y="1946592"/>
                <a:ext cx="622274" cy="128680"/>
                <a:chOff x="3142850" y="756600"/>
                <a:chExt cx="1280400" cy="2910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31428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34629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20"/>
                <p:cNvSpPr/>
                <p:nvPr/>
              </p:nvSpPr>
              <p:spPr>
                <a:xfrm>
                  <a:off x="37830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20"/>
                <p:cNvSpPr/>
                <p:nvPr/>
              </p:nvSpPr>
              <p:spPr>
                <a:xfrm>
                  <a:off x="4103150" y="756600"/>
                  <a:ext cx="320100" cy="29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E7CC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07" name="Google Shape;2307;p20"/>
            <p:cNvSpPr/>
            <p:nvPr/>
          </p:nvSpPr>
          <p:spPr>
            <a:xfrm>
              <a:off x="5101150" y="4018925"/>
              <a:ext cx="174900" cy="174900"/>
            </a:xfrm>
            <a:prstGeom prst="mathMultiply">
              <a:avLst>
                <a:gd name="adj1" fmla="val 2352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8" name="Google Shape;2308;p20"/>
            <p:cNvCxnSpPr>
              <a:stCxn id="1360" idx="3"/>
              <a:endCxn id="2005" idx="1"/>
            </p:cNvCxnSpPr>
            <p:nvPr/>
          </p:nvCxnSpPr>
          <p:spPr>
            <a:xfrm rot="10800000" flipH="1">
              <a:off x="3832041" y="4169946"/>
              <a:ext cx="356100" cy="201600"/>
            </a:xfrm>
            <a:prstGeom prst="curvedConnector3">
              <a:avLst>
                <a:gd name="adj1" fmla="val 4998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9" name="Google Shape;2309;p20"/>
            <p:cNvCxnSpPr>
              <a:stCxn id="1830" idx="1"/>
              <a:endCxn id="2005" idx="0"/>
            </p:cNvCxnSpPr>
            <p:nvPr/>
          </p:nvCxnSpPr>
          <p:spPr>
            <a:xfrm flipH="1">
              <a:off x="5083037" y="2574595"/>
              <a:ext cx="1774200" cy="9828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0" name="Google Shape;2310;p20"/>
            <p:cNvSpPr txBox="1"/>
            <p:nvPr/>
          </p:nvSpPr>
          <p:spPr>
            <a:xfrm>
              <a:off x="4501526" y="44861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7 x 7</a:t>
              </a:r>
              <a:endPara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311" name="Google Shape;2311;p20"/>
            <p:cNvSpPr txBox="1"/>
            <p:nvPr/>
          </p:nvSpPr>
          <p:spPr>
            <a:xfrm>
              <a:off x="5439301" y="453230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51C75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312" name="Google Shape;2312;p20"/>
          <p:cNvGrpSpPr/>
          <p:nvPr/>
        </p:nvGrpSpPr>
        <p:grpSpPr>
          <a:xfrm>
            <a:off x="5977800" y="3367347"/>
            <a:ext cx="1200978" cy="1715128"/>
            <a:chOff x="5977800" y="3367347"/>
            <a:chExt cx="1200978" cy="1715128"/>
          </a:xfrm>
        </p:grpSpPr>
        <p:grpSp>
          <p:nvGrpSpPr>
            <p:cNvPr id="2313" name="Google Shape;2313;p20"/>
            <p:cNvGrpSpPr/>
            <p:nvPr/>
          </p:nvGrpSpPr>
          <p:grpSpPr>
            <a:xfrm>
              <a:off x="5977800" y="3367347"/>
              <a:ext cx="1200978" cy="1355224"/>
              <a:chOff x="5977800" y="3367347"/>
              <a:chExt cx="1200978" cy="1355224"/>
            </a:xfrm>
          </p:grpSpPr>
          <p:grpSp>
            <p:nvGrpSpPr>
              <p:cNvPr id="2314" name="Google Shape;2314;p20"/>
              <p:cNvGrpSpPr/>
              <p:nvPr/>
            </p:nvGrpSpPr>
            <p:grpSpPr>
              <a:xfrm>
                <a:off x="6119601" y="3367347"/>
                <a:ext cx="1059177" cy="1355224"/>
                <a:chOff x="3022276" y="3192025"/>
                <a:chExt cx="815065" cy="1042962"/>
              </a:xfrm>
            </p:grpSpPr>
            <p:grpSp>
              <p:nvGrpSpPr>
                <p:cNvPr id="2315" name="Google Shape;2315;p20"/>
                <p:cNvGrpSpPr/>
                <p:nvPr/>
              </p:nvGrpSpPr>
              <p:grpSpPr>
                <a:xfrm>
                  <a:off x="3022276" y="3192025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2316" name="Google Shape;2316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2317" name="Google Shape;2317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8" name="Google Shape;2318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9" name="Google Shape;2319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0" name="Google Shape;2320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1" name="Google Shape;2321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22" name="Google Shape;232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3" name="Google Shape;232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" name="Google Shape;232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" name="Google Shape;232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6" name="Google Shape;2326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27" name="Google Shape;232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" name="Google Shape;232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" name="Google Shape;232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" name="Google Shape;233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1" name="Google Shape;2331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32" name="Google Shape;233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" name="Google Shape;233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6" name="Google Shape;2336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37" name="Google Shape;233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" name="Google Shape;233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" name="Google Shape;233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" name="Google Shape;234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1" name="Google Shape;2341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42" name="Google Shape;2342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" name="Google Shape;2343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4" name="Google Shape;2344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5" name="Google Shape;2345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6" name="Google Shape;2346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47" name="Google Shape;2347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8" name="Google Shape;2348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9" name="Google Shape;2349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0" name="Google Shape;2350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51" name="Google Shape;2351;p20"/>
                <p:cNvGrpSpPr/>
                <p:nvPr/>
              </p:nvGrpSpPr>
              <p:grpSpPr>
                <a:xfrm>
                  <a:off x="3174676" y="3344425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2352" name="Google Shape;2352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2353" name="Google Shape;2353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4" name="Google Shape;2354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5" name="Google Shape;2355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6" name="Google Shape;2356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57" name="Google Shape;2357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58" name="Google Shape;235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9" name="Google Shape;235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0" name="Google Shape;236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1" name="Google Shape;236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62" name="Google Shape;2362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63" name="Google Shape;236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4" name="Google Shape;236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5" name="Google Shape;236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6" name="Google Shape;236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67" name="Google Shape;2367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68" name="Google Shape;236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9" name="Google Shape;236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0" name="Google Shape;237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1" name="Google Shape;237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72" name="Google Shape;2372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73" name="Google Shape;237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4" name="Google Shape;237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5" name="Google Shape;237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6" name="Google Shape;237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77" name="Google Shape;2377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78" name="Google Shape;2378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9" name="Google Shape;2379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0" name="Google Shape;2380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1" name="Google Shape;2381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82" name="Google Shape;2382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83" name="Google Shape;2383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4" name="Google Shape;2384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5" name="Google Shape;2385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6" name="Google Shape;2386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dk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87" name="Google Shape;2387;p20"/>
                <p:cNvGrpSpPr/>
                <p:nvPr/>
              </p:nvGrpSpPr>
              <p:grpSpPr>
                <a:xfrm>
                  <a:off x="3327076" y="3496825"/>
                  <a:ext cx="510265" cy="738162"/>
                  <a:chOff x="3986808" y="1175075"/>
                  <a:chExt cx="622274" cy="900197"/>
                </a:xfrm>
              </p:grpSpPr>
              <p:grpSp>
                <p:nvGrpSpPr>
                  <p:cNvPr id="2388" name="Google Shape;2388;p20"/>
                  <p:cNvGrpSpPr/>
                  <p:nvPr/>
                </p:nvGrpSpPr>
                <p:grpSpPr>
                  <a:xfrm>
                    <a:off x="3986808" y="1175075"/>
                    <a:ext cx="622274" cy="128680"/>
                    <a:chOff x="3142850" y="1104195"/>
                    <a:chExt cx="1280400" cy="291000"/>
                  </a:xfrm>
                </p:grpSpPr>
                <p:sp>
                  <p:nvSpPr>
                    <p:cNvPr id="2389" name="Google Shape;2389;p20"/>
                    <p:cNvSpPr/>
                    <p:nvPr/>
                  </p:nvSpPr>
                  <p:spPr>
                    <a:xfrm>
                      <a:off x="31428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0" name="Google Shape;2390;p20"/>
                    <p:cNvSpPr/>
                    <p:nvPr/>
                  </p:nvSpPr>
                  <p:spPr>
                    <a:xfrm>
                      <a:off x="34629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1" name="Google Shape;2391;p20"/>
                    <p:cNvSpPr/>
                    <p:nvPr/>
                  </p:nvSpPr>
                  <p:spPr>
                    <a:xfrm>
                      <a:off x="37830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2" name="Google Shape;2392;p20"/>
                    <p:cNvSpPr/>
                    <p:nvPr/>
                  </p:nvSpPr>
                  <p:spPr>
                    <a:xfrm>
                      <a:off x="4103150" y="1104195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3" name="Google Shape;2393;p20"/>
                  <p:cNvGrpSpPr/>
                  <p:nvPr/>
                </p:nvGrpSpPr>
                <p:grpSpPr>
                  <a:xfrm>
                    <a:off x="3986808" y="130372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94" name="Google Shape;239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5" name="Google Shape;239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6" name="Google Shape;239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7" name="Google Shape;239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8" name="Google Shape;2398;p20"/>
                  <p:cNvGrpSpPr/>
                  <p:nvPr/>
                </p:nvGrpSpPr>
                <p:grpSpPr>
                  <a:xfrm>
                    <a:off x="3986808" y="1432383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399" name="Google Shape;239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0" name="Google Shape;240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1" name="Google Shape;240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2" name="Google Shape;240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03" name="Google Shape;2403;p20"/>
                  <p:cNvGrpSpPr/>
                  <p:nvPr/>
                </p:nvGrpSpPr>
                <p:grpSpPr>
                  <a:xfrm>
                    <a:off x="3986808" y="1560818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404" name="Google Shape;240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5" name="Google Shape;240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6" name="Google Shape;240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7" name="Google Shape;240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08" name="Google Shape;2408;p20"/>
                  <p:cNvGrpSpPr/>
                  <p:nvPr/>
                </p:nvGrpSpPr>
                <p:grpSpPr>
                  <a:xfrm>
                    <a:off x="3986808" y="168948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409" name="Google Shape;240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0" name="Google Shape;241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13" name="Google Shape;2413;p20"/>
                  <p:cNvGrpSpPr/>
                  <p:nvPr/>
                </p:nvGrpSpPr>
                <p:grpSpPr>
                  <a:xfrm>
                    <a:off x="3986808" y="1817930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414" name="Google Shape;2414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5" name="Google Shape;2415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6" name="Google Shape;2416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7" name="Google Shape;2417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18" name="Google Shape;2418;p20"/>
                  <p:cNvGrpSpPr/>
                  <p:nvPr/>
                </p:nvGrpSpPr>
                <p:grpSpPr>
                  <a:xfrm>
                    <a:off x="3986808" y="1946592"/>
                    <a:ext cx="622274" cy="128680"/>
                    <a:chOff x="3142850" y="756600"/>
                    <a:chExt cx="1280400" cy="291000"/>
                  </a:xfrm>
                </p:grpSpPr>
                <p:sp>
                  <p:nvSpPr>
                    <p:cNvPr id="2419" name="Google Shape;2419;p20"/>
                    <p:cNvSpPr/>
                    <p:nvPr/>
                  </p:nvSpPr>
                  <p:spPr>
                    <a:xfrm>
                      <a:off x="31428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0" name="Google Shape;2420;p20"/>
                    <p:cNvSpPr/>
                    <p:nvPr/>
                  </p:nvSpPr>
                  <p:spPr>
                    <a:xfrm>
                      <a:off x="34629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1" name="Google Shape;2421;p20"/>
                    <p:cNvSpPr/>
                    <p:nvPr/>
                  </p:nvSpPr>
                  <p:spPr>
                    <a:xfrm>
                      <a:off x="37830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2" name="Google Shape;2422;p20"/>
                    <p:cNvSpPr/>
                    <p:nvPr/>
                  </p:nvSpPr>
                  <p:spPr>
                    <a:xfrm>
                      <a:off x="4103150" y="756600"/>
                      <a:ext cx="320100" cy="2910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cxnSp>
            <p:nvCxnSpPr>
              <p:cNvPr id="2423" name="Google Shape;2423;p20"/>
              <p:cNvCxnSpPr>
                <a:stCxn id="2005" idx="3"/>
                <a:endCxn id="2337" idx="1"/>
              </p:cNvCxnSpPr>
              <p:nvPr/>
            </p:nvCxnSpPr>
            <p:spPr>
              <a:xfrm rot="10800000" flipH="1">
                <a:off x="5977800" y="3983975"/>
                <a:ext cx="141900" cy="186000"/>
              </a:xfrm>
              <a:prstGeom prst="curvedConnector3">
                <a:avLst>
                  <a:gd name="adj1" fmla="val 49965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424" name="Google Shape;2424;p20"/>
            <p:cNvSpPr txBox="1"/>
            <p:nvPr/>
          </p:nvSpPr>
          <p:spPr>
            <a:xfrm>
              <a:off x="6573851" y="4743775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425" name="Google Shape;2425;p20"/>
          <p:cNvGrpSpPr/>
          <p:nvPr/>
        </p:nvGrpSpPr>
        <p:grpSpPr>
          <a:xfrm>
            <a:off x="7218375" y="3322188"/>
            <a:ext cx="1854813" cy="1781363"/>
            <a:chOff x="7218375" y="3322188"/>
            <a:chExt cx="1854813" cy="1781363"/>
          </a:xfrm>
        </p:grpSpPr>
        <p:grpSp>
          <p:nvGrpSpPr>
            <p:cNvPr id="2426" name="Google Shape;2426;p20"/>
            <p:cNvGrpSpPr/>
            <p:nvPr/>
          </p:nvGrpSpPr>
          <p:grpSpPr>
            <a:xfrm>
              <a:off x="7218375" y="3322188"/>
              <a:ext cx="1854813" cy="1781363"/>
              <a:chOff x="7218375" y="3322188"/>
              <a:chExt cx="1854813" cy="1781363"/>
            </a:xfrm>
          </p:grpSpPr>
          <p:sp>
            <p:nvSpPr>
              <p:cNvPr id="2427" name="Google Shape;2427;p20"/>
              <p:cNvSpPr/>
              <p:nvPr/>
            </p:nvSpPr>
            <p:spPr>
              <a:xfrm>
                <a:off x="7218375" y="3527025"/>
                <a:ext cx="761100" cy="925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Concat</a:t>
                </a:r>
                <a:endParaRPr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&amp; Linear</a:t>
                </a:r>
                <a:endParaRPr sz="1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2428" name="Google Shape;2428;p20"/>
              <p:cNvGrpSpPr/>
              <p:nvPr/>
            </p:nvGrpSpPr>
            <p:grpSpPr>
              <a:xfrm>
                <a:off x="8163104" y="3422982"/>
                <a:ext cx="663177" cy="1133800"/>
                <a:chOff x="8267729" y="3233919"/>
                <a:chExt cx="663177" cy="1133800"/>
              </a:xfrm>
            </p:grpSpPr>
            <p:grpSp>
              <p:nvGrpSpPr>
                <p:cNvPr id="2429" name="Google Shape;2429;p20"/>
                <p:cNvGrpSpPr/>
                <p:nvPr/>
              </p:nvGrpSpPr>
              <p:grpSpPr>
                <a:xfrm>
                  <a:off x="8267729" y="3233919"/>
                  <a:ext cx="663096" cy="137109"/>
                  <a:chOff x="3142850" y="1104195"/>
                  <a:chExt cx="1280400" cy="291000"/>
                </a:xfrm>
              </p:grpSpPr>
              <p:sp>
                <p:nvSpPr>
                  <p:cNvPr id="2430" name="Google Shape;2430;p20"/>
                  <p:cNvSpPr/>
                  <p:nvPr/>
                </p:nvSpPr>
                <p:spPr>
                  <a:xfrm>
                    <a:off x="31428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20"/>
                  <p:cNvSpPr/>
                  <p:nvPr/>
                </p:nvSpPr>
                <p:spPr>
                  <a:xfrm>
                    <a:off x="34629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20"/>
                  <p:cNvSpPr/>
                  <p:nvPr/>
                </p:nvSpPr>
                <p:spPr>
                  <a:xfrm>
                    <a:off x="37830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20"/>
                  <p:cNvSpPr/>
                  <p:nvPr/>
                </p:nvSpPr>
                <p:spPr>
                  <a:xfrm>
                    <a:off x="4103150" y="1104195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" name="Google Shape;2434;p20"/>
                <p:cNvGrpSpPr/>
                <p:nvPr/>
              </p:nvGrpSpPr>
              <p:grpSpPr>
                <a:xfrm>
                  <a:off x="8267786" y="3400119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35" name="Google Shape;243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" name="Google Shape;2439;p20"/>
                <p:cNvGrpSpPr/>
                <p:nvPr/>
              </p:nvGrpSpPr>
              <p:grpSpPr>
                <a:xfrm>
                  <a:off x="8267786" y="3566309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40" name="Google Shape;244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44" name="Google Shape;2444;p20"/>
                <p:cNvGrpSpPr/>
                <p:nvPr/>
              </p:nvGrpSpPr>
              <p:grpSpPr>
                <a:xfrm>
                  <a:off x="8267786" y="3732256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45" name="Google Shape;244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6" name="Google Shape;244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7" name="Google Shape;244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8" name="Google Shape;244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49" name="Google Shape;2449;p20"/>
                <p:cNvGrpSpPr/>
                <p:nvPr/>
              </p:nvGrpSpPr>
              <p:grpSpPr>
                <a:xfrm>
                  <a:off x="8267786" y="3898447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50" name="Google Shape;245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1" name="Google Shape;245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2" name="Google Shape;245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3" name="Google Shape;245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54" name="Google Shape;2454;p20"/>
                <p:cNvGrpSpPr/>
                <p:nvPr/>
              </p:nvGrpSpPr>
              <p:grpSpPr>
                <a:xfrm>
                  <a:off x="8267786" y="4064410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55" name="Google Shape;2455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6" name="Google Shape;2456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7" name="Google Shape;2457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8" name="Google Shape;2458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59" name="Google Shape;2459;p20"/>
                <p:cNvGrpSpPr/>
                <p:nvPr/>
              </p:nvGrpSpPr>
              <p:grpSpPr>
                <a:xfrm>
                  <a:off x="8267786" y="4230600"/>
                  <a:ext cx="663119" cy="137119"/>
                  <a:chOff x="3142850" y="756600"/>
                  <a:chExt cx="1280400" cy="291000"/>
                </a:xfrm>
              </p:grpSpPr>
              <p:sp>
                <p:nvSpPr>
                  <p:cNvPr id="2460" name="Google Shape;2460;p20"/>
                  <p:cNvSpPr/>
                  <p:nvPr/>
                </p:nvSpPr>
                <p:spPr>
                  <a:xfrm>
                    <a:off x="31428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1" name="Google Shape;2461;p20"/>
                  <p:cNvSpPr/>
                  <p:nvPr/>
                </p:nvSpPr>
                <p:spPr>
                  <a:xfrm>
                    <a:off x="34629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2" name="Google Shape;2462;p20"/>
                  <p:cNvSpPr/>
                  <p:nvPr/>
                </p:nvSpPr>
                <p:spPr>
                  <a:xfrm>
                    <a:off x="37830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3" name="Google Shape;2463;p20"/>
                  <p:cNvSpPr/>
                  <p:nvPr/>
                </p:nvSpPr>
                <p:spPr>
                  <a:xfrm>
                    <a:off x="4103150" y="756600"/>
                    <a:ext cx="320100" cy="29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D85C6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64" name="Google Shape;2464;p20"/>
              <p:cNvSpPr txBox="1"/>
              <p:nvPr/>
            </p:nvSpPr>
            <p:spPr>
              <a:xfrm>
                <a:off x="7894800" y="3322188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1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65" name="Google Shape;2465;p20"/>
              <p:cNvSpPr txBox="1"/>
              <p:nvPr/>
            </p:nvSpPr>
            <p:spPr>
              <a:xfrm>
                <a:off x="7894800" y="3488400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2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66" name="Google Shape;2466;p20"/>
              <p:cNvSpPr txBox="1"/>
              <p:nvPr/>
            </p:nvSpPr>
            <p:spPr>
              <a:xfrm>
                <a:off x="7894800" y="3654438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3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67" name="Google Shape;2467;p20"/>
              <p:cNvSpPr txBox="1"/>
              <p:nvPr/>
            </p:nvSpPr>
            <p:spPr>
              <a:xfrm>
                <a:off x="7894800" y="3820525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4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68" name="Google Shape;2468;p20"/>
              <p:cNvSpPr txBox="1"/>
              <p:nvPr/>
            </p:nvSpPr>
            <p:spPr>
              <a:xfrm>
                <a:off x="7894800" y="3986725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5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69" name="Google Shape;2469;p20"/>
              <p:cNvSpPr txBox="1"/>
              <p:nvPr/>
            </p:nvSpPr>
            <p:spPr>
              <a:xfrm>
                <a:off x="7894800" y="4152625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6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70" name="Google Shape;2470;p20"/>
              <p:cNvSpPr txBox="1"/>
              <p:nvPr/>
            </p:nvSpPr>
            <p:spPr>
              <a:xfrm>
                <a:off x="7894800" y="4319000"/>
                <a:ext cx="342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sz="10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7</a:t>
                </a:r>
                <a:r>
                  <a:rPr lang="en" sz="1000" baseline="30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*</a:t>
                </a:r>
                <a:endParaRPr sz="1000" baseline="30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71" name="Google Shape;2471;p20"/>
              <p:cNvSpPr/>
              <p:nvPr/>
            </p:nvSpPr>
            <p:spPr>
              <a:xfrm>
                <a:off x="7894788" y="4758250"/>
                <a:ext cx="1178400" cy="345300"/>
              </a:xfrm>
              <a:prstGeom prst="ellipse">
                <a:avLst/>
              </a:prstGeom>
              <a:solidFill>
                <a:srgbClr val="3D85C6"/>
              </a:solidFill>
              <a:ln w="9525" cap="flat" cmpd="sng">
                <a:solidFill>
                  <a:srgbClr val="3D85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Feature</a:t>
                </a:r>
                <a:endParaRPr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vectors with more context</a:t>
                </a:r>
                <a:endParaRPr sz="8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2472" name="Google Shape;2472;p20"/>
            <p:cNvSpPr txBox="1"/>
            <p:nvPr/>
          </p:nvSpPr>
          <p:spPr>
            <a:xfrm>
              <a:off x="8235051" y="4486150"/>
              <a:ext cx="49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FA8DC"/>
                  </a:solidFill>
                  <a:latin typeface="Oswald"/>
                  <a:ea typeface="Oswald"/>
                  <a:cs typeface="Oswald"/>
                  <a:sym typeface="Oswald"/>
                </a:rPr>
                <a:t>7 x 4</a:t>
              </a:r>
              <a:endParaRPr sz="100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473" name="Google Shape;2473;p20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7</a:t>
            </a:r>
            <a:r>
              <a:rPr lang="en">
                <a:solidFill>
                  <a:schemeClr val="dk2"/>
                </a:solidFill>
              </a:rPr>
              <a:t>/13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21"/>
          <p:cNvSpPr txBox="1"/>
          <p:nvPr/>
        </p:nvSpPr>
        <p:spPr>
          <a:xfrm>
            <a:off x="1756500" y="138225"/>
            <a:ext cx="563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Contextualisation of the Knowledge Graph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9" name="Google Shape;2479;p21"/>
          <p:cNvSpPr/>
          <p:nvPr/>
        </p:nvSpPr>
        <p:spPr>
          <a:xfrm>
            <a:off x="4425451" y="2561801"/>
            <a:ext cx="445500" cy="445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80" name="Google Shape;2480;p21"/>
          <p:cNvGrpSpPr/>
          <p:nvPr/>
        </p:nvGrpSpPr>
        <p:grpSpPr>
          <a:xfrm>
            <a:off x="3464734" y="1636900"/>
            <a:ext cx="2366933" cy="2295301"/>
            <a:chOff x="3388534" y="1636900"/>
            <a:chExt cx="2366933" cy="2295301"/>
          </a:xfrm>
        </p:grpSpPr>
        <p:sp>
          <p:nvSpPr>
            <p:cNvPr id="2481" name="Google Shape;2481;p21"/>
            <p:cNvSpPr/>
            <p:nvPr/>
          </p:nvSpPr>
          <p:spPr>
            <a:xfrm>
              <a:off x="5309967" y="256180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3388534" y="256180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4349251" y="348670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4349251" y="1636900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485" name="Google Shape;2485;p21"/>
            <p:cNvCxnSpPr>
              <a:stCxn id="2481" idx="2"/>
              <a:endCxn id="2479" idx="6"/>
            </p:cNvCxnSpPr>
            <p:nvPr/>
          </p:nvCxnSpPr>
          <p:spPr>
            <a:xfrm flipH="1">
              <a:off x="4794867" y="2784551"/>
              <a:ext cx="515100" cy="6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486" name="Google Shape;2486;p21"/>
            <p:cNvCxnSpPr>
              <a:stCxn id="2482" idx="6"/>
              <a:endCxn id="2479" idx="2"/>
            </p:cNvCxnSpPr>
            <p:nvPr/>
          </p:nvCxnSpPr>
          <p:spPr>
            <a:xfrm>
              <a:off x="3834034" y="2784551"/>
              <a:ext cx="515100" cy="6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487" name="Google Shape;2487;p21"/>
            <p:cNvCxnSpPr>
              <a:stCxn id="2484" idx="4"/>
              <a:endCxn id="2479" idx="0"/>
            </p:cNvCxnSpPr>
            <p:nvPr/>
          </p:nvCxnSpPr>
          <p:spPr>
            <a:xfrm rot="-5400000" flipH="1">
              <a:off x="4332601" y="2321800"/>
              <a:ext cx="479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488" name="Google Shape;2488;p21"/>
            <p:cNvCxnSpPr>
              <a:stCxn id="2483" idx="0"/>
              <a:endCxn id="2479" idx="4"/>
            </p:cNvCxnSpPr>
            <p:nvPr/>
          </p:nvCxnSpPr>
          <p:spPr>
            <a:xfrm rot="-5400000">
              <a:off x="4332601" y="3246701"/>
              <a:ext cx="479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</p:grpSp>
      <p:grpSp>
        <p:nvGrpSpPr>
          <p:cNvPr id="2489" name="Google Shape;2489;p21"/>
          <p:cNvGrpSpPr/>
          <p:nvPr/>
        </p:nvGrpSpPr>
        <p:grpSpPr>
          <a:xfrm>
            <a:off x="2399325" y="894036"/>
            <a:ext cx="4497751" cy="3781042"/>
            <a:chOff x="2323125" y="894036"/>
            <a:chExt cx="4497751" cy="3781042"/>
          </a:xfrm>
        </p:grpSpPr>
        <p:sp>
          <p:nvSpPr>
            <p:cNvPr id="2490" name="Google Shape;2490;p21"/>
            <p:cNvSpPr/>
            <p:nvPr/>
          </p:nvSpPr>
          <p:spPr>
            <a:xfrm>
              <a:off x="6375376" y="256180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6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2323125" y="256180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12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2688389" y="163691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11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2688389" y="3486680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13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3388534" y="4186525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14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4349251" y="4229577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15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5309967" y="4186525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16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6010112" y="3486680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17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6010112" y="1636911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7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5309987" y="937086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8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4349262" y="894036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9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3388537" y="937086"/>
              <a:ext cx="445500" cy="445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10</a:t>
              </a:r>
              <a:endParaRPr sz="1100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502" name="Google Shape;2502;p21"/>
            <p:cNvCxnSpPr>
              <a:stCxn id="2499" idx="3"/>
              <a:endCxn id="2484" idx="7"/>
            </p:cNvCxnSpPr>
            <p:nvPr/>
          </p:nvCxnSpPr>
          <p:spPr>
            <a:xfrm rot="5400000">
              <a:off x="4859979" y="1186994"/>
              <a:ext cx="384900" cy="645600"/>
            </a:xfrm>
            <a:prstGeom prst="curvedConnector3">
              <a:avLst>
                <a:gd name="adj1" fmla="val 4998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3" name="Google Shape;2503;p21"/>
            <p:cNvCxnSpPr>
              <a:stCxn id="2500" idx="4"/>
              <a:endCxn id="2484" idx="0"/>
            </p:cNvCxnSpPr>
            <p:nvPr/>
          </p:nvCxnSpPr>
          <p:spPr>
            <a:xfrm rot="-5400000" flipH="1">
              <a:off x="4423662" y="1487886"/>
              <a:ext cx="297300" cy="600"/>
            </a:xfrm>
            <a:prstGeom prst="curvedConnector3">
              <a:avLst>
                <a:gd name="adj1" fmla="val 500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4" name="Google Shape;2504;p21"/>
            <p:cNvCxnSpPr>
              <a:stCxn id="2501" idx="5"/>
              <a:endCxn id="2484" idx="1"/>
            </p:cNvCxnSpPr>
            <p:nvPr/>
          </p:nvCxnSpPr>
          <p:spPr>
            <a:xfrm rot="-5400000" flipH="1">
              <a:off x="3899145" y="1186994"/>
              <a:ext cx="384900" cy="645600"/>
            </a:xfrm>
            <a:prstGeom prst="curvedConnector3">
              <a:avLst>
                <a:gd name="adj1" fmla="val 4998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5" name="Google Shape;2505;p21"/>
            <p:cNvCxnSpPr>
              <a:stCxn id="2491" idx="6"/>
              <a:endCxn id="2482" idx="2"/>
            </p:cNvCxnSpPr>
            <p:nvPr/>
          </p:nvCxnSpPr>
          <p:spPr>
            <a:xfrm>
              <a:off x="2768625" y="2784551"/>
              <a:ext cx="619800" cy="6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6" name="Google Shape;2506;p21"/>
            <p:cNvCxnSpPr>
              <a:stCxn id="2492" idx="5"/>
              <a:endCxn id="2482" idx="1"/>
            </p:cNvCxnSpPr>
            <p:nvPr/>
          </p:nvCxnSpPr>
          <p:spPr>
            <a:xfrm rot="-5400000" flipH="1">
              <a:off x="2956297" y="2129519"/>
              <a:ext cx="609900" cy="3852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7" name="Google Shape;2507;p21"/>
            <p:cNvCxnSpPr>
              <a:stCxn id="2493" idx="7"/>
              <a:endCxn id="2482" idx="3"/>
            </p:cNvCxnSpPr>
            <p:nvPr/>
          </p:nvCxnSpPr>
          <p:spPr>
            <a:xfrm rot="-5400000">
              <a:off x="2956297" y="3054372"/>
              <a:ext cx="609900" cy="3852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8" name="Google Shape;2508;p21"/>
            <p:cNvCxnSpPr>
              <a:stCxn id="2495" idx="0"/>
              <a:endCxn id="2483" idx="4"/>
            </p:cNvCxnSpPr>
            <p:nvPr/>
          </p:nvCxnSpPr>
          <p:spPr>
            <a:xfrm rot="-5400000">
              <a:off x="4423651" y="4080627"/>
              <a:ext cx="297300" cy="600"/>
            </a:xfrm>
            <a:prstGeom prst="curvedConnector3">
              <a:avLst>
                <a:gd name="adj1" fmla="val 50013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09" name="Google Shape;2509;p21"/>
            <p:cNvCxnSpPr>
              <a:stCxn id="2494" idx="7"/>
              <a:endCxn id="2483" idx="3"/>
            </p:cNvCxnSpPr>
            <p:nvPr/>
          </p:nvCxnSpPr>
          <p:spPr>
            <a:xfrm rot="-5400000">
              <a:off x="3899142" y="3736517"/>
              <a:ext cx="384900" cy="645600"/>
            </a:xfrm>
            <a:prstGeom prst="curved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10" name="Google Shape;2510;p21"/>
            <p:cNvCxnSpPr>
              <a:stCxn id="2496" idx="1"/>
              <a:endCxn id="2483" idx="5"/>
            </p:cNvCxnSpPr>
            <p:nvPr/>
          </p:nvCxnSpPr>
          <p:spPr>
            <a:xfrm rot="5400000" flipH="1">
              <a:off x="4859959" y="3736517"/>
              <a:ext cx="384900" cy="645600"/>
            </a:xfrm>
            <a:prstGeom prst="curved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11" name="Google Shape;2511;p21"/>
            <p:cNvCxnSpPr>
              <a:stCxn id="2497" idx="1"/>
              <a:endCxn id="2481" idx="5"/>
            </p:cNvCxnSpPr>
            <p:nvPr/>
          </p:nvCxnSpPr>
          <p:spPr>
            <a:xfrm rot="5400000" flipH="1">
              <a:off x="5577804" y="3054372"/>
              <a:ext cx="609900" cy="3852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12" name="Google Shape;2512;p21"/>
            <p:cNvCxnSpPr>
              <a:stCxn id="2490" idx="2"/>
              <a:endCxn id="2481" idx="6"/>
            </p:cNvCxnSpPr>
            <p:nvPr/>
          </p:nvCxnSpPr>
          <p:spPr>
            <a:xfrm flipH="1">
              <a:off x="5755576" y="2784551"/>
              <a:ext cx="619800" cy="6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2513" name="Google Shape;2513;p21"/>
            <p:cNvCxnSpPr>
              <a:stCxn id="2498" idx="3"/>
              <a:endCxn id="2481" idx="7"/>
            </p:cNvCxnSpPr>
            <p:nvPr/>
          </p:nvCxnSpPr>
          <p:spPr>
            <a:xfrm rot="5400000">
              <a:off x="5577804" y="2129519"/>
              <a:ext cx="609900" cy="3852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</p:grpSp>
      <p:grpSp>
        <p:nvGrpSpPr>
          <p:cNvPr id="2514" name="Google Shape;2514;p21"/>
          <p:cNvGrpSpPr/>
          <p:nvPr/>
        </p:nvGrpSpPr>
        <p:grpSpPr>
          <a:xfrm>
            <a:off x="2779583" y="1116786"/>
            <a:ext cx="3737235" cy="3335542"/>
            <a:chOff x="2703383" y="1116786"/>
            <a:chExt cx="3737235" cy="3335542"/>
          </a:xfrm>
        </p:grpSpPr>
        <p:cxnSp>
          <p:nvCxnSpPr>
            <p:cNvPr id="2515" name="Google Shape;2515;p21"/>
            <p:cNvCxnSpPr>
              <a:stCxn id="2490" idx="1"/>
              <a:endCxn id="2479" idx="7"/>
            </p:cNvCxnSpPr>
            <p:nvPr/>
          </p:nvCxnSpPr>
          <p:spPr>
            <a:xfrm rot="5400000">
              <a:off x="5584718" y="1771743"/>
              <a:ext cx="600" cy="1711200"/>
            </a:xfrm>
            <a:prstGeom prst="curvedConnector3">
              <a:avLst>
                <a:gd name="adj1" fmla="val -5056116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16" name="Google Shape;2516;p21"/>
            <p:cNvCxnSpPr>
              <a:stCxn id="2498" idx="2"/>
              <a:endCxn id="2479" idx="7"/>
            </p:cNvCxnSpPr>
            <p:nvPr/>
          </p:nvCxnSpPr>
          <p:spPr>
            <a:xfrm flipH="1">
              <a:off x="4729412" y="1859661"/>
              <a:ext cx="1280700" cy="767400"/>
            </a:xfrm>
            <a:prstGeom prst="curvedConnector2">
              <a:avLst/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17" name="Google Shape;2517;p21"/>
            <p:cNvCxnSpPr>
              <a:stCxn id="2497" idx="2"/>
              <a:endCxn id="2479" idx="5"/>
            </p:cNvCxnSpPr>
            <p:nvPr/>
          </p:nvCxnSpPr>
          <p:spPr>
            <a:xfrm rot="10800000">
              <a:off x="4729412" y="2942030"/>
              <a:ext cx="1280700" cy="767400"/>
            </a:xfrm>
            <a:prstGeom prst="curvedConnector2">
              <a:avLst/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18" name="Google Shape;2518;p21"/>
            <p:cNvCxnSpPr>
              <a:stCxn id="2499" idx="4"/>
              <a:endCxn id="2479" idx="7"/>
            </p:cNvCxnSpPr>
            <p:nvPr/>
          </p:nvCxnSpPr>
          <p:spPr>
            <a:xfrm rot="5400000">
              <a:off x="4508987" y="1603236"/>
              <a:ext cx="1244400" cy="803100"/>
            </a:xfrm>
            <a:prstGeom prst="curvedConnector3">
              <a:avLst>
                <a:gd name="adj1" fmla="val 4738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19" name="Google Shape;2519;p21"/>
            <p:cNvCxnSpPr>
              <a:stCxn id="2500" idx="2"/>
              <a:endCxn id="2479" idx="1"/>
            </p:cNvCxnSpPr>
            <p:nvPr/>
          </p:nvCxnSpPr>
          <p:spPr>
            <a:xfrm>
              <a:off x="4349262" y="1116786"/>
              <a:ext cx="65100" cy="1510200"/>
            </a:xfrm>
            <a:prstGeom prst="curvedConnector4">
              <a:avLst>
                <a:gd name="adj1" fmla="val -365783"/>
                <a:gd name="adj2" fmla="val 55217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0" name="Google Shape;2520;p21"/>
            <p:cNvCxnSpPr>
              <a:stCxn id="2501" idx="4"/>
              <a:endCxn id="2479" idx="1"/>
            </p:cNvCxnSpPr>
            <p:nvPr/>
          </p:nvCxnSpPr>
          <p:spPr>
            <a:xfrm rot="-5400000" flipH="1">
              <a:off x="3390637" y="1603236"/>
              <a:ext cx="1244400" cy="803100"/>
            </a:xfrm>
            <a:prstGeom prst="curvedConnector3">
              <a:avLst>
                <a:gd name="adj1" fmla="val 4738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1" name="Google Shape;2521;p21"/>
            <p:cNvCxnSpPr>
              <a:stCxn id="2492" idx="6"/>
              <a:endCxn id="2479" idx="1"/>
            </p:cNvCxnSpPr>
            <p:nvPr/>
          </p:nvCxnSpPr>
          <p:spPr>
            <a:xfrm>
              <a:off x="3133889" y="1859661"/>
              <a:ext cx="1280700" cy="767400"/>
            </a:xfrm>
            <a:prstGeom prst="curvedConnector2">
              <a:avLst/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2" name="Google Shape;2522;p21"/>
            <p:cNvCxnSpPr>
              <a:stCxn id="2491" idx="5"/>
              <a:endCxn id="2479" idx="3"/>
            </p:cNvCxnSpPr>
            <p:nvPr/>
          </p:nvCxnSpPr>
          <p:spPr>
            <a:xfrm rot="-5400000" flipH="1">
              <a:off x="3558683" y="2086759"/>
              <a:ext cx="600" cy="1711200"/>
            </a:xfrm>
            <a:prstGeom prst="curvedConnector3">
              <a:avLst>
                <a:gd name="adj1" fmla="val 5056116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3" name="Google Shape;2523;p21"/>
            <p:cNvCxnSpPr>
              <a:stCxn id="2493" idx="6"/>
              <a:endCxn id="2479" idx="3"/>
            </p:cNvCxnSpPr>
            <p:nvPr/>
          </p:nvCxnSpPr>
          <p:spPr>
            <a:xfrm rot="10800000" flipH="1">
              <a:off x="3133889" y="2942030"/>
              <a:ext cx="1280700" cy="767400"/>
            </a:xfrm>
            <a:prstGeom prst="curvedConnector2">
              <a:avLst/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4" name="Google Shape;2524;p21"/>
            <p:cNvCxnSpPr>
              <a:stCxn id="2494" idx="0"/>
              <a:endCxn id="2479" idx="3"/>
            </p:cNvCxnSpPr>
            <p:nvPr/>
          </p:nvCxnSpPr>
          <p:spPr>
            <a:xfrm rot="-5400000">
              <a:off x="3390634" y="3162775"/>
              <a:ext cx="1244400" cy="803100"/>
            </a:xfrm>
            <a:prstGeom prst="curvedConnector3">
              <a:avLst>
                <a:gd name="adj1" fmla="val 4738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5" name="Google Shape;2525;p21"/>
            <p:cNvCxnSpPr>
              <a:stCxn id="2495" idx="6"/>
              <a:endCxn id="2479" idx="5"/>
            </p:cNvCxnSpPr>
            <p:nvPr/>
          </p:nvCxnSpPr>
          <p:spPr>
            <a:xfrm rot="10800000">
              <a:off x="4729651" y="2942127"/>
              <a:ext cx="65100" cy="1510200"/>
            </a:xfrm>
            <a:prstGeom prst="curvedConnector4">
              <a:avLst>
                <a:gd name="adj1" fmla="val -365783"/>
                <a:gd name="adj2" fmla="val 55217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  <p:cxnSp>
          <p:nvCxnSpPr>
            <p:cNvPr id="2526" name="Google Shape;2526;p21"/>
            <p:cNvCxnSpPr>
              <a:stCxn id="2496" idx="0"/>
              <a:endCxn id="2479" idx="5"/>
            </p:cNvCxnSpPr>
            <p:nvPr/>
          </p:nvCxnSpPr>
          <p:spPr>
            <a:xfrm rot="5400000" flipH="1">
              <a:off x="4508967" y="3162775"/>
              <a:ext cx="1244400" cy="803100"/>
            </a:xfrm>
            <a:prstGeom prst="curvedConnector3">
              <a:avLst>
                <a:gd name="adj1" fmla="val 47381"/>
              </a:avLst>
            </a:prstGeom>
            <a:noFill/>
            <a:ln w="19050" cap="flat" cmpd="sng">
              <a:solidFill>
                <a:srgbClr val="EA9999"/>
              </a:solidFill>
              <a:prstDash val="solid"/>
              <a:round/>
              <a:headEnd type="diamond" w="med" len="med"/>
              <a:tailEnd type="stealth" w="med" len="med"/>
            </a:ln>
          </p:spPr>
        </p:cxnSp>
      </p:grpSp>
      <p:grpSp>
        <p:nvGrpSpPr>
          <p:cNvPr id="2527" name="Google Shape;2527;p21"/>
          <p:cNvGrpSpPr/>
          <p:nvPr/>
        </p:nvGrpSpPr>
        <p:grpSpPr>
          <a:xfrm>
            <a:off x="475886" y="2104432"/>
            <a:ext cx="1235605" cy="1731586"/>
            <a:chOff x="475886" y="2104432"/>
            <a:chExt cx="1235605" cy="1731586"/>
          </a:xfrm>
        </p:grpSpPr>
        <p:grpSp>
          <p:nvGrpSpPr>
            <p:cNvPr id="2528" name="Google Shape;2528;p21"/>
            <p:cNvGrpSpPr/>
            <p:nvPr/>
          </p:nvGrpSpPr>
          <p:grpSpPr>
            <a:xfrm>
              <a:off x="636792" y="3239113"/>
              <a:ext cx="913795" cy="596906"/>
              <a:chOff x="384438" y="2873675"/>
              <a:chExt cx="1193100" cy="779250"/>
            </a:xfrm>
          </p:grpSpPr>
          <p:sp>
            <p:nvSpPr>
              <p:cNvPr id="2529" name="Google Shape;2529;p21"/>
              <p:cNvSpPr/>
              <p:nvPr/>
            </p:nvSpPr>
            <p:spPr>
              <a:xfrm rot="10800000" flipH="1">
                <a:off x="431713" y="2873675"/>
                <a:ext cx="1098550" cy="727500"/>
              </a:xfrm>
              <a:prstGeom prst="flowChartOffpageConnector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1"/>
              <p:cNvSpPr txBox="1"/>
              <p:nvPr/>
            </p:nvSpPr>
            <p:spPr>
              <a:xfrm>
                <a:off x="384438" y="2929625"/>
                <a:ext cx="11931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Transformer layer 1</a:t>
                </a:r>
                <a:endParaRPr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2531" name="Google Shape;2531;p21"/>
            <p:cNvGrpSpPr/>
            <p:nvPr/>
          </p:nvGrpSpPr>
          <p:grpSpPr>
            <a:xfrm>
              <a:off x="475886" y="2104432"/>
              <a:ext cx="1235605" cy="1038507"/>
              <a:chOff x="3891053" y="1883447"/>
              <a:chExt cx="2270914" cy="1908670"/>
            </a:xfrm>
          </p:grpSpPr>
          <p:sp>
            <p:nvSpPr>
              <p:cNvPr id="2532" name="Google Shape;2532;p21"/>
              <p:cNvSpPr/>
              <p:nvPr/>
            </p:nvSpPr>
            <p:spPr>
              <a:xfrm>
                <a:off x="4913651" y="2725366"/>
                <a:ext cx="225000" cy="225000"/>
              </a:xfrm>
              <a:prstGeom prst="ellipse">
                <a:avLst/>
              </a:prstGeom>
              <a:solidFill>
                <a:srgbClr val="3D85C6"/>
              </a:solidFill>
              <a:ln w="9525" cap="flat" cmpd="sng">
                <a:solidFill>
                  <a:srgbClr val="3D85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2533" name="Google Shape;2533;p21"/>
              <p:cNvGrpSpPr/>
              <p:nvPr/>
            </p:nvGrpSpPr>
            <p:grpSpPr>
              <a:xfrm>
                <a:off x="4428978" y="2258445"/>
                <a:ext cx="1195064" cy="1158668"/>
                <a:chOff x="3388534" y="1636900"/>
                <a:chExt cx="2366933" cy="2295301"/>
              </a:xfrm>
            </p:grpSpPr>
            <p:sp>
              <p:nvSpPr>
                <p:cNvPr id="2534" name="Google Shape;2534;p21"/>
                <p:cNvSpPr/>
                <p:nvPr/>
              </p:nvSpPr>
              <p:spPr>
                <a:xfrm>
                  <a:off x="5309967" y="256180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35" name="Google Shape;2535;p21"/>
                <p:cNvSpPr/>
                <p:nvPr/>
              </p:nvSpPr>
              <p:spPr>
                <a:xfrm>
                  <a:off x="3388534" y="256180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36" name="Google Shape;2536;p21"/>
                <p:cNvSpPr/>
                <p:nvPr/>
              </p:nvSpPr>
              <p:spPr>
                <a:xfrm>
                  <a:off x="4349251" y="348670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37" name="Google Shape;2537;p21"/>
                <p:cNvSpPr/>
                <p:nvPr/>
              </p:nvSpPr>
              <p:spPr>
                <a:xfrm>
                  <a:off x="4349251" y="1636900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cxnSp>
              <p:nvCxnSpPr>
                <p:cNvPr id="2538" name="Google Shape;2538;p21"/>
                <p:cNvCxnSpPr>
                  <a:stCxn id="2534" idx="2"/>
                  <a:endCxn id="2532" idx="6"/>
                </p:cNvCxnSpPr>
                <p:nvPr/>
              </p:nvCxnSpPr>
              <p:spPr>
                <a:xfrm flipH="1">
                  <a:off x="4793967" y="2784551"/>
                  <a:ext cx="516000" cy="1800"/>
                </a:xfrm>
                <a:prstGeom prst="curvedConnector3">
                  <a:avLst>
                    <a:gd name="adj1" fmla="val 49986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39" name="Google Shape;2539;p21"/>
                <p:cNvCxnSpPr>
                  <a:stCxn id="2535" idx="6"/>
                  <a:endCxn id="2532" idx="2"/>
                </p:cNvCxnSpPr>
                <p:nvPr/>
              </p:nvCxnSpPr>
              <p:spPr>
                <a:xfrm>
                  <a:off x="3834034" y="2784551"/>
                  <a:ext cx="514500" cy="1800"/>
                </a:xfrm>
                <a:prstGeom prst="curvedConnector3">
                  <a:avLst>
                    <a:gd name="adj1" fmla="val 49994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40" name="Google Shape;2540;p21"/>
                <p:cNvCxnSpPr>
                  <a:stCxn id="2537" idx="4"/>
                  <a:endCxn id="2532" idx="0"/>
                </p:cNvCxnSpPr>
                <p:nvPr/>
              </p:nvCxnSpPr>
              <p:spPr>
                <a:xfrm rot="-5400000" flipH="1">
                  <a:off x="4333201" y="2321200"/>
                  <a:ext cx="479400" cy="1800"/>
                </a:xfrm>
                <a:prstGeom prst="curvedConnector3">
                  <a:avLst>
                    <a:gd name="adj1" fmla="val 50006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41" name="Google Shape;2541;p21"/>
                <p:cNvCxnSpPr>
                  <a:stCxn id="2536" idx="0"/>
                  <a:endCxn id="2532" idx="4"/>
                </p:cNvCxnSpPr>
                <p:nvPr/>
              </p:nvCxnSpPr>
              <p:spPr>
                <a:xfrm rot="-5400000">
                  <a:off x="4333351" y="3246251"/>
                  <a:ext cx="479100" cy="1800"/>
                </a:xfrm>
                <a:prstGeom prst="curvedConnector3">
                  <a:avLst>
                    <a:gd name="adj1" fmla="val 50002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2542" name="Google Shape;2542;p21"/>
              <p:cNvGrpSpPr/>
              <p:nvPr/>
            </p:nvGrpSpPr>
            <p:grpSpPr>
              <a:xfrm>
                <a:off x="3891053" y="1883447"/>
                <a:ext cx="2270914" cy="1908670"/>
                <a:chOff x="2323125" y="894036"/>
                <a:chExt cx="4497751" cy="3781042"/>
              </a:xfrm>
            </p:grpSpPr>
            <p:sp>
              <p:nvSpPr>
                <p:cNvPr id="2543" name="Google Shape;2543;p21"/>
                <p:cNvSpPr/>
                <p:nvPr/>
              </p:nvSpPr>
              <p:spPr>
                <a:xfrm>
                  <a:off x="6375376" y="256180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4" name="Google Shape;2544;p21"/>
                <p:cNvSpPr/>
                <p:nvPr/>
              </p:nvSpPr>
              <p:spPr>
                <a:xfrm>
                  <a:off x="2323125" y="256180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5" name="Google Shape;2545;p21"/>
                <p:cNvSpPr/>
                <p:nvPr/>
              </p:nvSpPr>
              <p:spPr>
                <a:xfrm>
                  <a:off x="2688389" y="163691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6" name="Google Shape;2546;p21"/>
                <p:cNvSpPr/>
                <p:nvPr/>
              </p:nvSpPr>
              <p:spPr>
                <a:xfrm>
                  <a:off x="2688389" y="3486680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7" name="Google Shape;2547;p21"/>
                <p:cNvSpPr/>
                <p:nvPr/>
              </p:nvSpPr>
              <p:spPr>
                <a:xfrm>
                  <a:off x="3388534" y="4186525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8" name="Google Shape;2548;p21"/>
                <p:cNvSpPr/>
                <p:nvPr/>
              </p:nvSpPr>
              <p:spPr>
                <a:xfrm>
                  <a:off x="4349251" y="4229577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49" name="Google Shape;2549;p21"/>
                <p:cNvSpPr/>
                <p:nvPr/>
              </p:nvSpPr>
              <p:spPr>
                <a:xfrm>
                  <a:off x="5309967" y="4186525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50" name="Google Shape;2550;p21"/>
                <p:cNvSpPr/>
                <p:nvPr/>
              </p:nvSpPr>
              <p:spPr>
                <a:xfrm>
                  <a:off x="6010112" y="3486680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51" name="Google Shape;2551;p21"/>
                <p:cNvSpPr/>
                <p:nvPr/>
              </p:nvSpPr>
              <p:spPr>
                <a:xfrm>
                  <a:off x="6010112" y="1636911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52" name="Google Shape;2552;p21"/>
                <p:cNvSpPr/>
                <p:nvPr/>
              </p:nvSpPr>
              <p:spPr>
                <a:xfrm>
                  <a:off x="5309987" y="937086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53" name="Google Shape;2553;p21"/>
                <p:cNvSpPr/>
                <p:nvPr/>
              </p:nvSpPr>
              <p:spPr>
                <a:xfrm>
                  <a:off x="4349262" y="894036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554" name="Google Shape;2554;p21"/>
                <p:cNvSpPr/>
                <p:nvPr/>
              </p:nvSpPr>
              <p:spPr>
                <a:xfrm>
                  <a:off x="3388537" y="937086"/>
                  <a:ext cx="445500" cy="445500"/>
                </a:xfrm>
                <a:prstGeom prst="ellipse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cxnSp>
              <p:nvCxnSpPr>
                <p:cNvPr id="2555" name="Google Shape;2555;p21"/>
                <p:cNvCxnSpPr>
                  <a:stCxn id="2552" idx="3"/>
                  <a:endCxn id="2537" idx="7"/>
                </p:cNvCxnSpPr>
                <p:nvPr/>
              </p:nvCxnSpPr>
              <p:spPr>
                <a:xfrm rot="5400000">
                  <a:off x="4859979" y="1186994"/>
                  <a:ext cx="384900" cy="645600"/>
                </a:xfrm>
                <a:prstGeom prst="curvedConnector3">
                  <a:avLst>
                    <a:gd name="adj1" fmla="val 4998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56" name="Google Shape;2556;p21"/>
                <p:cNvCxnSpPr>
                  <a:stCxn id="2553" idx="4"/>
                  <a:endCxn id="2537" idx="0"/>
                </p:cNvCxnSpPr>
                <p:nvPr/>
              </p:nvCxnSpPr>
              <p:spPr>
                <a:xfrm rot="-5400000" flipH="1">
                  <a:off x="4424262" y="1487286"/>
                  <a:ext cx="297300" cy="1800"/>
                </a:xfrm>
                <a:prstGeom prst="curvedConnector3">
                  <a:avLst>
                    <a:gd name="adj1" fmla="val 50011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57" name="Google Shape;2557;p21"/>
                <p:cNvCxnSpPr>
                  <a:stCxn id="2554" idx="5"/>
                  <a:endCxn id="2537" idx="1"/>
                </p:cNvCxnSpPr>
                <p:nvPr/>
              </p:nvCxnSpPr>
              <p:spPr>
                <a:xfrm rot="-5400000" flipH="1">
                  <a:off x="3899145" y="1186994"/>
                  <a:ext cx="384900" cy="645600"/>
                </a:xfrm>
                <a:prstGeom prst="curvedConnector3">
                  <a:avLst>
                    <a:gd name="adj1" fmla="val 4998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58" name="Google Shape;2558;p21"/>
                <p:cNvCxnSpPr>
                  <a:stCxn id="2544" idx="6"/>
                  <a:endCxn id="2535" idx="2"/>
                </p:cNvCxnSpPr>
                <p:nvPr/>
              </p:nvCxnSpPr>
              <p:spPr>
                <a:xfrm>
                  <a:off x="2768625" y="2784551"/>
                  <a:ext cx="619800" cy="1800"/>
                </a:xfrm>
                <a:prstGeom prst="curvedConnector3">
                  <a:avLst>
                    <a:gd name="adj1" fmla="val 50009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59" name="Google Shape;2559;p21"/>
                <p:cNvCxnSpPr>
                  <a:stCxn id="2545" idx="5"/>
                  <a:endCxn id="2535" idx="1"/>
                </p:cNvCxnSpPr>
                <p:nvPr/>
              </p:nvCxnSpPr>
              <p:spPr>
                <a:xfrm rot="-5400000" flipH="1">
                  <a:off x="2956297" y="2129519"/>
                  <a:ext cx="609900" cy="385200"/>
                </a:xfrm>
                <a:prstGeom prst="curvedConnector3">
                  <a:avLst>
                    <a:gd name="adj1" fmla="val 4999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0" name="Google Shape;2560;p21"/>
                <p:cNvCxnSpPr>
                  <a:stCxn id="2546" idx="7"/>
                  <a:endCxn id="2535" idx="3"/>
                </p:cNvCxnSpPr>
                <p:nvPr/>
              </p:nvCxnSpPr>
              <p:spPr>
                <a:xfrm rot="-5400000">
                  <a:off x="2956297" y="3054372"/>
                  <a:ext cx="609900" cy="385200"/>
                </a:xfrm>
                <a:prstGeom prst="curvedConnector3">
                  <a:avLst>
                    <a:gd name="adj1" fmla="val 4999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1" name="Google Shape;2561;p21"/>
                <p:cNvCxnSpPr>
                  <a:stCxn id="2548" idx="0"/>
                  <a:endCxn id="2536" idx="4"/>
                </p:cNvCxnSpPr>
                <p:nvPr/>
              </p:nvCxnSpPr>
              <p:spPr>
                <a:xfrm rot="-5400000">
                  <a:off x="4424251" y="4080027"/>
                  <a:ext cx="297300" cy="1800"/>
                </a:xfrm>
                <a:prstGeom prst="curvedConnector3">
                  <a:avLst>
                    <a:gd name="adj1" fmla="val 50013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2" name="Google Shape;2562;p21"/>
                <p:cNvCxnSpPr>
                  <a:stCxn id="2547" idx="7"/>
                  <a:endCxn id="2536" idx="3"/>
                </p:cNvCxnSpPr>
                <p:nvPr/>
              </p:nvCxnSpPr>
              <p:spPr>
                <a:xfrm rot="-5400000">
                  <a:off x="3899142" y="3736517"/>
                  <a:ext cx="384900" cy="645600"/>
                </a:xfrm>
                <a:prstGeom prst="curvedConnector3">
                  <a:avLst>
                    <a:gd name="adj1" fmla="val 4998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3" name="Google Shape;2563;p21"/>
                <p:cNvCxnSpPr>
                  <a:stCxn id="2549" idx="1"/>
                  <a:endCxn id="2536" idx="5"/>
                </p:cNvCxnSpPr>
                <p:nvPr/>
              </p:nvCxnSpPr>
              <p:spPr>
                <a:xfrm rot="5400000" flipH="1">
                  <a:off x="4859959" y="3736517"/>
                  <a:ext cx="384900" cy="645600"/>
                </a:xfrm>
                <a:prstGeom prst="curvedConnector3">
                  <a:avLst>
                    <a:gd name="adj1" fmla="val 4998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4" name="Google Shape;2564;p21"/>
                <p:cNvCxnSpPr>
                  <a:stCxn id="2550" idx="1"/>
                  <a:endCxn id="2534" idx="5"/>
                </p:cNvCxnSpPr>
                <p:nvPr/>
              </p:nvCxnSpPr>
              <p:spPr>
                <a:xfrm rot="5400000" flipH="1">
                  <a:off x="5577804" y="3054372"/>
                  <a:ext cx="609900" cy="385200"/>
                </a:xfrm>
                <a:prstGeom prst="curvedConnector3">
                  <a:avLst>
                    <a:gd name="adj1" fmla="val 4999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5" name="Google Shape;2565;p21"/>
                <p:cNvCxnSpPr>
                  <a:stCxn id="2543" idx="2"/>
                  <a:endCxn id="2534" idx="6"/>
                </p:cNvCxnSpPr>
                <p:nvPr/>
              </p:nvCxnSpPr>
              <p:spPr>
                <a:xfrm flipH="1">
                  <a:off x="5755576" y="2784551"/>
                  <a:ext cx="619800" cy="1800"/>
                </a:xfrm>
                <a:prstGeom prst="curvedConnector3">
                  <a:avLst>
                    <a:gd name="adj1" fmla="val 50009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66" name="Google Shape;2566;p21"/>
                <p:cNvCxnSpPr>
                  <a:stCxn id="2551" idx="3"/>
                  <a:endCxn id="2534" idx="7"/>
                </p:cNvCxnSpPr>
                <p:nvPr/>
              </p:nvCxnSpPr>
              <p:spPr>
                <a:xfrm rot="5400000">
                  <a:off x="5577804" y="2129519"/>
                  <a:ext cx="609900" cy="385200"/>
                </a:xfrm>
                <a:prstGeom prst="curvedConnector3">
                  <a:avLst>
                    <a:gd name="adj1" fmla="val 4999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</p:grpSp>
      </p:grpSp>
      <p:grpSp>
        <p:nvGrpSpPr>
          <p:cNvPr id="2567" name="Google Shape;2567;p21"/>
          <p:cNvGrpSpPr/>
          <p:nvPr/>
        </p:nvGrpSpPr>
        <p:grpSpPr>
          <a:xfrm>
            <a:off x="475936" y="3932207"/>
            <a:ext cx="1235605" cy="1038507"/>
            <a:chOff x="3891053" y="1883447"/>
            <a:chExt cx="2270914" cy="1908670"/>
          </a:xfrm>
        </p:grpSpPr>
        <p:sp>
          <p:nvSpPr>
            <p:cNvPr id="2568" name="Google Shape;2568;p21"/>
            <p:cNvSpPr/>
            <p:nvPr/>
          </p:nvSpPr>
          <p:spPr>
            <a:xfrm>
              <a:off x="4913651" y="2725366"/>
              <a:ext cx="225000" cy="225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2569" name="Google Shape;2569;p21"/>
            <p:cNvGrpSpPr/>
            <p:nvPr/>
          </p:nvGrpSpPr>
          <p:grpSpPr>
            <a:xfrm>
              <a:off x="4428978" y="2258445"/>
              <a:ext cx="1195064" cy="1158668"/>
              <a:chOff x="3388534" y="1636900"/>
              <a:chExt cx="2366933" cy="2295301"/>
            </a:xfrm>
          </p:grpSpPr>
          <p:sp>
            <p:nvSpPr>
              <p:cNvPr id="2570" name="Google Shape;2570;p21"/>
              <p:cNvSpPr/>
              <p:nvPr/>
            </p:nvSpPr>
            <p:spPr>
              <a:xfrm>
                <a:off x="5309967" y="256180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71" name="Google Shape;2571;p21"/>
              <p:cNvSpPr/>
              <p:nvPr/>
            </p:nvSpPr>
            <p:spPr>
              <a:xfrm>
                <a:off x="3388534" y="256180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72" name="Google Shape;2572;p21"/>
              <p:cNvSpPr/>
              <p:nvPr/>
            </p:nvSpPr>
            <p:spPr>
              <a:xfrm>
                <a:off x="4349251" y="348670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73" name="Google Shape;2573;p21"/>
              <p:cNvSpPr/>
              <p:nvPr/>
            </p:nvSpPr>
            <p:spPr>
              <a:xfrm>
                <a:off x="4349251" y="1636900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cxnSp>
            <p:nvCxnSpPr>
              <p:cNvPr id="2574" name="Google Shape;2574;p21"/>
              <p:cNvCxnSpPr>
                <a:stCxn id="2570" idx="2"/>
                <a:endCxn id="2568" idx="6"/>
              </p:cNvCxnSpPr>
              <p:nvPr/>
            </p:nvCxnSpPr>
            <p:spPr>
              <a:xfrm flipH="1">
                <a:off x="4793967" y="2784551"/>
                <a:ext cx="516000" cy="1800"/>
              </a:xfrm>
              <a:prstGeom prst="curvedConnector3">
                <a:avLst>
                  <a:gd name="adj1" fmla="val 49986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75" name="Google Shape;2575;p21"/>
              <p:cNvCxnSpPr>
                <a:stCxn id="2571" idx="6"/>
                <a:endCxn id="2568" idx="2"/>
              </p:cNvCxnSpPr>
              <p:nvPr/>
            </p:nvCxnSpPr>
            <p:spPr>
              <a:xfrm>
                <a:off x="3834034" y="2784551"/>
                <a:ext cx="514500" cy="1800"/>
              </a:xfrm>
              <a:prstGeom prst="curvedConnector3">
                <a:avLst>
                  <a:gd name="adj1" fmla="val 49994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76" name="Google Shape;2576;p21"/>
              <p:cNvCxnSpPr>
                <a:stCxn id="2573" idx="4"/>
                <a:endCxn id="2568" idx="0"/>
              </p:cNvCxnSpPr>
              <p:nvPr/>
            </p:nvCxnSpPr>
            <p:spPr>
              <a:xfrm rot="-5400000" flipH="1">
                <a:off x="4333201" y="2321200"/>
                <a:ext cx="479400" cy="1800"/>
              </a:xfrm>
              <a:prstGeom prst="curvedConnector3">
                <a:avLst>
                  <a:gd name="adj1" fmla="val 50006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77" name="Google Shape;2577;p21"/>
              <p:cNvCxnSpPr>
                <a:stCxn id="2572" idx="0"/>
                <a:endCxn id="2568" idx="4"/>
              </p:cNvCxnSpPr>
              <p:nvPr/>
            </p:nvCxnSpPr>
            <p:spPr>
              <a:xfrm rot="-5400000">
                <a:off x="4333351" y="3246251"/>
                <a:ext cx="479100" cy="1800"/>
              </a:xfrm>
              <a:prstGeom prst="curved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grpSp>
          <p:nvGrpSpPr>
            <p:cNvPr id="2578" name="Google Shape;2578;p21"/>
            <p:cNvGrpSpPr/>
            <p:nvPr/>
          </p:nvGrpSpPr>
          <p:grpSpPr>
            <a:xfrm>
              <a:off x="3891053" y="1883447"/>
              <a:ext cx="2270914" cy="1908670"/>
              <a:chOff x="2323125" y="894036"/>
              <a:chExt cx="4497751" cy="3781042"/>
            </a:xfrm>
          </p:grpSpPr>
          <p:sp>
            <p:nvSpPr>
              <p:cNvPr id="2579" name="Google Shape;2579;p21"/>
              <p:cNvSpPr/>
              <p:nvPr/>
            </p:nvSpPr>
            <p:spPr>
              <a:xfrm>
                <a:off x="6375376" y="256180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0" name="Google Shape;2580;p21"/>
              <p:cNvSpPr/>
              <p:nvPr/>
            </p:nvSpPr>
            <p:spPr>
              <a:xfrm>
                <a:off x="2323125" y="256180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1" name="Google Shape;2581;p21"/>
              <p:cNvSpPr/>
              <p:nvPr/>
            </p:nvSpPr>
            <p:spPr>
              <a:xfrm>
                <a:off x="2688389" y="163691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2" name="Google Shape;2582;p21"/>
              <p:cNvSpPr/>
              <p:nvPr/>
            </p:nvSpPr>
            <p:spPr>
              <a:xfrm>
                <a:off x="2688389" y="3486680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3" name="Google Shape;2583;p21"/>
              <p:cNvSpPr/>
              <p:nvPr/>
            </p:nvSpPr>
            <p:spPr>
              <a:xfrm>
                <a:off x="3388534" y="4186525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4" name="Google Shape;2584;p21"/>
              <p:cNvSpPr/>
              <p:nvPr/>
            </p:nvSpPr>
            <p:spPr>
              <a:xfrm>
                <a:off x="4349251" y="4229577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5" name="Google Shape;2585;p21"/>
              <p:cNvSpPr/>
              <p:nvPr/>
            </p:nvSpPr>
            <p:spPr>
              <a:xfrm>
                <a:off x="5309967" y="4186525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6" name="Google Shape;2586;p21"/>
              <p:cNvSpPr/>
              <p:nvPr/>
            </p:nvSpPr>
            <p:spPr>
              <a:xfrm>
                <a:off x="6010112" y="3486680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7" name="Google Shape;2587;p21"/>
              <p:cNvSpPr/>
              <p:nvPr/>
            </p:nvSpPr>
            <p:spPr>
              <a:xfrm>
                <a:off x="6010112" y="1636911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8" name="Google Shape;2588;p21"/>
              <p:cNvSpPr/>
              <p:nvPr/>
            </p:nvSpPr>
            <p:spPr>
              <a:xfrm>
                <a:off x="5309987" y="937086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89" name="Google Shape;2589;p21"/>
              <p:cNvSpPr/>
              <p:nvPr/>
            </p:nvSpPr>
            <p:spPr>
              <a:xfrm>
                <a:off x="4349262" y="894036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590" name="Google Shape;2590;p21"/>
              <p:cNvSpPr/>
              <p:nvPr/>
            </p:nvSpPr>
            <p:spPr>
              <a:xfrm>
                <a:off x="3388537" y="937086"/>
                <a:ext cx="445500" cy="445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cxnSp>
            <p:nvCxnSpPr>
              <p:cNvPr id="2591" name="Google Shape;2591;p21"/>
              <p:cNvCxnSpPr>
                <a:stCxn id="2588" idx="3"/>
                <a:endCxn id="2573" idx="7"/>
              </p:cNvCxnSpPr>
              <p:nvPr/>
            </p:nvCxnSpPr>
            <p:spPr>
              <a:xfrm rot="5400000">
                <a:off x="4859979" y="1186994"/>
                <a:ext cx="384900" cy="645600"/>
              </a:xfrm>
              <a:prstGeom prst="curvedConnector3">
                <a:avLst>
                  <a:gd name="adj1" fmla="val 49987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2" name="Google Shape;2592;p21"/>
              <p:cNvCxnSpPr>
                <a:stCxn id="2589" idx="4"/>
                <a:endCxn id="2573" idx="0"/>
              </p:cNvCxnSpPr>
              <p:nvPr/>
            </p:nvCxnSpPr>
            <p:spPr>
              <a:xfrm rot="-5400000" flipH="1">
                <a:off x="4424262" y="1487286"/>
                <a:ext cx="297300" cy="1800"/>
              </a:xfrm>
              <a:prstGeom prst="curvedConnector3">
                <a:avLst>
                  <a:gd name="adj1" fmla="val 50011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3" name="Google Shape;2593;p21"/>
              <p:cNvCxnSpPr>
                <a:stCxn id="2590" idx="5"/>
                <a:endCxn id="2573" idx="1"/>
              </p:cNvCxnSpPr>
              <p:nvPr/>
            </p:nvCxnSpPr>
            <p:spPr>
              <a:xfrm rot="-5400000" flipH="1">
                <a:off x="3899145" y="1186994"/>
                <a:ext cx="384900" cy="645600"/>
              </a:xfrm>
              <a:prstGeom prst="curvedConnector3">
                <a:avLst>
                  <a:gd name="adj1" fmla="val 49987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4" name="Google Shape;2594;p21"/>
              <p:cNvCxnSpPr>
                <a:stCxn id="2580" idx="6"/>
                <a:endCxn id="2571" idx="2"/>
              </p:cNvCxnSpPr>
              <p:nvPr/>
            </p:nvCxnSpPr>
            <p:spPr>
              <a:xfrm>
                <a:off x="2768625" y="2784551"/>
                <a:ext cx="619800" cy="1800"/>
              </a:xfrm>
              <a:prstGeom prst="curvedConnector3">
                <a:avLst>
                  <a:gd name="adj1" fmla="val 5000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5" name="Google Shape;2595;p21"/>
              <p:cNvCxnSpPr>
                <a:stCxn id="2581" idx="5"/>
                <a:endCxn id="2571" idx="1"/>
              </p:cNvCxnSpPr>
              <p:nvPr/>
            </p:nvCxnSpPr>
            <p:spPr>
              <a:xfrm rot="-5400000" flipH="1">
                <a:off x="2956297" y="2129519"/>
                <a:ext cx="609900" cy="385200"/>
              </a:xfrm>
              <a:prstGeom prst="curvedConnector3">
                <a:avLst>
                  <a:gd name="adj1" fmla="val 49998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6" name="Google Shape;2596;p21"/>
              <p:cNvCxnSpPr>
                <a:stCxn id="2582" idx="7"/>
                <a:endCxn id="2571" idx="3"/>
              </p:cNvCxnSpPr>
              <p:nvPr/>
            </p:nvCxnSpPr>
            <p:spPr>
              <a:xfrm rot="-5400000">
                <a:off x="2956297" y="3054372"/>
                <a:ext cx="609900" cy="385200"/>
              </a:xfrm>
              <a:prstGeom prst="curvedConnector3">
                <a:avLst>
                  <a:gd name="adj1" fmla="val 49997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7" name="Google Shape;2597;p21"/>
              <p:cNvCxnSpPr>
                <a:stCxn id="2584" idx="0"/>
                <a:endCxn id="2572" idx="4"/>
              </p:cNvCxnSpPr>
              <p:nvPr/>
            </p:nvCxnSpPr>
            <p:spPr>
              <a:xfrm rot="-5400000">
                <a:off x="4424251" y="4080027"/>
                <a:ext cx="297300" cy="1800"/>
              </a:xfrm>
              <a:prstGeom prst="curvedConnector3">
                <a:avLst>
                  <a:gd name="adj1" fmla="val 50013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8" name="Google Shape;2598;p21"/>
              <p:cNvCxnSpPr>
                <a:stCxn id="2583" idx="7"/>
                <a:endCxn id="2572" idx="3"/>
              </p:cNvCxnSpPr>
              <p:nvPr/>
            </p:nvCxnSpPr>
            <p:spPr>
              <a:xfrm rot="-5400000">
                <a:off x="3899142" y="3736517"/>
                <a:ext cx="384900" cy="645600"/>
              </a:xfrm>
              <a:prstGeom prst="curvedConnector3">
                <a:avLst>
                  <a:gd name="adj1" fmla="val 49988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599" name="Google Shape;2599;p21"/>
              <p:cNvCxnSpPr>
                <a:stCxn id="2585" idx="1"/>
                <a:endCxn id="2572" idx="5"/>
              </p:cNvCxnSpPr>
              <p:nvPr/>
            </p:nvCxnSpPr>
            <p:spPr>
              <a:xfrm rot="5400000" flipH="1">
                <a:off x="4859959" y="3736517"/>
                <a:ext cx="384900" cy="645600"/>
              </a:xfrm>
              <a:prstGeom prst="curvedConnector3">
                <a:avLst>
                  <a:gd name="adj1" fmla="val 49988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600" name="Google Shape;2600;p21"/>
              <p:cNvCxnSpPr>
                <a:stCxn id="2586" idx="1"/>
                <a:endCxn id="2570" idx="5"/>
              </p:cNvCxnSpPr>
              <p:nvPr/>
            </p:nvCxnSpPr>
            <p:spPr>
              <a:xfrm rot="5400000" flipH="1">
                <a:off x="5577804" y="3054372"/>
                <a:ext cx="609900" cy="385200"/>
              </a:xfrm>
              <a:prstGeom prst="curvedConnector3">
                <a:avLst>
                  <a:gd name="adj1" fmla="val 49997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601" name="Google Shape;2601;p21"/>
              <p:cNvCxnSpPr>
                <a:stCxn id="2579" idx="2"/>
                <a:endCxn id="2570" idx="6"/>
              </p:cNvCxnSpPr>
              <p:nvPr/>
            </p:nvCxnSpPr>
            <p:spPr>
              <a:xfrm flipH="1">
                <a:off x="5755576" y="2784551"/>
                <a:ext cx="619800" cy="1800"/>
              </a:xfrm>
              <a:prstGeom prst="curvedConnector3">
                <a:avLst>
                  <a:gd name="adj1" fmla="val 5000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602" name="Google Shape;2602;p21"/>
              <p:cNvCxnSpPr>
                <a:stCxn id="2587" idx="3"/>
                <a:endCxn id="2570" idx="7"/>
              </p:cNvCxnSpPr>
              <p:nvPr/>
            </p:nvCxnSpPr>
            <p:spPr>
              <a:xfrm rot="5400000">
                <a:off x="5577804" y="2129519"/>
                <a:ext cx="609900" cy="385200"/>
              </a:xfrm>
              <a:prstGeom prst="curvedConnector3">
                <a:avLst>
                  <a:gd name="adj1" fmla="val 49998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grpSp>
        <p:nvGrpSpPr>
          <p:cNvPr id="2603" name="Google Shape;2603;p21"/>
          <p:cNvGrpSpPr/>
          <p:nvPr/>
        </p:nvGrpSpPr>
        <p:grpSpPr>
          <a:xfrm>
            <a:off x="475936" y="276657"/>
            <a:ext cx="1235605" cy="1731599"/>
            <a:chOff x="475936" y="276657"/>
            <a:chExt cx="1235605" cy="1731599"/>
          </a:xfrm>
        </p:grpSpPr>
        <p:grpSp>
          <p:nvGrpSpPr>
            <p:cNvPr id="2604" name="Google Shape;2604;p21"/>
            <p:cNvGrpSpPr/>
            <p:nvPr/>
          </p:nvGrpSpPr>
          <p:grpSpPr>
            <a:xfrm>
              <a:off x="636792" y="1411350"/>
              <a:ext cx="913795" cy="596906"/>
              <a:chOff x="384438" y="2873675"/>
              <a:chExt cx="1193100" cy="779250"/>
            </a:xfrm>
          </p:grpSpPr>
          <p:sp>
            <p:nvSpPr>
              <p:cNvPr id="2605" name="Google Shape;2605;p21"/>
              <p:cNvSpPr/>
              <p:nvPr/>
            </p:nvSpPr>
            <p:spPr>
              <a:xfrm rot="10800000" flipH="1">
                <a:off x="431713" y="2873675"/>
                <a:ext cx="1098550" cy="727500"/>
              </a:xfrm>
              <a:prstGeom prst="flowChartOffpageConnector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1"/>
              <p:cNvSpPr txBox="1"/>
              <p:nvPr/>
            </p:nvSpPr>
            <p:spPr>
              <a:xfrm>
                <a:off x="384438" y="2929625"/>
                <a:ext cx="11931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Transformer layer 2</a:t>
                </a:r>
                <a:endParaRPr sz="12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2607" name="Google Shape;2607;p21"/>
            <p:cNvGrpSpPr/>
            <p:nvPr/>
          </p:nvGrpSpPr>
          <p:grpSpPr>
            <a:xfrm>
              <a:off x="475936" y="276657"/>
              <a:ext cx="1235605" cy="1038507"/>
              <a:chOff x="3891053" y="1883447"/>
              <a:chExt cx="2270914" cy="1908670"/>
            </a:xfrm>
          </p:grpSpPr>
          <p:sp>
            <p:nvSpPr>
              <p:cNvPr id="2608" name="Google Shape;2608;p21"/>
              <p:cNvSpPr/>
              <p:nvPr/>
            </p:nvSpPr>
            <p:spPr>
              <a:xfrm>
                <a:off x="4913651" y="2725366"/>
                <a:ext cx="225000" cy="225000"/>
              </a:xfrm>
              <a:prstGeom prst="ellipse">
                <a:avLst/>
              </a:prstGeom>
              <a:solidFill>
                <a:srgbClr val="674EA7"/>
              </a:solidFill>
              <a:ln w="9525" cap="flat" cmpd="sng">
                <a:solidFill>
                  <a:srgbClr val="674E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2609" name="Google Shape;2609;p21"/>
              <p:cNvGrpSpPr/>
              <p:nvPr/>
            </p:nvGrpSpPr>
            <p:grpSpPr>
              <a:xfrm>
                <a:off x="4428978" y="2258445"/>
                <a:ext cx="1195064" cy="1158668"/>
                <a:chOff x="3388534" y="1636900"/>
                <a:chExt cx="2366933" cy="2295301"/>
              </a:xfrm>
            </p:grpSpPr>
            <p:sp>
              <p:nvSpPr>
                <p:cNvPr id="2610" name="Google Shape;2610;p21"/>
                <p:cNvSpPr/>
                <p:nvPr/>
              </p:nvSpPr>
              <p:spPr>
                <a:xfrm>
                  <a:off x="5309967" y="256180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11" name="Google Shape;2611;p21"/>
                <p:cNvSpPr/>
                <p:nvPr/>
              </p:nvSpPr>
              <p:spPr>
                <a:xfrm>
                  <a:off x="3388534" y="256180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12" name="Google Shape;2612;p21"/>
                <p:cNvSpPr/>
                <p:nvPr/>
              </p:nvSpPr>
              <p:spPr>
                <a:xfrm>
                  <a:off x="4349251" y="348670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13" name="Google Shape;2613;p21"/>
                <p:cNvSpPr/>
                <p:nvPr/>
              </p:nvSpPr>
              <p:spPr>
                <a:xfrm>
                  <a:off x="4349251" y="1636900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cxnSp>
              <p:nvCxnSpPr>
                <p:cNvPr id="2614" name="Google Shape;2614;p21"/>
                <p:cNvCxnSpPr>
                  <a:stCxn id="2610" idx="2"/>
                  <a:endCxn id="2608" idx="6"/>
                </p:cNvCxnSpPr>
                <p:nvPr/>
              </p:nvCxnSpPr>
              <p:spPr>
                <a:xfrm flipH="1">
                  <a:off x="4793967" y="2784551"/>
                  <a:ext cx="516000" cy="1800"/>
                </a:xfrm>
                <a:prstGeom prst="curvedConnector3">
                  <a:avLst>
                    <a:gd name="adj1" fmla="val 49986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15" name="Google Shape;2615;p21"/>
                <p:cNvCxnSpPr>
                  <a:stCxn id="2611" idx="6"/>
                  <a:endCxn id="2608" idx="2"/>
                </p:cNvCxnSpPr>
                <p:nvPr/>
              </p:nvCxnSpPr>
              <p:spPr>
                <a:xfrm>
                  <a:off x="3834034" y="2784551"/>
                  <a:ext cx="514500" cy="1800"/>
                </a:xfrm>
                <a:prstGeom prst="curvedConnector3">
                  <a:avLst>
                    <a:gd name="adj1" fmla="val 49994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16" name="Google Shape;2616;p21"/>
                <p:cNvCxnSpPr>
                  <a:stCxn id="2613" idx="4"/>
                  <a:endCxn id="2608" idx="0"/>
                </p:cNvCxnSpPr>
                <p:nvPr/>
              </p:nvCxnSpPr>
              <p:spPr>
                <a:xfrm rot="-5400000" flipH="1">
                  <a:off x="4333201" y="2321200"/>
                  <a:ext cx="479400" cy="1800"/>
                </a:xfrm>
                <a:prstGeom prst="curvedConnector3">
                  <a:avLst>
                    <a:gd name="adj1" fmla="val 50006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17" name="Google Shape;2617;p21"/>
                <p:cNvCxnSpPr>
                  <a:stCxn id="2612" idx="0"/>
                  <a:endCxn id="2608" idx="4"/>
                </p:cNvCxnSpPr>
                <p:nvPr/>
              </p:nvCxnSpPr>
              <p:spPr>
                <a:xfrm rot="-5400000">
                  <a:off x="4333351" y="3246251"/>
                  <a:ext cx="479100" cy="1800"/>
                </a:xfrm>
                <a:prstGeom prst="curvedConnector3">
                  <a:avLst>
                    <a:gd name="adj1" fmla="val 50002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2618" name="Google Shape;2618;p21"/>
              <p:cNvGrpSpPr/>
              <p:nvPr/>
            </p:nvGrpSpPr>
            <p:grpSpPr>
              <a:xfrm>
                <a:off x="3891053" y="1883447"/>
                <a:ext cx="2270914" cy="1908670"/>
                <a:chOff x="2323125" y="894036"/>
                <a:chExt cx="4497751" cy="3781042"/>
              </a:xfrm>
            </p:grpSpPr>
            <p:sp>
              <p:nvSpPr>
                <p:cNvPr id="2619" name="Google Shape;2619;p21"/>
                <p:cNvSpPr/>
                <p:nvPr/>
              </p:nvSpPr>
              <p:spPr>
                <a:xfrm>
                  <a:off x="6375376" y="256180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0" name="Google Shape;2620;p21"/>
                <p:cNvSpPr/>
                <p:nvPr/>
              </p:nvSpPr>
              <p:spPr>
                <a:xfrm>
                  <a:off x="2323125" y="256180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1" name="Google Shape;2621;p21"/>
                <p:cNvSpPr/>
                <p:nvPr/>
              </p:nvSpPr>
              <p:spPr>
                <a:xfrm>
                  <a:off x="2688389" y="163691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2" name="Google Shape;2622;p21"/>
                <p:cNvSpPr/>
                <p:nvPr/>
              </p:nvSpPr>
              <p:spPr>
                <a:xfrm>
                  <a:off x="2688389" y="3486680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3" name="Google Shape;2623;p21"/>
                <p:cNvSpPr/>
                <p:nvPr/>
              </p:nvSpPr>
              <p:spPr>
                <a:xfrm>
                  <a:off x="3388534" y="4186525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4" name="Google Shape;2624;p21"/>
                <p:cNvSpPr/>
                <p:nvPr/>
              </p:nvSpPr>
              <p:spPr>
                <a:xfrm>
                  <a:off x="4349251" y="4229577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5" name="Google Shape;2625;p21"/>
                <p:cNvSpPr/>
                <p:nvPr/>
              </p:nvSpPr>
              <p:spPr>
                <a:xfrm>
                  <a:off x="5309967" y="4186525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6" name="Google Shape;2626;p21"/>
                <p:cNvSpPr/>
                <p:nvPr/>
              </p:nvSpPr>
              <p:spPr>
                <a:xfrm>
                  <a:off x="6010112" y="3486680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7" name="Google Shape;2627;p21"/>
                <p:cNvSpPr/>
                <p:nvPr/>
              </p:nvSpPr>
              <p:spPr>
                <a:xfrm>
                  <a:off x="6010112" y="1636911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8" name="Google Shape;2628;p21"/>
                <p:cNvSpPr/>
                <p:nvPr/>
              </p:nvSpPr>
              <p:spPr>
                <a:xfrm>
                  <a:off x="5309987" y="937086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29" name="Google Shape;2629;p21"/>
                <p:cNvSpPr/>
                <p:nvPr/>
              </p:nvSpPr>
              <p:spPr>
                <a:xfrm>
                  <a:off x="4349262" y="894036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sp>
              <p:nvSpPr>
                <p:cNvPr id="2630" name="Google Shape;2630;p21"/>
                <p:cNvSpPr/>
                <p:nvPr/>
              </p:nvSpPr>
              <p:spPr>
                <a:xfrm>
                  <a:off x="3388537" y="937086"/>
                  <a:ext cx="445500" cy="445500"/>
                </a:xfrm>
                <a:prstGeom prst="ellipse">
                  <a:avLst/>
                </a:prstGeom>
                <a:solidFill>
                  <a:srgbClr val="8E7CC3"/>
                </a:solidFill>
                <a:ln w="9525" cap="flat" cmpd="sng">
                  <a:solidFill>
                    <a:srgbClr val="8E7CC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cxnSp>
              <p:nvCxnSpPr>
                <p:cNvPr id="2631" name="Google Shape;2631;p21"/>
                <p:cNvCxnSpPr>
                  <a:stCxn id="2628" idx="3"/>
                  <a:endCxn id="2613" idx="7"/>
                </p:cNvCxnSpPr>
                <p:nvPr/>
              </p:nvCxnSpPr>
              <p:spPr>
                <a:xfrm rot="5400000">
                  <a:off x="4859979" y="1186994"/>
                  <a:ext cx="384900" cy="645600"/>
                </a:xfrm>
                <a:prstGeom prst="curvedConnector3">
                  <a:avLst>
                    <a:gd name="adj1" fmla="val 4998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2" name="Google Shape;2632;p21"/>
                <p:cNvCxnSpPr>
                  <a:stCxn id="2629" idx="4"/>
                  <a:endCxn id="2613" idx="0"/>
                </p:cNvCxnSpPr>
                <p:nvPr/>
              </p:nvCxnSpPr>
              <p:spPr>
                <a:xfrm rot="-5400000" flipH="1">
                  <a:off x="4424262" y="1487286"/>
                  <a:ext cx="297300" cy="1800"/>
                </a:xfrm>
                <a:prstGeom prst="curvedConnector3">
                  <a:avLst>
                    <a:gd name="adj1" fmla="val 50011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3" name="Google Shape;2633;p21"/>
                <p:cNvCxnSpPr>
                  <a:stCxn id="2630" idx="5"/>
                  <a:endCxn id="2613" idx="1"/>
                </p:cNvCxnSpPr>
                <p:nvPr/>
              </p:nvCxnSpPr>
              <p:spPr>
                <a:xfrm rot="-5400000" flipH="1">
                  <a:off x="3899145" y="1186994"/>
                  <a:ext cx="384900" cy="645600"/>
                </a:xfrm>
                <a:prstGeom prst="curvedConnector3">
                  <a:avLst>
                    <a:gd name="adj1" fmla="val 4998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4" name="Google Shape;2634;p21"/>
                <p:cNvCxnSpPr>
                  <a:stCxn id="2620" idx="6"/>
                  <a:endCxn id="2611" idx="2"/>
                </p:cNvCxnSpPr>
                <p:nvPr/>
              </p:nvCxnSpPr>
              <p:spPr>
                <a:xfrm>
                  <a:off x="2768625" y="2784551"/>
                  <a:ext cx="619800" cy="1800"/>
                </a:xfrm>
                <a:prstGeom prst="curvedConnector3">
                  <a:avLst>
                    <a:gd name="adj1" fmla="val 50009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5" name="Google Shape;2635;p21"/>
                <p:cNvCxnSpPr>
                  <a:stCxn id="2621" idx="5"/>
                  <a:endCxn id="2611" idx="1"/>
                </p:cNvCxnSpPr>
                <p:nvPr/>
              </p:nvCxnSpPr>
              <p:spPr>
                <a:xfrm rot="-5400000" flipH="1">
                  <a:off x="2956297" y="2129519"/>
                  <a:ext cx="609900" cy="385200"/>
                </a:xfrm>
                <a:prstGeom prst="curvedConnector3">
                  <a:avLst>
                    <a:gd name="adj1" fmla="val 4999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6" name="Google Shape;2636;p21"/>
                <p:cNvCxnSpPr>
                  <a:stCxn id="2622" idx="7"/>
                  <a:endCxn id="2611" idx="3"/>
                </p:cNvCxnSpPr>
                <p:nvPr/>
              </p:nvCxnSpPr>
              <p:spPr>
                <a:xfrm rot="-5400000">
                  <a:off x="2956297" y="3054372"/>
                  <a:ext cx="609900" cy="385200"/>
                </a:xfrm>
                <a:prstGeom prst="curvedConnector3">
                  <a:avLst>
                    <a:gd name="adj1" fmla="val 4999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7" name="Google Shape;2637;p21"/>
                <p:cNvCxnSpPr>
                  <a:stCxn id="2624" idx="0"/>
                  <a:endCxn id="2612" idx="4"/>
                </p:cNvCxnSpPr>
                <p:nvPr/>
              </p:nvCxnSpPr>
              <p:spPr>
                <a:xfrm rot="-5400000">
                  <a:off x="4424251" y="4080027"/>
                  <a:ext cx="297300" cy="1800"/>
                </a:xfrm>
                <a:prstGeom prst="curvedConnector3">
                  <a:avLst>
                    <a:gd name="adj1" fmla="val 50013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8" name="Google Shape;2638;p21"/>
                <p:cNvCxnSpPr>
                  <a:stCxn id="2623" idx="7"/>
                  <a:endCxn id="2612" idx="3"/>
                </p:cNvCxnSpPr>
                <p:nvPr/>
              </p:nvCxnSpPr>
              <p:spPr>
                <a:xfrm rot="-5400000">
                  <a:off x="3899142" y="3736517"/>
                  <a:ext cx="384900" cy="645600"/>
                </a:xfrm>
                <a:prstGeom prst="curvedConnector3">
                  <a:avLst>
                    <a:gd name="adj1" fmla="val 4998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39" name="Google Shape;2639;p21"/>
                <p:cNvCxnSpPr>
                  <a:stCxn id="2625" idx="1"/>
                  <a:endCxn id="2612" idx="5"/>
                </p:cNvCxnSpPr>
                <p:nvPr/>
              </p:nvCxnSpPr>
              <p:spPr>
                <a:xfrm rot="5400000" flipH="1">
                  <a:off x="4859959" y="3736517"/>
                  <a:ext cx="384900" cy="645600"/>
                </a:xfrm>
                <a:prstGeom prst="curvedConnector3">
                  <a:avLst>
                    <a:gd name="adj1" fmla="val 4998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40" name="Google Shape;2640;p21"/>
                <p:cNvCxnSpPr>
                  <a:stCxn id="2626" idx="1"/>
                  <a:endCxn id="2610" idx="5"/>
                </p:cNvCxnSpPr>
                <p:nvPr/>
              </p:nvCxnSpPr>
              <p:spPr>
                <a:xfrm rot="5400000" flipH="1">
                  <a:off x="5577804" y="3054372"/>
                  <a:ext cx="609900" cy="385200"/>
                </a:xfrm>
                <a:prstGeom prst="curvedConnector3">
                  <a:avLst>
                    <a:gd name="adj1" fmla="val 49997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41" name="Google Shape;2641;p21"/>
                <p:cNvCxnSpPr>
                  <a:stCxn id="2619" idx="2"/>
                  <a:endCxn id="2610" idx="6"/>
                </p:cNvCxnSpPr>
                <p:nvPr/>
              </p:nvCxnSpPr>
              <p:spPr>
                <a:xfrm flipH="1">
                  <a:off x="5755576" y="2784551"/>
                  <a:ext cx="619800" cy="1800"/>
                </a:xfrm>
                <a:prstGeom prst="curvedConnector3">
                  <a:avLst>
                    <a:gd name="adj1" fmla="val 50009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42" name="Google Shape;2642;p21"/>
                <p:cNvCxnSpPr>
                  <a:stCxn id="2627" idx="3"/>
                  <a:endCxn id="2610" idx="7"/>
                </p:cNvCxnSpPr>
                <p:nvPr/>
              </p:nvCxnSpPr>
              <p:spPr>
                <a:xfrm rot="5400000">
                  <a:off x="5577804" y="2129519"/>
                  <a:ext cx="609900" cy="385200"/>
                </a:xfrm>
                <a:prstGeom prst="curvedConnector3">
                  <a:avLst>
                    <a:gd name="adj1" fmla="val 49998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</p:grpSp>
      </p:grpSp>
      <p:sp>
        <p:nvSpPr>
          <p:cNvPr id="2643" name="Google Shape;2643;p21"/>
          <p:cNvSpPr/>
          <p:nvPr/>
        </p:nvSpPr>
        <p:spPr>
          <a:xfrm>
            <a:off x="4425451" y="2561801"/>
            <a:ext cx="445500" cy="445500"/>
          </a:xfrm>
          <a:prstGeom prst="ellipse">
            <a:avLst/>
          </a:prstGeom>
          <a:solidFill>
            <a:srgbClr val="5D6D74"/>
          </a:solidFill>
          <a:ln w="9525" cap="flat" cmpd="sng">
            <a:solidFill>
              <a:srgbClr val="5D6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44" name="Google Shape;2644;p21"/>
          <p:cNvGrpSpPr/>
          <p:nvPr/>
        </p:nvGrpSpPr>
        <p:grpSpPr>
          <a:xfrm>
            <a:off x="3464734" y="1636900"/>
            <a:ext cx="2366933" cy="2295301"/>
            <a:chOff x="3464734" y="1636900"/>
            <a:chExt cx="2366933" cy="2295301"/>
          </a:xfrm>
        </p:grpSpPr>
        <p:grpSp>
          <p:nvGrpSpPr>
            <p:cNvPr id="2645" name="Google Shape;2645;p21"/>
            <p:cNvGrpSpPr/>
            <p:nvPr/>
          </p:nvGrpSpPr>
          <p:grpSpPr>
            <a:xfrm>
              <a:off x="3464734" y="1636900"/>
              <a:ext cx="2366933" cy="2295301"/>
              <a:chOff x="3388534" y="1636900"/>
              <a:chExt cx="2366933" cy="2295301"/>
            </a:xfrm>
          </p:grpSpPr>
          <p:sp>
            <p:nvSpPr>
              <p:cNvPr id="2646" name="Google Shape;2646;p21"/>
              <p:cNvSpPr/>
              <p:nvPr/>
            </p:nvSpPr>
            <p:spPr>
              <a:xfrm>
                <a:off x="5309967" y="2561801"/>
                <a:ext cx="445500" cy="445500"/>
              </a:xfrm>
              <a:prstGeom prst="ellipse">
                <a:avLst/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2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647" name="Google Shape;2647;p21"/>
              <p:cNvSpPr/>
              <p:nvPr/>
            </p:nvSpPr>
            <p:spPr>
              <a:xfrm>
                <a:off x="3388534" y="2561801"/>
                <a:ext cx="445500" cy="445500"/>
              </a:xfrm>
              <a:prstGeom prst="ellipse">
                <a:avLst/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4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648" name="Google Shape;2648;p21"/>
              <p:cNvSpPr/>
              <p:nvPr/>
            </p:nvSpPr>
            <p:spPr>
              <a:xfrm>
                <a:off x="4349251" y="3486701"/>
                <a:ext cx="445500" cy="445500"/>
              </a:xfrm>
              <a:prstGeom prst="ellipse">
                <a:avLst/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5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649" name="Google Shape;2649;p21"/>
              <p:cNvSpPr/>
              <p:nvPr/>
            </p:nvSpPr>
            <p:spPr>
              <a:xfrm>
                <a:off x="4349251" y="1636900"/>
                <a:ext cx="445500" cy="445500"/>
              </a:xfrm>
              <a:prstGeom prst="ellipse">
                <a:avLst/>
              </a:prstGeom>
              <a:solidFill>
                <a:srgbClr val="5D6D74"/>
              </a:solidFill>
              <a:ln w="9525" cap="flat" cmpd="sng">
                <a:solidFill>
                  <a:srgbClr val="5D6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v</a:t>
                </a:r>
                <a:r>
                  <a:rPr lang="en" baseline="-25000">
                    <a:solidFill>
                      <a:schemeClr val="lt2"/>
                    </a:solidFill>
                    <a:latin typeface="Oswald"/>
                    <a:ea typeface="Oswald"/>
                    <a:cs typeface="Oswald"/>
                    <a:sym typeface="Oswald"/>
                  </a:rPr>
                  <a:t>3</a:t>
                </a:r>
                <a:endParaRPr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2650" name="Google Shape;2650;p21"/>
            <p:cNvSpPr/>
            <p:nvPr/>
          </p:nvSpPr>
          <p:spPr>
            <a:xfrm>
              <a:off x="4425451" y="2561801"/>
              <a:ext cx="445500" cy="445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v</a:t>
              </a:r>
              <a:r>
                <a:rPr lang="en" baseline="-25000">
                  <a:solidFill>
                    <a:schemeClr val="lt2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 baseline="-25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651" name="Google Shape;2651;p21"/>
          <p:cNvSpPr txBox="1">
            <a:spLocks noGrp="1"/>
          </p:cNvSpPr>
          <p:nvPr>
            <p:ph type="sldNum" idx="12"/>
          </p:nvPr>
        </p:nvSpPr>
        <p:spPr>
          <a:xfrm>
            <a:off x="8595300" y="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r>
              <a:rPr lang="en">
                <a:solidFill>
                  <a:schemeClr val="accent2"/>
                </a:solidFill>
              </a:rPr>
              <a:t>/13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1077</Words>
  <Application>Microsoft Office PowerPoint</Application>
  <PresentationFormat>On-screen Show (16:9)</PresentationFormat>
  <Paragraphs>345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Oswald</vt:lpstr>
      <vt:lpstr>Average</vt:lpstr>
      <vt:lpstr>Georgia</vt:lpstr>
      <vt:lpstr>Slate</vt:lpstr>
      <vt:lpstr>Text Generation from Knowledge Graphs with Graph Transformers Rik Koncel-Kedziorski, Dhanush Bekal, Yi Luan, Mirella Lapata, Hannaneh Hajishirzi</vt:lpstr>
      <vt:lpstr>Objective:</vt:lpstr>
      <vt:lpstr>PowerPoint Presentation</vt:lpstr>
      <vt:lpstr>PowerPoint Presentation</vt:lpstr>
      <vt:lpstr>Encoding: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from Knowledge Graphs with Graph Transformers Rik Koncel-Kedziorski, Dhanush Bekal, Yi Luan, Mirella Lapata, Hannaneh Hajishirzi</dc:title>
  <cp:lastModifiedBy>Avinash Kumar</cp:lastModifiedBy>
  <cp:revision>4</cp:revision>
  <dcterms:modified xsi:type="dcterms:W3CDTF">2023-03-27T08:20:58Z</dcterms:modified>
</cp:coreProperties>
</file>