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0"/>
  </p:notesMasterIdLst>
  <p:handoutMasterIdLst>
    <p:handoutMasterId r:id="rId31"/>
  </p:handoutMasterIdLst>
  <p:sldIdLst>
    <p:sldId id="293" r:id="rId5"/>
    <p:sldId id="271" r:id="rId6"/>
    <p:sldId id="308" r:id="rId7"/>
    <p:sldId id="309" r:id="rId8"/>
    <p:sldId id="320" r:id="rId9"/>
    <p:sldId id="322" r:id="rId10"/>
    <p:sldId id="310" r:id="rId11"/>
    <p:sldId id="323" r:id="rId12"/>
    <p:sldId id="316" r:id="rId13"/>
    <p:sldId id="317" r:id="rId14"/>
    <p:sldId id="311" r:id="rId15"/>
    <p:sldId id="318" r:id="rId16"/>
    <p:sldId id="324" r:id="rId17"/>
    <p:sldId id="325" r:id="rId18"/>
    <p:sldId id="327" r:id="rId19"/>
    <p:sldId id="326" r:id="rId20"/>
    <p:sldId id="328" r:id="rId21"/>
    <p:sldId id="329" r:id="rId22"/>
    <p:sldId id="330" r:id="rId23"/>
    <p:sldId id="331" r:id="rId24"/>
    <p:sldId id="332" r:id="rId25"/>
    <p:sldId id="333" r:id="rId26"/>
    <p:sldId id="334" r:id="rId27"/>
    <p:sldId id="335" r:id="rId28"/>
    <p:sldId id="30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93"/>
            <p14:sldId id="271"/>
            <p14:sldId id="308"/>
            <p14:sldId id="309"/>
            <p14:sldId id="320"/>
            <p14:sldId id="322"/>
            <p14:sldId id="310"/>
            <p14:sldId id="323"/>
            <p14:sldId id="316"/>
            <p14:sldId id="317"/>
            <p14:sldId id="311"/>
            <p14:sldId id="318"/>
            <p14:sldId id="324"/>
            <p14:sldId id="325"/>
            <p14:sldId id="327"/>
            <p14:sldId id="326"/>
            <p14:sldId id="328"/>
            <p14:sldId id="329"/>
            <p14:sldId id="330"/>
            <p14:sldId id="331"/>
            <p14:sldId id="332"/>
            <p14:sldId id="333"/>
            <p14:sldId id="334"/>
            <p14:sldId id="335"/>
            <p14:sldId id="30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026DE-AFDE-4695-92FC-658F1041AA1B}" v="40" dt="2023-12-08T08:50:21.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59" d="100"/>
          <a:sy n="59" d="100"/>
        </p:scale>
        <p:origin x="30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a sri" userId="2737972e50935cf3" providerId="LiveId" clId="{C16026DE-AFDE-4695-92FC-658F1041AA1B}"/>
    <pc:docChg chg="undo custSel addSld delSld modSld modMainMaster delSection modSection">
      <pc:chgData name="swapna sri" userId="2737972e50935cf3" providerId="LiveId" clId="{C16026DE-AFDE-4695-92FC-658F1041AA1B}" dt="2023-12-08T17:42:43.606" v="946" actId="2711"/>
      <pc:docMkLst>
        <pc:docMk/>
      </pc:docMkLst>
      <pc:sldChg chg="addSp delSp modSp del mod chgLayout">
        <pc:chgData name="swapna sri" userId="2737972e50935cf3" providerId="LiveId" clId="{C16026DE-AFDE-4695-92FC-658F1041AA1B}" dt="2023-12-08T16:20:43.973" v="787" actId="2696"/>
        <pc:sldMkLst>
          <pc:docMk/>
          <pc:sldMk cId="2471807738" sldId="256"/>
        </pc:sldMkLst>
        <pc:spChg chg="mod ord">
          <ac:chgData name="swapna sri" userId="2737972e50935cf3" providerId="LiveId" clId="{C16026DE-AFDE-4695-92FC-658F1041AA1B}" dt="2023-12-08T08:50:47.633" v="63" actId="6264"/>
          <ac:spMkLst>
            <pc:docMk/>
            <pc:sldMk cId="2471807738" sldId="256"/>
            <ac:spMk id="2" creationId="{00000000-0000-0000-0000-000000000000}"/>
          </ac:spMkLst>
        </pc:spChg>
        <pc:spChg chg="mod ord">
          <ac:chgData name="swapna sri" userId="2737972e50935cf3" providerId="LiveId" clId="{C16026DE-AFDE-4695-92FC-658F1041AA1B}" dt="2023-12-08T08:51:30.677" v="118" actId="20577"/>
          <ac:spMkLst>
            <pc:docMk/>
            <pc:sldMk cId="2471807738" sldId="256"/>
            <ac:spMk id="3" creationId="{00000000-0000-0000-0000-000000000000}"/>
          </ac:spMkLst>
        </pc:spChg>
        <pc:spChg chg="add del mod">
          <ac:chgData name="swapna sri" userId="2737972e50935cf3" providerId="LiveId" clId="{C16026DE-AFDE-4695-92FC-658F1041AA1B}" dt="2023-12-08T08:50:47.633" v="63" actId="6264"/>
          <ac:spMkLst>
            <pc:docMk/>
            <pc:sldMk cId="2471807738" sldId="256"/>
            <ac:spMk id="5" creationId="{DE010431-C727-CB7E-CED6-73B8B59BE936}"/>
          </ac:spMkLst>
        </pc:spChg>
      </pc:sldChg>
      <pc:sldChg chg="modSp mod">
        <pc:chgData name="swapna sri" userId="2737972e50935cf3" providerId="LiveId" clId="{C16026DE-AFDE-4695-92FC-658F1041AA1B}" dt="2023-12-08T09:39:48.684" v="438" actId="20577"/>
        <pc:sldMkLst>
          <pc:docMk/>
          <pc:sldMk cId="3457616166" sldId="271"/>
        </pc:sldMkLst>
        <pc:spChg chg="mod">
          <ac:chgData name="swapna sri" userId="2737972e50935cf3" providerId="LiveId" clId="{C16026DE-AFDE-4695-92FC-658F1041AA1B}" dt="2023-12-08T09:38:45.399" v="410" actId="20577"/>
          <ac:spMkLst>
            <pc:docMk/>
            <pc:sldMk cId="3457616166" sldId="271"/>
            <ac:spMk id="8" creationId="{00000000-0000-0000-0000-000000000000}"/>
          </ac:spMkLst>
        </pc:spChg>
        <pc:spChg chg="mod">
          <ac:chgData name="swapna sri" userId="2737972e50935cf3" providerId="LiveId" clId="{C16026DE-AFDE-4695-92FC-658F1041AA1B}" dt="2023-12-08T09:39:48.684" v="438" actId="20577"/>
          <ac:spMkLst>
            <pc:docMk/>
            <pc:sldMk cId="3457616166" sldId="271"/>
            <ac:spMk id="38" creationId="{00000000-0000-0000-0000-000000000000}"/>
          </ac:spMkLst>
        </pc:spChg>
      </pc:sldChg>
      <pc:sldChg chg="modSp del">
        <pc:chgData name="swapna sri" userId="2737972e50935cf3" providerId="LiveId" clId="{C16026DE-AFDE-4695-92FC-658F1041AA1B}" dt="2023-12-08T09:21:59.277" v="368" actId="2696"/>
        <pc:sldMkLst>
          <pc:docMk/>
          <pc:sldMk cId="727668169" sldId="275"/>
        </pc:sldMkLst>
        <pc:spChg chg="mod">
          <ac:chgData name="swapna sri" userId="2737972e50935cf3" providerId="LiveId" clId="{C16026DE-AFDE-4695-92FC-658F1041AA1B}" dt="2023-12-08T08:50:21.885" v="61"/>
          <ac:spMkLst>
            <pc:docMk/>
            <pc:sldMk cId="727668169" sldId="275"/>
            <ac:spMk id="6" creationId="{00000000-0000-0000-0000-000000000000}"/>
          </ac:spMkLst>
        </pc:spChg>
      </pc:sldChg>
      <pc:sldChg chg="modSp del mod">
        <pc:chgData name="swapna sri" userId="2737972e50935cf3" providerId="LiveId" clId="{C16026DE-AFDE-4695-92FC-658F1041AA1B}" dt="2023-12-08T09:22:04.570" v="369" actId="2696"/>
        <pc:sldMkLst>
          <pc:docMk/>
          <pc:sldMk cId="1769326051" sldId="276"/>
        </pc:sldMkLst>
        <pc:spChg chg="mod">
          <ac:chgData name="swapna sri" userId="2737972e50935cf3" providerId="LiveId" clId="{C16026DE-AFDE-4695-92FC-658F1041AA1B}" dt="2023-12-08T08:50:21.885" v="61"/>
          <ac:spMkLst>
            <pc:docMk/>
            <pc:sldMk cId="1769326051" sldId="276"/>
            <ac:spMk id="8" creationId="{00000000-0000-0000-0000-000000000000}"/>
          </ac:spMkLst>
        </pc:spChg>
      </pc:sldChg>
      <pc:sldChg chg="modSp del mod">
        <pc:chgData name="swapna sri" userId="2737972e50935cf3" providerId="LiveId" clId="{C16026DE-AFDE-4695-92FC-658F1041AA1B}" dt="2023-12-08T09:22:08.060" v="370" actId="2696"/>
        <pc:sldMkLst>
          <pc:docMk/>
          <pc:sldMk cId="893025881" sldId="282"/>
        </pc:sldMkLst>
        <pc:spChg chg="mod">
          <ac:chgData name="swapna sri" userId="2737972e50935cf3" providerId="LiveId" clId="{C16026DE-AFDE-4695-92FC-658F1041AA1B}" dt="2023-12-08T08:50:21.885" v="61"/>
          <ac:spMkLst>
            <pc:docMk/>
            <pc:sldMk cId="893025881" sldId="282"/>
            <ac:spMk id="10" creationId="{00000000-0000-0000-0000-000000000000}"/>
          </ac:spMkLst>
        </pc:spChg>
      </pc:sldChg>
      <pc:sldChg chg="modSp del">
        <pc:chgData name="swapna sri" userId="2737972e50935cf3" providerId="LiveId" clId="{C16026DE-AFDE-4695-92FC-658F1041AA1B}" dt="2023-12-08T09:40:08.212" v="439" actId="2696"/>
        <pc:sldMkLst>
          <pc:docMk/>
          <pc:sldMk cId="2575433332" sldId="283"/>
        </pc:sldMkLst>
        <pc:spChg chg="mod">
          <ac:chgData name="swapna sri" userId="2737972e50935cf3" providerId="LiveId" clId="{C16026DE-AFDE-4695-92FC-658F1041AA1B}" dt="2023-12-08T08:50:21.885" v="61"/>
          <ac:spMkLst>
            <pc:docMk/>
            <pc:sldMk cId="2575433332" sldId="283"/>
            <ac:spMk id="8" creationId="{00000000-0000-0000-0000-000000000000}"/>
          </ac:spMkLst>
        </pc:spChg>
      </pc:sldChg>
      <pc:sldChg chg="addSp delSp modSp mod">
        <pc:chgData name="swapna sri" userId="2737972e50935cf3" providerId="LiveId" clId="{C16026DE-AFDE-4695-92FC-658F1041AA1B}" dt="2023-12-08T10:27:47.446" v="588" actId="1076"/>
        <pc:sldMkLst>
          <pc:docMk/>
          <pc:sldMk cId="1104180817" sldId="284"/>
        </pc:sldMkLst>
        <pc:spChg chg="mod">
          <ac:chgData name="swapna sri" userId="2737972e50935cf3" providerId="LiveId" clId="{C16026DE-AFDE-4695-92FC-658F1041AA1B}" dt="2023-12-08T09:00:22.877" v="238" actId="113"/>
          <ac:spMkLst>
            <pc:docMk/>
            <pc:sldMk cId="1104180817" sldId="284"/>
            <ac:spMk id="8" creationId="{00000000-0000-0000-0000-000000000000}"/>
          </ac:spMkLst>
        </pc:spChg>
        <pc:spChg chg="mod">
          <ac:chgData name="swapna sri" userId="2737972e50935cf3" providerId="LiveId" clId="{C16026DE-AFDE-4695-92FC-658F1041AA1B}" dt="2023-12-08T08:59:21.290" v="229" actId="20577"/>
          <ac:spMkLst>
            <pc:docMk/>
            <pc:sldMk cId="1104180817" sldId="284"/>
            <ac:spMk id="38" creationId="{00000000-0000-0000-0000-000000000000}"/>
          </ac:spMkLst>
        </pc:spChg>
        <pc:picChg chg="add del mod">
          <ac:chgData name="swapna sri" userId="2737972e50935cf3" providerId="LiveId" clId="{C16026DE-AFDE-4695-92FC-658F1041AA1B}" dt="2023-12-08T10:27:43.426" v="586" actId="478"/>
          <ac:picMkLst>
            <pc:docMk/>
            <pc:sldMk cId="1104180817" sldId="284"/>
            <ac:picMk id="3" creationId="{FD063CF5-5EB8-B127-472B-2D94799EA16A}"/>
          </ac:picMkLst>
        </pc:picChg>
        <pc:picChg chg="add mod">
          <ac:chgData name="swapna sri" userId="2737972e50935cf3" providerId="LiveId" clId="{C16026DE-AFDE-4695-92FC-658F1041AA1B}" dt="2023-12-08T10:27:47.446" v="588" actId="1076"/>
          <ac:picMkLst>
            <pc:docMk/>
            <pc:sldMk cId="1104180817" sldId="284"/>
            <ac:picMk id="4" creationId="{29E38708-1D34-704E-EA8F-617A75A9E9F8}"/>
          </ac:picMkLst>
        </pc:picChg>
      </pc:sldChg>
      <pc:sldChg chg="modSp mod">
        <pc:chgData name="swapna sri" userId="2737972e50935cf3" providerId="LiveId" clId="{C16026DE-AFDE-4695-92FC-658F1041AA1B}" dt="2023-12-08T09:03:52.129" v="267" actId="14100"/>
        <pc:sldMkLst>
          <pc:docMk/>
          <pc:sldMk cId="1325125570" sldId="285"/>
        </pc:sldMkLst>
        <pc:spChg chg="mod">
          <ac:chgData name="swapna sri" userId="2737972e50935cf3" providerId="LiveId" clId="{C16026DE-AFDE-4695-92FC-658F1041AA1B}" dt="2023-12-08T09:01:04.238" v="243" actId="2711"/>
          <ac:spMkLst>
            <pc:docMk/>
            <pc:sldMk cId="1325125570" sldId="285"/>
            <ac:spMk id="8" creationId="{00000000-0000-0000-0000-000000000000}"/>
          </ac:spMkLst>
        </pc:spChg>
        <pc:spChg chg="mod">
          <ac:chgData name="swapna sri" userId="2737972e50935cf3" providerId="LiveId" clId="{C16026DE-AFDE-4695-92FC-658F1041AA1B}" dt="2023-12-08T09:03:52.129" v="267" actId="14100"/>
          <ac:spMkLst>
            <pc:docMk/>
            <pc:sldMk cId="1325125570" sldId="285"/>
            <ac:spMk id="38" creationId="{00000000-0000-0000-0000-000000000000}"/>
          </ac:spMkLst>
        </pc:spChg>
      </pc:sldChg>
      <pc:sldChg chg="addSp modSp mod">
        <pc:chgData name="swapna sri" userId="2737972e50935cf3" providerId="LiveId" clId="{C16026DE-AFDE-4695-92FC-658F1041AA1B}" dt="2023-12-08T09:06:53.491" v="278" actId="113"/>
        <pc:sldMkLst>
          <pc:docMk/>
          <pc:sldMk cId="3044090442" sldId="286"/>
        </pc:sldMkLst>
        <pc:spChg chg="mod">
          <ac:chgData name="swapna sri" userId="2737972e50935cf3" providerId="LiveId" clId="{C16026DE-AFDE-4695-92FC-658F1041AA1B}" dt="2023-12-08T09:06:53.491" v="278" actId="113"/>
          <ac:spMkLst>
            <pc:docMk/>
            <pc:sldMk cId="3044090442" sldId="286"/>
            <ac:spMk id="8" creationId="{00000000-0000-0000-0000-000000000000}"/>
          </ac:spMkLst>
        </pc:spChg>
        <pc:spChg chg="mod">
          <ac:chgData name="swapna sri" userId="2737972e50935cf3" providerId="LiveId" clId="{C16026DE-AFDE-4695-92FC-658F1041AA1B}" dt="2023-12-08T09:06:14.352" v="270" actId="14100"/>
          <ac:spMkLst>
            <pc:docMk/>
            <pc:sldMk cId="3044090442" sldId="286"/>
            <ac:spMk id="38" creationId="{00000000-0000-0000-0000-000000000000}"/>
          </ac:spMkLst>
        </pc:spChg>
        <pc:picChg chg="add mod">
          <ac:chgData name="swapna sri" userId="2737972e50935cf3" providerId="LiveId" clId="{C16026DE-AFDE-4695-92FC-658F1041AA1B}" dt="2023-12-08T09:06:36.863" v="275" actId="14100"/>
          <ac:picMkLst>
            <pc:docMk/>
            <pc:sldMk cId="3044090442" sldId="286"/>
            <ac:picMk id="3" creationId="{F98AC850-761D-90CB-31E3-6DC8A2C844B1}"/>
          </ac:picMkLst>
        </pc:picChg>
      </pc:sldChg>
      <pc:sldChg chg="addSp modSp mod">
        <pc:chgData name="swapna sri" userId="2737972e50935cf3" providerId="LiveId" clId="{C16026DE-AFDE-4695-92FC-658F1041AA1B}" dt="2023-12-08T09:52:10.045" v="577" actId="14100"/>
        <pc:sldMkLst>
          <pc:docMk/>
          <pc:sldMk cId="3681301395" sldId="287"/>
        </pc:sldMkLst>
        <pc:spChg chg="mod">
          <ac:chgData name="swapna sri" userId="2737972e50935cf3" providerId="LiveId" clId="{C16026DE-AFDE-4695-92FC-658F1041AA1B}" dt="2023-12-08T08:50:21.885" v="61"/>
          <ac:spMkLst>
            <pc:docMk/>
            <pc:sldMk cId="3681301395" sldId="287"/>
            <ac:spMk id="8" creationId="{00000000-0000-0000-0000-000000000000}"/>
          </ac:spMkLst>
        </pc:spChg>
        <pc:spChg chg="mod">
          <ac:chgData name="swapna sri" userId="2737972e50935cf3" providerId="LiveId" clId="{C16026DE-AFDE-4695-92FC-658F1041AA1B}" dt="2023-12-08T09:51:57.858" v="573" actId="20577"/>
          <ac:spMkLst>
            <pc:docMk/>
            <pc:sldMk cId="3681301395" sldId="287"/>
            <ac:spMk id="38" creationId="{00000000-0000-0000-0000-000000000000}"/>
          </ac:spMkLst>
        </pc:spChg>
        <pc:picChg chg="add mod">
          <ac:chgData name="swapna sri" userId="2737972e50935cf3" providerId="LiveId" clId="{C16026DE-AFDE-4695-92FC-658F1041AA1B}" dt="2023-12-08T09:52:10.045" v="577" actId="14100"/>
          <ac:picMkLst>
            <pc:docMk/>
            <pc:sldMk cId="3681301395" sldId="287"/>
            <ac:picMk id="3" creationId="{FB2FBEA1-7327-A24B-BE77-D6E5540C956E}"/>
          </ac:picMkLst>
        </pc:picChg>
      </pc:sldChg>
      <pc:sldChg chg="modSp mod">
        <pc:chgData name="swapna sri" userId="2737972e50935cf3" providerId="LiveId" clId="{C16026DE-AFDE-4695-92FC-658F1041AA1B}" dt="2023-12-08T09:16:45.724" v="333" actId="20577"/>
        <pc:sldMkLst>
          <pc:docMk/>
          <pc:sldMk cId="3543329719" sldId="288"/>
        </pc:sldMkLst>
        <pc:spChg chg="mod">
          <ac:chgData name="swapna sri" userId="2737972e50935cf3" providerId="LiveId" clId="{C16026DE-AFDE-4695-92FC-658F1041AA1B}" dt="2023-12-08T09:15:42.600" v="323" actId="2711"/>
          <ac:spMkLst>
            <pc:docMk/>
            <pc:sldMk cId="3543329719" sldId="288"/>
            <ac:spMk id="8" creationId="{00000000-0000-0000-0000-000000000000}"/>
          </ac:spMkLst>
        </pc:spChg>
        <pc:spChg chg="mod">
          <ac:chgData name="swapna sri" userId="2737972e50935cf3" providerId="LiveId" clId="{C16026DE-AFDE-4695-92FC-658F1041AA1B}" dt="2023-12-08T09:16:45.724" v="333" actId="20577"/>
          <ac:spMkLst>
            <pc:docMk/>
            <pc:sldMk cId="3543329719" sldId="288"/>
            <ac:spMk id="38" creationId="{00000000-0000-0000-0000-000000000000}"/>
          </ac:spMkLst>
        </pc:spChg>
      </pc:sldChg>
      <pc:sldChg chg="modSp mod">
        <pc:chgData name="swapna sri" userId="2737972e50935cf3" providerId="LiveId" clId="{C16026DE-AFDE-4695-92FC-658F1041AA1B}" dt="2023-12-08T09:18:18.579" v="344" actId="255"/>
        <pc:sldMkLst>
          <pc:docMk/>
          <pc:sldMk cId="190913910" sldId="289"/>
        </pc:sldMkLst>
        <pc:spChg chg="mod">
          <ac:chgData name="swapna sri" userId="2737972e50935cf3" providerId="LiveId" clId="{C16026DE-AFDE-4695-92FC-658F1041AA1B}" dt="2023-12-08T09:17:10.061" v="336" actId="2711"/>
          <ac:spMkLst>
            <pc:docMk/>
            <pc:sldMk cId="190913910" sldId="289"/>
            <ac:spMk id="8" creationId="{00000000-0000-0000-0000-000000000000}"/>
          </ac:spMkLst>
        </pc:spChg>
        <pc:spChg chg="mod">
          <ac:chgData name="swapna sri" userId="2737972e50935cf3" providerId="LiveId" clId="{C16026DE-AFDE-4695-92FC-658F1041AA1B}" dt="2023-12-08T09:18:18.579" v="344" actId="255"/>
          <ac:spMkLst>
            <pc:docMk/>
            <pc:sldMk cId="190913910" sldId="289"/>
            <ac:spMk id="38" creationId="{00000000-0000-0000-0000-000000000000}"/>
          </ac:spMkLst>
        </pc:spChg>
      </pc:sldChg>
      <pc:sldChg chg="modSp mod">
        <pc:chgData name="swapna sri" userId="2737972e50935cf3" providerId="LiveId" clId="{C16026DE-AFDE-4695-92FC-658F1041AA1B}" dt="2023-12-08T17:42:43.606" v="946" actId="2711"/>
        <pc:sldMkLst>
          <pc:docMk/>
          <pc:sldMk cId="311746585" sldId="290"/>
        </pc:sldMkLst>
        <pc:spChg chg="mod">
          <ac:chgData name="swapna sri" userId="2737972e50935cf3" providerId="LiveId" clId="{C16026DE-AFDE-4695-92FC-658F1041AA1B}" dt="2023-12-08T17:42:43.606" v="946" actId="2711"/>
          <ac:spMkLst>
            <pc:docMk/>
            <pc:sldMk cId="311746585" sldId="290"/>
            <ac:spMk id="8" creationId="{00000000-0000-0000-0000-000000000000}"/>
          </ac:spMkLst>
        </pc:spChg>
        <pc:spChg chg="mod">
          <ac:chgData name="swapna sri" userId="2737972e50935cf3" providerId="LiveId" clId="{C16026DE-AFDE-4695-92FC-658F1041AA1B}" dt="2023-12-08T09:56:40.903" v="584" actId="20577"/>
          <ac:spMkLst>
            <pc:docMk/>
            <pc:sldMk cId="311746585" sldId="290"/>
            <ac:spMk id="38" creationId="{00000000-0000-0000-0000-000000000000}"/>
          </ac:spMkLst>
        </pc:spChg>
      </pc:sldChg>
      <pc:sldChg chg="modSp mod">
        <pc:chgData name="swapna sri" userId="2737972e50935cf3" providerId="LiveId" clId="{C16026DE-AFDE-4695-92FC-658F1041AA1B}" dt="2023-12-08T09:20:15.361" v="356" actId="20577"/>
        <pc:sldMkLst>
          <pc:docMk/>
          <pc:sldMk cId="3514596733" sldId="291"/>
        </pc:sldMkLst>
        <pc:spChg chg="mod">
          <ac:chgData name="swapna sri" userId="2737972e50935cf3" providerId="LiveId" clId="{C16026DE-AFDE-4695-92FC-658F1041AA1B}" dt="2023-12-08T09:19:01.728" v="347" actId="2711"/>
          <ac:spMkLst>
            <pc:docMk/>
            <pc:sldMk cId="3514596733" sldId="291"/>
            <ac:spMk id="8" creationId="{00000000-0000-0000-0000-000000000000}"/>
          </ac:spMkLst>
        </pc:spChg>
        <pc:spChg chg="mod">
          <ac:chgData name="swapna sri" userId="2737972e50935cf3" providerId="LiveId" clId="{C16026DE-AFDE-4695-92FC-658F1041AA1B}" dt="2023-12-08T09:20:15.361" v="356" actId="20577"/>
          <ac:spMkLst>
            <pc:docMk/>
            <pc:sldMk cId="3514596733" sldId="291"/>
            <ac:spMk id="38" creationId="{00000000-0000-0000-0000-000000000000}"/>
          </ac:spMkLst>
        </pc:spChg>
      </pc:sldChg>
      <pc:sldChg chg="modSp mod">
        <pc:chgData name="swapna sri" userId="2737972e50935cf3" providerId="LiveId" clId="{C16026DE-AFDE-4695-92FC-658F1041AA1B}" dt="2023-12-08T09:57:01.986" v="585" actId="20577"/>
        <pc:sldMkLst>
          <pc:docMk/>
          <pc:sldMk cId="3388032216" sldId="292"/>
        </pc:sldMkLst>
        <pc:spChg chg="mod">
          <ac:chgData name="swapna sri" userId="2737972e50935cf3" providerId="LiveId" clId="{C16026DE-AFDE-4695-92FC-658F1041AA1B}" dt="2023-12-08T09:20:37.357" v="359" actId="2711"/>
          <ac:spMkLst>
            <pc:docMk/>
            <pc:sldMk cId="3388032216" sldId="292"/>
            <ac:spMk id="8" creationId="{00000000-0000-0000-0000-000000000000}"/>
          </ac:spMkLst>
        </pc:spChg>
        <pc:spChg chg="mod">
          <ac:chgData name="swapna sri" userId="2737972e50935cf3" providerId="LiveId" clId="{C16026DE-AFDE-4695-92FC-658F1041AA1B}" dt="2023-12-08T09:57:01.986" v="585" actId="20577"/>
          <ac:spMkLst>
            <pc:docMk/>
            <pc:sldMk cId="3388032216" sldId="292"/>
            <ac:spMk id="38" creationId="{00000000-0000-0000-0000-000000000000}"/>
          </ac:spMkLst>
        </pc:spChg>
      </pc:sldChg>
      <pc:sldChg chg="modSp add mod">
        <pc:chgData name="swapna sri" userId="2737972e50935cf3" providerId="LiveId" clId="{C16026DE-AFDE-4695-92FC-658F1041AA1B}" dt="2023-12-08T16:54:52.841" v="943" actId="20577"/>
        <pc:sldMkLst>
          <pc:docMk/>
          <pc:sldMk cId="2098482751" sldId="293"/>
        </pc:sldMkLst>
        <pc:spChg chg="mod">
          <ac:chgData name="swapna sri" userId="2737972e50935cf3" providerId="LiveId" clId="{C16026DE-AFDE-4695-92FC-658F1041AA1B}" dt="2023-12-08T16:54:52.841" v="943" actId="20577"/>
          <ac:spMkLst>
            <pc:docMk/>
            <pc:sldMk cId="2098482751" sldId="293"/>
            <ac:spMk id="3" creationId="{00000000-0000-0000-0000-000000000000}"/>
          </ac:spMkLst>
        </pc:spChg>
      </pc:sldChg>
      <pc:sldChg chg="modSp add mod">
        <pc:chgData name="swapna sri" userId="2737972e50935cf3" providerId="LiveId" clId="{C16026DE-AFDE-4695-92FC-658F1041AA1B}" dt="2023-12-08T09:14:36.799" v="320" actId="20577"/>
        <pc:sldMkLst>
          <pc:docMk/>
          <pc:sldMk cId="1969425268" sldId="294"/>
        </pc:sldMkLst>
        <pc:spChg chg="mod">
          <ac:chgData name="swapna sri" userId="2737972e50935cf3" providerId="LiveId" clId="{C16026DE-AFDE-4695-92FC-658F1041AA1B}" dt="2023-12-08T09:14:36.799" v="320" actId="20577"/>
          <ac:spMkLst>
            <pc:docMk/>
            <pc:sldMk cId="1969425268" sldId="294"/>
            <ac:spMk id="38" creationId="{00000000-0000-0000-0000-000000000000}"/>
          </ac:spMkLst>
        </pc:spChg>
      </pc:sldChg>
      <pc:sldChg chg="addSp delSp modSp add mod">
        <pc:chgData name="swapna sri" userId="2737972e50935cf3" providerId="LiveId" clId="{C16026DE-AFDE-4695-92FC-658F1041AA1B}" dt="2023-12-08T10:30:09.591" v="738" actId="14100"/>
        <pc:sldMkLst>
          <pc:docMk/>
          <pc:sldMk cId="1510486225" sldId="295"/>
        </pc:sldMkLst>
        <pc:spChg chg="mod">
          <ac:chgData name="swapna sri" userId="2737972e50935cf3" providerId="LiveId" clId="{C16026DE-AFDE-4695-92FC-658F1041AA1B}" dt="2023-12-08T10:28:57.869" v="724" actId="6549"/>
          <ac:spMkLst>
            <pc:docMk/>
            <pc:sldMk cId="1510486225" sldId="295"/>
            <ac:spMk id="38" creationId="{00000000-0000-0000-0000-000000000000}"/>
          </ac:spMkLst>
        </pc:spChg>
        <pc:picChg chg="add mod">
          <ac:chgData name="swapna sri" userId="2737972e50935cf3" providerId="LiveId" clId="{C16026DE-AFDE-4695-92FC-658F1041AA1B}" dt="2023-12-08T10:30:09.591" v="738" actId="14100"/>
          <ac:picMkLst>
            <pc:docMk/>
            <pc:sldMk cId="1510486225" sldId="295"/>
            <ac:picMk id="3" creationId="{E845A798-CBD2-400C-B8BF-7886D07E0CBD}"/>
          </ac:picMkLst>
        </pc:picChg>
        <pc:picChg chg="del">
          <ac:chgData name="swapna sri" userId="2737972e50935cf3" providerId="LiveId" clId="{C16026DE-AFDE-4695-92FC-658F1041AA1B}" dt="2023-12-08T10:28:45.500" v="592" actId="478"/>
          <ac:picMkLst>
            <pc:docMk/>
            <pc:sldMk cId="1510486225" sldId="295"/>
            <ac:picMk id="4" creationId="{29E38708-1D34-704E-EA8F-617A75A9E9F8}"/>
          </ac:picMkLst>
        </pc:picChg>
      </pc:sldChg>
      <pc:sldChg chg="new del">
        <pc:chgData name="swapna sri" userId="2737972e50935cf3" providerId="LiveId" clId="{C16026DE-AFDE-4695-92FC-658F1041AA1B}" dt="2023-12-08T10:28:38.083" v="590" actId="680"/>
        <pc:sldMkLst>
          <pc:docMk/>
          <pc:sldMk cId="2069362702" sldId="295"/>
        </pc:sldMkLst>
      </pc:sldChg>
      <pc:sldChg chg="addSp delSp modSp add mod">
        <pc:chgData name="swapna sri" userId="2737972e50935cf3" providerId="LiveId" clId="{C16026DE-AFDE-4695-92FC-658F1041AA1B}" dt="2023-12-08T10:37:00.031" v="766" actId="1076"/>
        <pc:sldMkLst>
          <pc:docMk/>
          <pc:sldMk cId="3861842420" sldId="296"/>
        </pc:sldMkLst>
        <pc:spChg chg="add mod">
          <ac:chgData name="swapna sri" userId="2737972e50935cf3" providerId="LiveId" clId="{C16026DE-AFDE-4695-92FC-658F1041AA1B}" dt="2023-12-08T10:37:00.031" v="766" actId="1076"/>
          <ac:spMkLst>
            <pc:docMk/>
            <pc:sldMk cId="3861842420" sldId="296"/>
            <ac:spMk id="3" creationId="{18AF4CF7-814F-8376-CE55-6450A1B8F28C}"/>
          </ac:spMkLst>
        </pc:spChg>
        <pc:picChg chg="del">
          <ac:chgData name="swapna sri" userId="2737972e50935cf3" providerId="LiveId" clId="{C16026DE-AFDE-4695-92FC-658F1041AA1B}" dt="2023-12-08T10:29:44.968" v="730" actId="478"/>
          <ac:picMkLst>
            <pc:docMk/>
            <pc:sldMk cId="3861842420" sldId="296"/>
            <ac:picMk id="3" creationId="{E845A798-CBD2-400C-B8BF-7886D07E0CBD}"/>
          </ac:picMkLst>
        </pc:picChg>
        <pc:picChg chg="add mod">
          <ac:chgData name="swapna sri" userId="2737972e50935cf3" providerId="LiveId" clId="{C16026DE-AFDE-4695-92FC-658F1041AA1B}" dt="2023-12-08T10:36:51.995" v="765" actId="1076"/>
          <ac:picMkLst>
            <pc:docMk/>
            <pc:sldMk cId="3861842420" sldId="296"/>
            <ac:picMk id="4" creationId="{F848C756-0BD3-722D-A835-912D4806DADD}"/>
          </ac:picMkLst>
        </pc:picChg>
      </pc:sldChg>
      <pc:sldChg chg="addSp delSp modSp add mod">
        <pc:chgData name="swapna sri" userId="2737972e50935cf3" providerId="LiveId" clId="{C16026DE-AFDE-4695-92FC-658F1041AA1B}" dt="2023-12-08T10:38:10.250" v="769" actId="255"/>
        <pc:sldMkLst>
          <pc:docMk/>
          <pc:sldMk cId="1868500643" sldId="297"/>
        </pc:sldMkLst>
        <pc:spChg chg="mod">
          <ac:chgData name="swapna sri" userId="2737972e50935cf3" providerId="LiveId" clId="{C16026DE-AFDE-4695-92FC-658F1041AA1B}" dt="2023-12-08T10:38:10.250" v="769" actId="255"/>
          <ac:spMkLst>
            <pc:docMk/>
            <pc:sldMk cId="1868500643" sldId="297"/>
            <ac:spMk id="38" creationId="{00000000-0000-0000-0000-000000000000}"/>
          </ac:spMkLst>
        </pc:spChg>
        <pc:picChg chg="add mod">
          <ac:chgData name="swapna sri" userId="2737972e50935cf3" providerId="LiveId" clId="{C16026DE-AFDE-4695-92FC-658F1041AA1B}" dt="2023-12-08T10:37:38.335" v="767" actId="1076"/>
          <ac:picMkLst>
            <pc:docMk/>
            <pc:sldMk cId="1868500643" sldId="297"/>
            <ac:picMk id="3" creationId="{38D43E80-EC67-DE19-8065-E8D917D4B449}"/>
          </ac:picMkLst>
        </pc:picChg>
        <pc:picChg chg="del">
          <ac:chgData name="swapna sri" userId="2737972e50935cf3" providerId="LiveId" clId="{C16026DE-AFDE-4695-92FC-658F1041AA1B}" dt="2023-12-08T10:30:42.570" v="740" actId="478"/>
          <ac:picMkLst>
            <pc:docMk/>
            <pc:sldMk cId="1868500643" sldId="297"/>
            <ac:picMk id="4" creationId="{F848C756-0BD3-722D-A835-912D4806DADD}"/>
          </ac:picMkLst>
        </pc:picChg>
      </pc:sldChg>
      <pc:sldChg chg="addSp modSp add del mod">
        <pc:chgData name="swapna sri" userId="2737972e50935cf3" providerId="LiveId" clId="{C16026DE-AFDE-4695-92FC-658F1041AA1B}" dt="2023-12-08T10:41:54.354" v="786" actId="2696"/>
        <pc:sldMkLst>
          <pc:docMk/>
          <pc:sldMk cId="1693732943" sldId="298"/>
        </pc:sldMkLst>
        <pc:spChg chg="add mod">
          <ac:chgData name="swapna sri" userId="2737972e50935cf3" providerId="LiveId" clId="{C16026DE-AFDE-4695-92FC-658F1041AA1B}" dt="2023-12-08T10:41:27.935" v="785"/>
          <ac:spMkLst>
            <pc:docMk/>
            <pc:sldMk cId="1693732943" sldId="298"/>
            <ac:spMk id="4" creationId="{C90457F5-591A-0752-63E8-4F3FDF8D1070}"/>
          </ac:spMkLst>
        </pc:spChg>
        <pc:picChg chg="mod">
          <ac:chgData name="swapna sri" userId="2737972e50935cf3" providerId="LiveId" clId="{C16026DE-AFDE-4695-92FC-658F1041AA1B}" dt="2023-12-08T10:38:42.562" v="772" actId="1076"/>
          <ac:picMkLst>
            <pc:docMk/>
            <pc:sldMk cId="1693732943" sldId="298"/>
            <ac:picMk id="3" creationId="{38D43E80-EC67-DE19-8065-E8D917D4B449}"/>
          </ac:picMkLst>
        </pc:picChg>
      </pc:sldChg>
      <pc:sldChg chg="addSp delSp modSp add mod">
        <pc:chgData name="swapna sri" userId="2737972e50935cf3" providerId="LiveId" clId="{C16026DE-AFDE-4695-92FC-658F1041AA1B}" dt="2023-12-08T10:40:12.651" v="782"/>
        <pc:sldMkLst>
          <pc:docMk/>
          <pc:sldMk cId="1562890953" sldId="299"/>
        </pc:sldMkLst>
        <pc:spChg chg="add mod">
          <ac:chgData name="swapna sri" userId="2737972e50935cf3" providerId="LiveId" clId="{C16026DE-AFDE-4695-92FC-658F1041AA1B}" dt="2023-12-08T10:40:12.651" v="782"/>
          <ac:spMkLst>
            <pc:docMk/>
            <pc:sldMk cId="1562890953" sldId="299"/>
            <ac:spMk id="3" creationId="{664F7B52-0220-21A2-C420-3D6968DCD0E0}"/>
          </ac:spMkLst>
        </pc:spChg>
        <pc:picChg chg="del">
          <ac:chgData name="swapna sri" userId="2737972e50935cf3" providerId="LiveId" clId="{C16026DE-AFDE-4695-92FC-658F1041AA1B}" dt="2023-12-08T10:32:27.571" v="750" actId="478"/>
          <ac:picMkLst>
            <pc:docMk/>
            <pc:sldMk cId="1562890953" sldId="299"/>
            <ac:picMk id="3" creationId="{38D43E80-EC67-DE19-8065-E8D917D4B449}"/>
          </ac:picMkLst>
        </pc:picChg>
        <pc:picChg chg="add mod">
          <ac:chgData name="swapna sri" userId="2737972e50935cf3" providerId="LiveId" clId="{C16026DE-AFDE-4695-92FC-658F1041AA1B}" dt="2023-12-08T10:39:14.355" v="775" actId="1076"/>
          <ac:picMkLst>
            <pc:docMk/>
            <pc:sldMk cId="1562890953" sldId="299"/>
            <ac:picMk id="4" creationId="{0EF27816-7A78-EF70-6E93-06A9B2CC96F9}"/>
          </ac:picMkLst>
        </pc:picChg>
      </pc:sldChg>
      <pc:sldChg chg="addSp delSp modSp add mod">
        <pc:chgData name="swapna sri" userId="2737972e50935cf3" providerId="LiveId" clId="{C16026DE-AFDE-4695-92FC-658F1041AA1B}" dt="2023-12-08T10:39:50.572" v="780" actId="255"/>
        <pc:sldMkLst>
          <pc:docMk/>
          <pc:sldMk cId="2496237818" sldId="300"/>
        </pc:sldMkLst>
        <pc:spChg chg="mod">
          <ac:chgData name="swapna sri" userId="2737972e50935cf3" providerId="LiveId" clId="{C16026DE-AFDE-4695-92FC-658F1041AA1B}" dt="2023-12-08T10:39:50.572" v="780" actId="255"/>
          <ac:spMkLst>
            <pc:docMk/>
            <pc:sldMk cId="2496237818" sldId="300"/>
            <ac:spMk id="38" creationId="{00000000-0000-0000-0000-000000000000}"/>
          </ac:spMkLst>
        </pc:spChg>
        <pc:picChg chg="add mod">
          <ac:chgData name="swapna sri" userId="2737972e50935cf3" providerId="LiveId" clId="{C16026DE-AFDE-4695-92FC-658F1041AA1B}" dt="2023-12-08T10:33:14.337" v="761" actId="14100"/>
          <ac:picMkLst>
            <pc:docMk/>
            <pc:sldMk cId="2496237818" sldId="300"/>
            <ac:picMk id="3" creationId="{EE22E650-6A90-E05E-6615-C66A77E0872F}"/>
          </ac:picMkLst>
        </pc:picChg>
        <pc:picChg chg="del">
          <ac:chgData name="swapna sri" userId="2737972e50935cf3" providerId="LiveId" clId="{C16026DE-AFDE-4695-92FC-658F1041AA1B}" dt="2023-12-08T10:33:05.737" v="757" actId="478"/>
          <ac:picMkLst>
            <pc:docMk/>
            <pc:sldMk cId="2496237818" sldId="300"/>
            <ac:picMk id="4" creationId="{0EF27816-7A78-EF70-6E93-06A9B2CC96F9}"/>
          </ac:picMkLst>
        </pc:picChg>
      </pc:sldChg>
      <pc:sldMasterChg chg="addSp">
        <pc:chgData name="swapna sri" userId="2737972e50935cf3" providerId="LiveId" clId="{C16026DE-AFDE-4695-92FC-658F1041AA1B}" dt="2023-12-08T08:44:19.544" v="24"/>
        <pc:sldMasterMkLst>
          <pc:docMk/>
          <pc:sldMasterMk cId="3536271876" sldId="2147483664"/>
        </pc:sldMasterMkLst>
        <pc:spChg chg="add">
          <ac:chgData name="swapna sri" userId="2737972e50935cf3" providerId="LiveId" clId="{C16026DE-AFDE-4695-92FC-658F1041AA1B}" dt="2023-12-08T08:44:19.544" v="24"/>
          <ac:spMkLst>
            <pc:docMk/>
            <pc:sldMasterMk cId="3536271876" sldId="2147483664"/>
            <ac:spMk id="8" creationId="{4835FEBD-7E29-C43F-3357-A29BBFED4064}"/>
          </ac:spMkLst>
        </pc:spChg>
        <pc:cxnChg chg="add">
          <ac:chgData name="swapna sri" userId="2737972e50935cf3" providerId="LiveId" clId="{C16026DE-AFDE-4695-92FC-658F1041AA1B}" dt="2023-12-08T08:44:19.544" v="24"/>
          <ac:cxnSpMkLst>
            <pc:docMk/>
            <pc:sldMasterMk cId="3536271876" sldId="2147483664"/>
            <ac:cxnSpMk id="9" creationId="{6AFAC44A-05F3-3C35-030A-791306F5642B}"/>
          </ac:cxnSpMkLst>
        </pc:cxnChg>
      </pc:sldMasterChg>
      <pc:sldMasterChg chg="addSp">
        <pc:chgData name="swapna sri" userId="2737972e50935cf3" providerId="LiveId" clId="{C16026DE-AFDE-4695-92FC-658F1041AA1B}" dt="2023-12-08T08:43:25.863" v="16"/>
        <pc:sldMasterMkLst>
          <pc:docMk/>
          <pc:sldMasterMk cId="3775036083" sldId="2147483664"/>
        </pc:sldMasterMkLst>
        <pc:spChg chg="add">
          <ac:chgData name="swapna sri" userId="2737972e50935cf3" providerId="LiveId" clId="{C16026DE-AFDE-4695-92FC-658F1041AA1B}" dt="2023-12-08T08:43:25.863" v="16"/>
          <ac:spMkLst>
            <pc:docMk/>
            <pc:sldMasterMk cId="3775036083" sldId="2147483664"/>
            <ac:spMk id="8" creationId="{CDA8F56A-B466-40C1-F813-D0F23F35B286}"/>
          </ac:spMkLst>
        </pc:spChg>
        <pc:cxnChg chg="add">
          <ac:chgData name="swapna sri" userId="2737972e50935cf3" providerId="LiveId" clId="{C16026DE-AFDE-4695-92FC-658F1041AA1B}" dt="2023-12-08T08:43:25.863" v="16"/>
          <ac:cxnSpMkLst>
            <pc:docMk/>
            <pc:sldMasterMk cId="3775036083" sldId="2147483664"/>
            <ac:cxnSpMk id="9" creationId="{254B9A88-78EF-C030-8357-92376915DB99}"/>
          </ac:cxnSpMkLst>
        </pc:cxnChg>
      </pc:sldMasterChg>
      <pc:sldMasterChg chg="addSp">
        <pc:chgData name="swapna sri" userId="2737972e50935cf3" providerId="LiveId" clId="{C16026DE-AFDE-4695-92FC-658F1041AA1B}" dt="2023-12-08T08:43:29.608" v="17"/>
        <pc:sldMasterMkLst>
          <pc:docMk/>
          <pc:sldMasterMk cId="343001503" sldId="2147483684"/>
        </pc:sldMasterMkLst>
        <pc:spChg chg="add">
          <ac:chgData name="swapna sri" userId="2737972e50935cf3" providerId="LiveId" clId="{C16026DE-AFDE-4695-92FC-658F1041AA1B}" dt="2023-12-08T08:43:29.608" v="17"/>
          <ac:spMkLst>
            <pc:docMk/>
            <pc:sldMasterMk cId="343001503" sldId="2147483684"/>
            <ac:spMk id="7" creationId="{A5B06605-30A9-17AE-A475-1C864F057688}"/>
          </ac:spMkLst>
        </pc:spChg>
        <pc:cxnChg chg="add">
          <ac:chgData name="swapna sri" userId="2737972e50935cf3" providerId="LiveId" clId="{C16026DE-AFDE-4695-92FC-658F1041AA1B}" dt="2023-12-08T08:43:29.608" v="17"/>
          <ac:cxnSpMkLst>
            <pc:docMk/>
            <pc:sldMasterMk cId="343001503" sldId="2147483684"/>
            <ac:cxnSpMk id="8" creationId="{CEE4A154-9542-24E0-0C62-60A622529E5E}"/>
          </ac:cxnSpMkLst>
        </pc:cxnChg>
      </pc:sldMasterChg>
      <pc:sldMasterChg chg="addSp">
        <pc:chgData name="swapna sri" userId="2737972e50935cf3" providerId="LiveId" clId="{C16026DE-AFDE-4695-92FC-658F1041AA1B}" dt="2023-12-08T08:46:05.747" v="43"/>
        <pc:sldMasterMkLst>
          <pc:docMk/>
          <pc:sldMasterMk cId="498494030" sldId="2147483685"/>
        </pc:sldMasterMkLst>
        <pc:spChg chg="add">
          <ac:chgData name="swapna sri" userId="2737972e50935cf3" providerId="LiveId" clId="{C16026DE-AFDE-4695-92FC-658F1041AA1B}" dt="2023-12-08T08:46:05.747" v="43"/>
          <ac:spMkLst>
            <pc:docMk/>
            <pc:sldMasterMk cId="498494030" sldId="2147483685"/>
            <ac:spMk id="11" creationId="{C8E549D1-1FFE-AD56-A13A-B73C2953205C}"/>
          </ac:spMkLst>
        </pc:spChg>
        <pc:cxnChg chg="add">
          <ac:chgData name="swapna sri" userId="2737972e50935cf3" providerId="LiveId" clId="{C16026DE-AFDE-4695-92FC-658F1041AA1B}" dt="2023-12-08T08:46:05.747" v="43"/>
          <ac:cxnSpMkLst>
            <pc:docMk/>
            <pc:sldMasterMk cId="498494030" sldId="2147483685"/>
            <ac:cxnSpMk id="12" creationId="{7EFAC41B-E97E-DD7D-90FF-3C0263F10E60}"/>
          </ac:cxnSpMkLst>
        </pc:cxnChg>
      </pc:sldMasterChg>
      <pc:sldMasterChg chg="addSp">
        <pc:chgData name="swapna sri" userId="2737972e50935cf3" providerId="LiveId" clId="{C16026DE-AFDE-4695-92FC-658F1041AA1B}" dt="2023-12-08T08:45:16.949" v="27"/>
        <pc:sldMasterMkLst>
          <pc:docMk/>
          <pc:sldMasterMk cId="1930067264" sldId="2147483685"/>
        </pc:sldMasterMkLst>
        <pc:spChg chg="add">
          <ac:chgData name="swapna sri" userId="2737972e50935cf3" providerId="LiveId" clId="{C16026DE-AFDE-4695-92FC-658F1041AA1B}" dt="2023-12-08T08:45:16.949" v="27"/>
          <ac:spMkLst>
            <pc:docMk/>
            <pc:sldMasterMk cId="1930067264" sldId="2147483685"/>
            <ac:spMk id="7" creationId="{EC5B1886-5E34-20D9-877B-DCF3E9B617A6}"/>
          </ac:spMkLst>
        </pc:spChg>
        <pc:cxnChg chg="add">
          <ac:chgData name="swapna sri" userId="2737972e50935cf3" providerId="LiveId" clId="{C16026DE-AFDE-4695-92FC-658F1041AA1B}" dt="2023-12-08T08:45:16.949" v="27"/>
          <ac:cxnSpMkLst>
            <pc:docMk/>
            <pc:sldMasterMk cId="1930067264" sldId="2147483685"/>
            <ac:cxnSpMk id="8" creationId="{B464040B-4DD7-716A-9489-724FB08A65D2}"/>
          </ac:cxnSpMkLst>
        </pc:cxnChg>
      </pc:sldMasterChg>
      <pc:sldMasterChg chg="addSp">
        <pc:chgData name="swapna sri" userId="2737972e50935cf3" providerId="LiveId" clId="{C16026DE-AFDE-4695-92FC-658F1041AA1B}" dt="2023-12-08T08:49:37.069" v="49"/>
        <pc:sldMasterMkLst>
          <pc:docMk/>
          <pc:sldMasterMk cId="2795481434" sldId="2147483685"/>
        </pc:sldMasterMkLst>
        <pc:spChg chg="add">
          <ac:chgData name="swapna sri" userId="2737972e50935cf3" providerId="LiveId" clId="{C16026DE-AFDE-4695-92FC-658F1041AA1B}" dt="2023-12-08T08:49:37.069" v="49"/>
          <ac:spMkLst>
            <pc:docMk/>
            <pc:sldMasterMk cId="2795481434" sldId="2147483685"/>
            <ac:spMk id="8" creationId="{B0900F79-CDB6-D4A2-AC35-18C0D2EDEF23}"/>
          </ac:spMkLst>
        </pc:spChg>
        <pc:cxnChg chg="add">
          <ac:chgData name="swapna sri" userId="2737972e50935cf3" providerId="LiveId" clId="{C16026DE-AFDE-4695-92FC-658F1041AA1B}" dt="2023-12-08T08:49:37.069" v="49"/>
          <ac:cxnSpMkLst>
            <pc:docMk/>
            <pc:sldMasterMk cId="2795481434" sldId="2147483685"/>
            <ac:cxnSpMk id="11" creationId="{0F438D11-C5EC-524C-473C-850AE86C35C7}"/>
          </ac:cxnSpMkLst>
        </pc:cxnChg>
      </pc:sldMasterChg>
      <pc:sldMasterChg chg="addSp">
        <pc:chgData name="swapna sri" userId="2737972e50935cf3" providerId="LiveId" clId="{C16026DE-AFDE-4695-92FC-658F1041AA1B}" dt="2023-12-08T08:49:41.340" v="50"/>
        <pc:sldMasterMkLst>
          <pc:docMk/>
          <pc:sldMasterMk cId="567340880" sldId="2147483700"/>
        </pc:sldMasterMkLst>
        <pc:spChg chg="add">
          <ac:chgData name="swapna sri" userId="2737972e50935cf3" providerId="LiveId" clId="{C16026DE-AFDE-4695-92FC-658F1041AA1B}" dt="2023-12-08T08:49:41.340" v="50"/>
          <ac:spMkLst>
            <pc:docMk/>
            <pc:sldMasterMk cId="567340880" sldId="2147483700"/>
            <ac:spMk id="8" creationId="{6DCCBA62-98DC-0AA3-0275-B3A1EE31ED2B}"/>
          </ac:spMkLst>
        </pc:spChg>
        <pc:cxnChg chg="add">
          <ac:chgData name="swapna sri" userId="2737972e50935cf3" providerId="LiveId" clId="{C16026DE-AFDE-4695-92FC-658F1041AA1B}" dt="2023-12-08T08:49:41.340" v="50"/>
          <ac:cxnSpMkLst>
            <pc:docMk/>
            <pc:sldMasterMk cId="567340880" sldId="2147483700"/>
            <ac:cxnSpMk id="9" creationId="{60EE45A8-40D8-D09C-4C2D-2493A412E8C1}"/>
          </ac:cxnSpMkLst>
        </pc:cxnChg>
      </pc:sldMasterChg>
      <pc:sldMasterChg chg="addSp">
        <pc:chgData name="swapna sri" userId="2737972e50935cf3" providerId="LiveId" clId="{C16026DE-AFDE-4695-92FC-658F1041AA1B}" dt="2023-12-08T08:45:19.056" v="28"/>
        <pc:sldMasterMkLst>
          <pc:docMk/>
          <pc:sldMasterMk cId="3325045173" sldId="2147483700"/>
        </pc:sldMasterMkLst>
        <pc:spChg chg="add">
          <ac:chgData name="swapna sri" userId="2737972e50935cf3" providerId="LiveId" clId="{C16026DE-AFDE-4695-92FC-658F1041AA1B}" dt="2023-12-08T08:45:19.056" v="28"/>
          <ac:spMkLst>
            <pc:docMk/>
            <pc:sldMasterMk cId="3325045173" sldId="2147483700"/>
            <ac:spMk id="7" creationId="{C4F382B7-8C42-8496-EB7E-12CC50CC8F11}"/>
          </ac:spMkLst>
        </pc:spChg>
        <pc:cxnChg chg="add">
          <ac:chgData name="swapna sri" userId="2737972e50935cf3" providerId="LiveId" clId="{C16026DE-AFDE-4695-92FC-658F1041AA1B}" dt="2023-12-08T08:45:19.056" v="28"/>
          <ac:cxnSpMkLst>
            <pc:docMk/>
            <pc:sldMasterMk cId="3325045173" sldId="2147483700"/>
            <ac:cxnSpMk id="8" creationId="{33FDC082-0847-6C15-0506-D65F4D82D04B}"/>
          </ac:cxnSpMkLst>
        </pc:cxnChg>
      </pc:sldMasterChg>
      <pc:sldMasterChg chg="addSp">
        <pc:chgData name="swapna sri" userId="2737972e50935cf3" providerId="LiveId" clId="{C16026DE-AFDE-4695-92FC-658F1041AA1B}" dt="2023-12-08T08:43:35.158" v="18"/>
        <pc:sldMasterMkLst>
          <pc:docMk/>
          <pc:sldMasterMk cId="4185825806" sldId="2147483704"/>
        </pc:sldMasterMkLst>
        <pc:spChg chg="add">
          <ac:chgData name="swapna sri" userId="2737972e50935cf3" providerId="LiveId" clId="{C16026DE-AFDE-4695-92FC-658F1041AA1B}" dt="2023-12-08T08:43:35.158" v="18"/>
          <ac:spMkLst>
            <pc:docMk/>
            <pc:sldMasterMk cId="4185825806" sldId="2147483704"/>
            <ac:spMk id="7" creationId="{E96EFEE4-2660-D311-B91F-791690AAD4C4}"/>
          </ac:spMkLst>
        </pc:spChg>
        <pc:cxnChg chg="add">
          <ac:chgData name="swapna sri" userId="2737972e50935cf3" providerId="LiveId" clId="{C16026DE-AFDE-4695-92FC-658F1041AA1B}" dt="2023-12-08T08:43:35.158" v="18"/>
          <ac:cxnSpMkLst>
            <pc:docMk/>
            <pc:sldMasterMk cId="4185825806" sldId="2147483704"/>
            <ac:cxnSpMk id="8" creationId="{8E09A84B-FD81-11A1-912B-4C6504DC0DDC}"/>
          </ac:cxnSpMkLst>
        </pc:cxnChg>
      </pc:sldMasterChg>
      <pc:sldMasterChg chg="addSp">
        <pc:chgData name="swapna sri" userId="2737972e50935cf3" providerId="LiveId" clId="{C16026DE-AFDE-4695-92FC-658F1041AA1B}" dt="2023-12-08T08:46:14.645" v="44"/>
        <pc:sldMasterMkLst>
          <pc:docMk/>
          <pc:sldMasterMk cId="3031832786" sldId="2147483706"/>
        </pc:sldMasterMkLst>
        <pc:spChg chg="add">
          <ac:chgData name="swapna sri" userId="2737972e50935cf3" providerId="LiveId" clId="{C16026DE-AFDE-4695-92FC-658F1041AA1B}" dt="2023-12-08T08:46:14.645" v="44"/>
          <ac:spMkLst>
            <pc:docMk/>
            <pc:sldMasterMk cId="3031832786" sldId="2147483706"/>
            <ac:spMk id="11" creationId="{35F7B2C4-0F11-3435-1C38-095814F86931}"/>
          </ac:spMkLst>
        </pc:spChg>
        <pc:cxnChg chg="add">
          <ac:chgData name="swapna sri" userId="2737972e50935cf3" providerId="LiveId" clId="{C16026DE-AFDE-4695-92FC-658F1041AA1B}" dt="2023-12-08T08:46:14.645" v="44"/>
          <ac:cxnSpMkLst>
            <pc:docMk/>
            <pc:sldMasterMk cId="3031832786" sldId="2147483706"/>
            <ac:cxnSpMk id="12" creationId="{E83C8E86-84AE-59C7-626F-4A3F332AE1A0}"/>
          </ac:cxnSpMkLst>
        </pc:cxnChg>
      </pc:sldMasterChg>
      <pc:sldMasterChg chg="addSp">
        <pc:chgData name="swapna sri" userId="2737972e50935cf3" providerId="LiveId" clId="{C16026DE-AFDE-4695-92FC-658F1041AA1B}" dt="2023-12-08T08:45:20.735" v="29"/>
        <pc:sldMasterMkLst>
          <pc:docMk/>
          <pc:sldMasterMk cId="3289393360" sldId="2147483715"/>
        </pc:sldMasterMkLst>
        <pc:spChg chg="add">
          <ac:chgData name="swapna sri" userId="2737972e50935cf3" providerId="LiveId" clId="{C16026DE-AFDE-4695-92FC-658F1041AA1B}" dt="2023-12-08T08:45:20.735" v="29"/>
          <ac:spMkLst>
            <pc:docMk/>
            <pc:sldMasterMk cId="3289393360" sldId="2147483715"/>
            <ac:spMk id="9" creationId="{840A91FD-4FCE-2929-C5C6-04A2A858DAAF}"/>
          </ac:spMkLst>
        </pc:spChg>
        <pc:cxnChg chg="add">
          <ac:chgData name="swapna sri" userId="2737972e50935cf3" providerId="LiveId" clId="{C16026DE-AFDE-4695-92FC-658F1041AA1B}" dt="2023-12-08T08:45:20.735" v="29"/>
          <ac:cxnSpMkLst>
            <pc:docMk/>
            <pc:sldMasterMk cId="3289393360" sldId="2147483715"/>
            <ac:cxnSpMk id="11" creationId="{76AE5FBE-015B-1FFF-D317-C57EA329B2A3}"/>
          </ac:cxnSpMkLst>
        </pc:cxnChg>
      </pc:sldMasterChg>
      <pc:sldMasterChg chg="addSp delSldLayout">
        <pc:chgData name="swapna sri" userId="2737972e50935cf3" providerId="LiveId" clId="{C16026DE-AFDE-4695-92FC-658F1041AA1B}" dt="2023-12-08T09:22:08.060" v="370" actId="2696"/>
        <pc:sldMasterMkLst>
          <pc:docMk/>
          <pc:sldMasterMk cId="2248813579" sldId="2147483720"/>
        </pc:sldMasterMkLst>
        <pc:spChg chg="add">
          <ac:chgData name="swapna sri" userId="2737972e50935cf3" providerId="LiveId" clId="{C16026DE-AFDE-4695-92FC-658F1041AA1B}" dt="2023-12-08T08:49:47.145" v="51"/>
          <ac:spMkLst>
            <pc:docMk/>
            <pc:sldMasterMk cId="2248813579" sldId="2147483720"/>
            <ac:spMk id="7" creationId="{5434B535-EF5A-16D6-2E06-966F3F5344A6}"/>
          </ac:spMkLst>
        </pc:spChg>
        <pc:cxnChg chg="add">
          <ac:chgData name="swapna sri" userId="2737972e50935cf3" providerId="LiveId" clId="{C16026DE-AFDE-4695-92FC-658F1041AA1B}" dt="2023-12-08T08:49:47.145" v="51"/>
          <ac:cxnSpMkLst>
            <pc:docMk/>
            <pc:sldMasterMk cId="2248813579" sldId="2147483720"/>
            <ac:cxnSpMk id="8" creationId="{5CBC0BFF-EB16-F7D7-BFAB-F600981A2EED}"/>
          </ac:cxnSpMkLst>
        </pc:cxnChg>
        <pc:sldLayoutChg chg="del">
          <pc:chgData name="swapna sri" userId="2737972e50935cf3" providerId="LiveId" clId="{C16026DE-AFDE-4695-92FC-658F1041AA1B}" dt="2023-12-08T09:22:08.060" v="370" actId="2696"/>
          <pc:sldLayoutMkLst>
            <pc:docMk/>
            <pc:sldMasterMk cId="2248813579" sldId="2147483720"/>
            <pc:sldLayoutMk cId="2523262378" sldId="2147483739"/>
          </pc:sldLayoutMkLst>
        </pc:sldLayoutChg>
      </pc:sldMasterChg>
      <pc:sldMasterChg chg="addSp">
        <pc:chgData name="swapna sri" userId="2737972e50935cf3" providerId="LiveId" clId="{C16026DE-AFDE-4695-92FC-658F1041AA1B}" dt="2023-12-08T08:43:37.762" v="19"/>
        <pc:sldMasterMkLst>
          <pc:docMk/>
          <pc:sldMasterMk cId="3232511246" sldId="2147483724"/>
        </pc:sldMasterMkLst>
        <pc:spChg chg="add">
          <ac:chgData name="swapna sri" userId="2737972e50935cf3" providerId="LiveId" clId="{C16026DE-AFDE-4695-92FC-658F1041AA1B}" dt="2023-12-08T08:43:37.762" v="19"/>
          <ac:spMkLst>
            <pc:docMk/>
            <pc:sldMasterMk cId="3232511246" sldId="2147483724"/>
            <ac:spMk id="7" creationId="{D199005D-70B0-2047-6349-CD1991C45FF2}"/>
          </ac:spMkLst>
        </pc:spChg>
        <pc:cxnChg chg="add">
          <ac:chgData name="swapna sri" userId="2737972e50935cf3" providerId="LiveId" clId="{C16026DE-AFDE-4695-92FC-658F1041AA1B}" dt="2023-12-08T08:43:37.762" v="19"/>
          <ac:cxnSpMkLst>
            <pc:docMk/>
            <pc:sldMasterMk cId="3232511246" sldId="2147483724"/>
            <ac:cxnSpMk id="9" creationId="{AC9DB1C7-1D32-8719-DAD4-0F3009FE170F}"/>
          </ac:cxnSpMkLst>
        </pc:cxnChg>
      </pc:sldMasterChg>
      <pc:sldMasterChg chg="addSp">
        <pc:chgData name="swapna sri" userId="2737972e50935cf3" providerId="LiveId" clId="{C16026DE-AFDE-4695-92FC-658F1041AA1B}" dt="2023-12-08T08:46:16.528" v="45"/>
        <pc:sldMasterMkLst>
          <pc:docMk/>
          <pc:sldMasterMk cId="3948743324" sldId="2147483727"/>
        </pc:sldMasterMkLst>
        <pc:spChg chg="add">
          <ac:chgData name="swapna sri" userId="2737972e50935cf3" providerId="LiveId" clId="{C16026DE-AFDE-4695-92FC-658F1041AA1B}" dt="2023-12-08T08:46:16.528" v="45"/>
          <ac:spMkLst>
            <pc:docMk/>
            <pc:sldMasterMk cId="3948743324" sldId="2147483727"/>
            <ac:spMk id="11" creationId="{3D8AD508-E6D2-2AC8-29DB-E2ED07E49A29}"/>
          </ac:spMkLst>
        </pc:spChg>
        <pc:cxnChg chg="add">
          <ac:chgData name="swapna sri" userId="2737972e50935cf3" providerId="LiveId" clId="{C16026DE-AFDE-4695-92FC-658F1041AA1B}" dt="2023-12-08T08:46:16.528" v="45"/>
          <ac:cxnSpMkLst>
            <pc:docMk/>
            <pc:sldMasterMk cId="3948743324" sldId="2147483727"/>
            <ac:cxnSpMk id="12" creationId="{05CD516D-129A-0D53-B607-DCEAC8BB80DC}"/>
          </ac:cxnSpMkLst>
        </pc:cxnChg>
      </pc:sldMasterChg>
      <pc:sldMasterChg chg="addSp">
        <pc:chgData name="swapna sri" userId="2737972e50935cf3" providerId="LiveId" clId="{C16026DE-AFDE-4695-92FC-658F1041AA1B}" dt="2023-12-08T08:45:27.103" v="31"/>
        <pc:sldMasterMkLst>
          <pc:docMk/>
          <pc:sldMasterMk cId="97366297" sldId="2147483730"/>
        </pc:sldMasterMkLst>
        <pc:spChg chg="add">
          <ac:chgData name="swapna sri" userId="2737972e50935cf3" providerId="LiveId" clId="{C16026DE-AFDE-4695-92FC-658F1041AA1B}" dt="2023-12-08T08:45:27.103" v="31"/>
          <ac:spMkLst>
            <pc:docMk/>
            <pc:sldMasterMk cId="97366297" sldId="2147483730"/>
            <ac:spMk id="8" creationId="{8FFC755D-C8B6-EAC1-50C4-B61A757C5342}"/>
          </ac:spMkLst>
        </pc:spChg>
        <pc:cxnChg chg="add">
          <ac:chgData name="swapna sri" userId="2737972e50935cf3" providerId="LiveId" clId="{C16026DE-AFDE-4695-92FC-658F1041AA1B}" dt="2023-12-08T08:45:27.103" v="31"/>
          <ac:cxnSpMkLst>
            <pc:docMk/>
            <pc:sldMasterMk cId="97366297" sldId="2147483730"/>
            <ac:cxnSpMk id="9" creationId="{9CF606A8-2CAC-D282-8AAD-7D9BF9A515B7}"/>
          </ac:cxnSpMkLst>
        </pc:cxnChg>
      </pc:sldMasterChg>
      <pc:sldMasterChg chg="addSp">
        <pc:chgData name="swapna sri" userId="2737972e50935cf3" providerId="LiveId" clId="{C16026DE-AFDE-4695-92FC-658F1041AA1B}" dt="2023-12-08T08:49:57.682" v="52"/>
        <pc:sldMasterMkLst>
          <pc:docMk/>
          <pc:sldMasterMk cId="1589100620" sldId="2147483740"/>
        </pc:sldMasterMkLst>
        <pc:spChg chg="add">
          <ac:chgData name="swapna sri" userId="2737972e50935cf3" providerId="LiveId" clId="{C16026DE-AFDE-4695-92FC-658F1041AA1B}" dt="2023-12-08T08:49:57.682" v="52"/>
          <ac:spMkLst>
            <pc:docMk/>
            <pc:sldMasterMk cId="1589100620" sldId="2147483740"/>
            <ac:spMk id="8" creationId="{8EE95A58-C235-D1B7-D56C-F285044B5020}"/>
          </ac:spMkLst>
        </pc:spChg>
        <pc:cxnChg chg="add">
          <ac:chgData name="swapna sri" userId="2737972e50935cf3" providerId="LiveId" clId="{C16026DE-AFDE-4695-92FC-658F1041AA1B}" dt="2023-12-08T08:49:57.682" v="52"/>
          <ac:cxnSpMkLst>
            <pc:docMk/>
            <pc:sldMasterMk cId="1589100620" sldId="2147483740"/>
            <ac:cxnSpMk id="9" creationId="{15A9A5D9-5024-B801-C1CE-0D881BC9B1AE}"/>
          </ac:cxnSpMkLst>
        </pc:cxnChg>
      </pc:sldMasterChg>
      <pc:sldMasterChg chg="addSp">
        <pc:chgData name="swapna sri" userId="2737972e50935cf3" providerId="LiveId" clId="{C16026DE-AFDE-4695-92FC-658F1041AA1B}" dt="2023-12-08T08:45:30.533" v="33"/>
        <pc:sldMasterMkLst>
          <pc:docMk/>
          <pc:sldMasterMk cId="683145572" sldId="2147483745"/>
        </pc:sldMasterMkLst>
        <pc:spChg chg="add">
          <ac:chgData name="swapna sri" userId="2737972e50935cf3" providerId="LiveId" clId="{C16026DE-AFDE-4695-92FC-658F1041AA1B}" dt="2023-12-08T08:45:30.533" v="33"/>
          <ac:spMkLst>
            <pc:docMk/>
            <pc:sldMasterMk cId="683145572" sldId="2147483745"/>
            <ac:spMk id="7" creationId="{E92B0621-F5D7-153E-C1E3-98071E001D49}"/>
          </ac:spMkLst>
        </pc:spChg>
        <pc:cxnChg chg="add">
          <ac:chgData name="swapna sri" userId="2737972e50935cf3" providerId="LiveId" clId="{C16026DE-AFDE-4695-92FC-658F1041AA1B}" dt="2023-12-08T08:45:30.533" v="33"/>
          <ac:cxnSpMkLst>
            <pc:docMk/>
            <pc:sldMasterMk cId="683145572" sldId="2147483745"/>
            <ac:cxnSpMk id="9" creationId="{6039B679-7794-132E-2C79-E7CCA685A230}"/>
          </ac:cxnSpMkLst>
        </pc:cxnChg>
      </pc:sldMasterChg>
      <pc:sldMasterChg chg="addSp">
        <pc:chgData name="swapna sri" userId="2737972e50935cf3" providerId="LiveId" clId="{C16026DE-AFDE-4695-92FC-658F1041AA1B}" dt="2023-12-08T08:50:04.211" v="54"/>
        <pc:sldMasterMkLst>
          <pc:docMk/>
          <pc:sldMasterMk cId="2242191008" sldId="2147483755"/>
        </pc:sldMasterMkLst>
        <pc:spChg chg="add">
          <ac:chgData name="swapna sri" userId="2737972e50935cf3" providerId="LiveId" clId="{C16026DE-AFDE-4695-92FC-658F1041AA1B}" dt="2023-12-08T08:50:04.211" v="54"/>
          <ac:spMkLst>
            <pc:docMk/>
            <pc:sldMasterMk cId="2242191008" sldId="2147483755"/>
            <ac:spMk id="7" creationId="{E091F216-4670-02F6-7FFC-C48E52326106}"/>
          </ac:spMkLst>
        </pc:spChg>
        <pc:cxnChg chg="add">
          <ac:chgData name="swapna sri" userId="2737972e50935cf3" providerId="LiveId" clId="{C16026DE-AFDE-4695-92FC-658F1041AA1B}" dt="2023-12-08T08:50:04.211" v="54"/>
          <ac:cxnSpMkLst>
            <pc:docMk/>
            <pc:sldMasterMk cId="2242191008" sldId="2147483755"/>
            <ac:cxnSpMk id="8" creationId="{C05271BB-02DA-62C4-B359-9B2EFF8AB3BD}"/>
          </ac:cxnSpMkLst>
        </pc:cxnChg>
      </pc:sldMasterChg>
      <pc:sldMasterChg chg="addSp">
        <pc:chgData name="swapna sri" userId="2737972e50935cf3" providerId="LiveId" clId="{C16026DE-AFDE-4695-92FC-658F1041AA1B}" dt="2023-12-08T08:45:33.029" v="34"/>
        <pc:sldMasterMkLst>
          <pc:docMk/>
          <pc:sldMasterMk cId="2253296412" sldId="2147483760"/>
        </pc:sldMasterMkLst>
        <pc:spChg chg="add">
          <ac:chgData name="swapna sri" userId="2737972e50935cf3" providerId="LiveId" clId="{C16026DE-AFDE-4695-92FC-658F1041AA1B}" dt="2023-12-08T08:45:33.029" v="34"/>
          <ac:spMkLst>
            <pc:docMk/>
            <pc:sldMasterMk cId="2253296412" sldId="2147483760"/>
            <ac:spMk id="7" creationId="{D8D132FB-3141-2E59-DDD0-D4108CF3E169}"/>
          </ac:spMkLst>
        </pc:spChg>
        <pc:cxnChg chg="add">
          <ac:chgData name="swapna sri" userId="2737972e50935cf3" providerId="LiveId" clId="{C16026DE-AFDE-4695-92FC-658F1041AA1B}" dt="2023-12-08T08:45:33.029" v="34"/>
          <ac:cxnSpMkLst>
            <pc:docMk/>
            <pc:sldMasterMk cId="2253296412" sldId="2147483760"/>
            <ac:cxnSpMk id="9" creationId="{29BC135F-7FFF-9944-838B-144895EB828F}"/>
          </ac:cxnSpMkLst>
        </pc:cxnChg>
      </pc:sldMasterChg>
      <pc:sldMasterChg chg="addSp">
        <pc:chgData name="swapna sri" userId="2737972e50935cf3" providerId="LiveId" clId="{C16026DE-AFDE-4695-92FC-658F1041AA1B}" dt="2023-12-08T08:50:10.767" v="55"/>
        <pc:sldMasterMkLst>
          <pc:docMk/>
          <pc:sldMasterMk cId="822752728" sldId="2147483770"/>
        </pc:sldMasterMkLst>
        <pc:spChg chg="add">
          <ac:chgData name="swapna sri" userId="2737972e50935cf3" providerId="LiveId" clId="{C16026DE-AFDE-4695-92FC-658F1041AA1B}" dt="2023-12-08T08:50:10.767" v="55"/>
          <ac:spMkLst>
            <pc:docMk/>
            <pc:sldMasterMk cId="822752728" sldId="2147483770"/>
            <ac:spMk id="9" creationId="{314123DA-FEF5-89A3-C02B-95FC533354D7}"/>
          </ac:spMkLst>
        </pc:spChg>
        <pc:cxnChg chg="add">
          <ac:chgData name="swapna sri" userId="2737972e50935cf3" providerId="LiveId" clId="{C16026DE-AFDE-4695-92FC-658F1041AA1B}" dt="2023-12-08T08:50:10.767" v="55"/>
          <ac:cxnSpMkLst>
            <pc:docMk/>
            <pc:sldMasterMk cId="822752728" sldId="2147483770"/>
            <ac:cxnSpMk id="10" creationId="{6FCF2C9A-ADD7-223E-3B53-B69A4A28A862}"/>
          </ac:cxnSpMkLst>
        </pc:cxn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343555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F868D-5194-7BE4-51EA-E8C27DD55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DF671-6A78-FEBE-403F-E277032298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BBEF2-8F72-7F0A-7D0D-0CFE68993F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F86E5F-79E4-FEE6-2BD8-82D4C36D85A5}"/>
              </a:ext>
            </a:extLst>
          </p:cNvPr>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902486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F60F5-42AD-2C22-D878-3BC997BB8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28083-93C7-CF37-9093-ABD2CF078E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54E18-B021-DA36-FE38-145CE3AEBF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44B65B9-A738-12F8-E84D-D53D2329A279}"/>
              </a:ext>
            </a:extLst>
          </p:cNvPr>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4246778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E3E83-6BAA-ACB1-4711-F35FFDEFD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5125B-4EA5-2EDA-4A04-2BF8376BD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3B347C-0ACC-AF1A-89AC-7D81CFF1A9F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DA963B6-971A-2D5C-B334-9D43B717B58F}"/>
              </a:ext>
            </a:extLst>
          </p:cNvPr>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212969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C5971-AB01-4E81-D30A-8061A13055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57C3A-84E4-627A-B557-C809BA1AE4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2791D-AD1A-CE1F-A451-5C570A486B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1CBC0F-4669-031E-C09A-9C12671F57D2}"/>
              </a:ext>
            </a:extLst>
          </p:cNvPr>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85772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925A5-E903-B2A4-6B18-CDF6CE785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0FC4B-ADE4-544D-37D6-24FB49BCD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0C010-1710-A17B-BC85-04A17655E5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777CAB-F3D8-3F4F-CAEF-C12E751456D2}"/>
              </a:ext>
            </a:extLst>
          </p:cNvPr>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288547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78C30-9DD2-E8F6-C60E-D98829EADD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5B95A3-07E8-569B-351C-2DB0C4BA6A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C101E-E1D0-DCDD-3765-A3C69AC874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60D3A3-E7C0-E60C-B4C0-6FE04588EF42}"/>
              </a:ext>
            </a:extLst>
          </p:cNvPr>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151250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E963-59F9-7C37-C766-594C486C48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BD859-9F00-55BC-12BD-40F2A97D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E05FD-90B3-B3D8-9447-01DA7455B0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F5109A3-47FB-19DE-B137-8C2F7316A22F}"/>
              </a:ext>
            </a:extLst>
          </p:cNvPr>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932714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F1D4B-C8AD-C35C-1527-3C3CFABB28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E7049-0AE4-10FE-BE65-1668052431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337E0-3826-5235-187A-C445A03491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8490B1-045F-66D1-EC3F-BDB48453B123}"/>
              </a:ext>
            </a:extLst>
          </p:cNvPr>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313152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36759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86086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ED3ED-1EF0-30AF-8319-07B510F755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6CAD7-0E73-1E89-4478-3527A60048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EBFC3A-9208-75C9-01D0-D5CDC1E6748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A73193-5232-F740-D053-42203486D523}"/>
              </a:ext>
            </a:extLst>
          </p:cNvPr>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5990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8482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202398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B0E3B-DD42-B335-1757-D830FEDEF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F3CBF-6067-7308-FC60-D9572B61CB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DE2700-D874-0543-B8AA-E7B55C84BF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0685B07-F793-203F-9378-9EE939047E14}"/>
              </a:ext>
            </a:extLst>
          </p:cNvPr>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194195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B692-DEF6-4F4A-4BDB-BB2617422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512A1-3F4A-8A3E-8592-E82E8D40D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F5393-5BB0-3C18-296D-5C67931D173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AEC272-8CFC-30F0-29B7-39B43245CF3E}"/>
              </a:ext>
            </a:extLst>
          </p:cNvPr>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9776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B736-5431-DEF5-0297-4AE08806A6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CDCA7B-3300-5288-B334-D4C69A3A30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EC7D7-DAAB-9BF8-D189-3D5932C264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30A29D-271A-5651-C7CF-0CFDB7D004B9}"/>
              </a:ext>
            </a:extLst>
          </p:cNvPr>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993346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9336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4120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3527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7247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3883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5971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516221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041105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046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6370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68063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3083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5531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3396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5291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065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9750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65530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11/4/2024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5434B535-EF5A-16D6-2E06-966F3F5344A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5CBC0BFF-EB16-F7D7-BFAB-F600981A2EED}"/>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8135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4324"/>
            <a:ext cx="10515600" cy="2387600"/>
          </a:xfrm>
        </p:spPr>
        <p:txBody>
          <a:bodyPr anchor="ctr" anchorCtr="0">
            <a:normAutofit/>
          </a:bodyPr>
          <a:lstStyle/>
          <a:p>
            <a:pPr algn="ctr"/>
            <a:r>
              <a:rPr lang="en-US" sz="4800" dirty="0">
                <a:solidFill>
                  <a:schemeClr val="bg1"/>
                </a:solidFill>
              </a:rPr>
              <a:t>Dijkstra’s algorithm</a:t>
            </a:r>
          </a:p>
        </p:txBody>
      </p:sp>
      <p:sp>
        <p:nvSpPr>
          <p:cNvPr id="3" name="Subtitle 2"/>
          <p:cNvSpPr>
            <a:spLocks noGrp="1"/>
          </p:cNvSpPr>
          <p:nvPr>
            <p:ph type="subTitle" idx="4294967295"/>
          </p:nvPr>
        </p:nvSpPr>
        <p:spPr>
          <a:xfrm>
            <a:off x="264160" y="264160"/>
            <a:ext cx="11663680" cy="6339840"/>
          </a:xfrm>
          <a:solidFill>
            <a:schemeClr val="bg1"/>
          </a:solidFill>
        </p:spPr>
        <p:txBody>
          <a:bodyPr>
            <a:normAutofit fontScale="85000" lnSpcReduction="20000"/>
          </a:bodyPr>
          <a:lstStyle/>
          <a:p>
            <a:pPr marL="0" indent="0">
              <a:buNone/>
            </a:pPr>
            <a:r>
              <a:rPr lang="en-US" sz="2400" dirty="0">
                <a:solidFill>
                  <a:schemeClr val="tx1"/>
                </a:solidFill>
                <a:latin typeface="+mj-lt"/>
              </a:rPr>
              <a:t>					                                 </a:t>
            </a:r>
          </a:p>
          <a:p>
            <a:pPr marL="0" indent="0">
              <a:buNone/>
            </a:pPr>
            <a:endParaRPr lang="en-US" sz="2400" b="0" i="0" dirty="0">
              <a:solidFill>
                <a:schemeClr val="tx1"/>
              </a:solidFill>
              <a:effectLst/>
              <a:latin typeface="+mj-lt"/>
            </a:endParaRPr>
          </a:p>
          <a:p>
            <a:pPr marL="0" indent="0">
              <a:buNone/>
            </a:pPr>
            <a:endParaRPr lang="en-US" sz="2400" dirty="0">
              <a:solidFill>
                <a:schemeClr val="tx1"/>
              </a:solidFill>
              <a:latin typeface="+mj-lt"/>
            </a:endParaRPr>
          </a:p>
          <a:p>
            <a:pPr marL="0" indent="0">
              <a:buNone/>
            </a:pPr>
            <a:endParaRPr lang="en-US" sz="2400" b="0" i="0" dirty="0">
              <a:solidFill>
                <a:schemeClr val="tx1"/>
              </a:solidFill>
              <a:effectLst/>
              <a:latin typeface="+mj-lt"/>
            </a:endParaRPr>
          </a:p>
          <a:p>
            <a:pPr marL="0" indent="0" algn="ctr">
              <a:spcAft>
                <a:spcPts val="600"/>
              </a:spcAft>
              <a:buNone/>
            </a:pPr>
            <a:r>
              <a:rPr lang="en-US" sz="2600" b="1" dirty="0">
                <a:solidFill>
                  <a:schemeClr val="tx1"/>
                </a:solidFill>
                <a:latin typeface="Calibri" panose="020F0502020204030204" pitchFamily="34" charset="0"/>
                <a:ea typeface="MS Mincho" panose="02020609040205080304" pitchFamily="49" charset="-128"/>
              </a:rPr>
              <a:t>  </a:t>
            </a:r>
            <a:r>
              <a:rPr lang="en-US" sz="2800" b="1" dirty="0">
                <a:solidFill>
                  <a:schemeClr val="accent1"/>
                </a:solidFill>
              </a:rPr>
              <a:t>Housing Prediction: An Exploratory Data Analysis</a:t>
            </a:r>
            <a:br>
              <a:rPr lang="en-US" sz="1800" b="1" kern="2400" dirty="0">
                <a:solidFill>
                  <a:schemeClr val="accent1"/>
                </a:solidFill>
                <a:effectLst/>
                <a:latin typeface="Times New Roman" panose="02020603050405020304" pitchFamily="18" charset="0"/>
                <a:ea typeface="MS Mincho" panose="02020609040205080304" pitchFamily="49" charset="-128"/>
              </a:rPr>
            </a:b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2400" b="1" dirty="0">
              <a:solidFill>
                <a:schemeClr val="tx1"/>
              </a:solidFill>
              <a:latin typeface="+mj-lt"/>
              <a:ea typeface="Calibri" panose="020F0502020204030204" pitchFamily="34" charset="0"/>
              <a:cs typeface="Calibri" panose="020F0502020204030204" pitchFamily="34" charset="0"/>
            </a:endParaRPr>
          </a:p>
          <a:p>
            <a:pPr marL="0" indent="0" algn="ct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Calibri" panose="020F0502020204030204" pitchFamily="34" charset="0"/>
              </a:rPr>
              <a:t>Author Name: </a:t>
            </a:r>
            <a:r>
              <a:rPr lang="en-IN" sz="2400" kern="100" dirty="0">
                <a:effectLst/>
                <a:latin typeface="Calibri" panose="020F0502020204030204" pitchFamily="34" charset="0"/>
                <a:ea typeface="Calibri" panose="020F0502020204030204" pitchFamily="34" charset="0"/>
                <a:cs typeface="Calibri" panose="020F0502020204030204" pitchFamily="34" charset="0"/>
              </a:rPr>
              <a:t>Naga Avinash Matta</a:t>
            </a:r>
          </a:p>
          <a:p>
            <a:pPr marL="0" indent="0" algn="ct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Mail-id: </a:t>
            </a:r>
            <a:r>
              <a:rPr lang="en-IN" sz="2400" kern="100" dirty="0">
                <a:latin typeface="Calibri" panose="020F0502020204030204" pitchFamily="34" charset="0"/>
                <a:ea typeface="Calibri" panose="020F0502020204030204" pitchFamily="34" charset="0"/>
                <a:cs typeface="Times New Roman" panose="02020603050405020304" pitchFamily="18" charset="0"/>
              </a:rPr>
              <a:t>nm55284n@pace.edu</a:t>
            </a:r>
          </a:p>
          <a:p>
            <a:pPr marL="0" indent="0" algn="ct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Calibri" panose="020F0502020204030204" pitchFamily="34" charset="0"/>
              </a:rPr>
              <a:t>school of Seidenberg, pace university </a:t>
            </a:r>
          </a:p>
          <a:p>
            <a:pPr marL="0" indent="0" algn="ct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Calibri" panose="020F0502020204030204" pitchFamily="34" charset="0"/>
              </a:rPr>
              <a:t>Course : Practical Data science</a:t>
            </a:r>
          </a:p>
          <a:p>
            <a:pPr marL="0" indent="0">
              <a:lnSpc>
                <a:spcPts val="1920"/>
              </a:lnSpc>
              <a:spcAft>
                <a:spcPts val="800"/>
              </a:spcAft>
              <a:buNone/>
            </a:pPr>
            <a:r>
              <a:rPr lang="en-IN" sz="2400" b="1"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Month, Date, and year: NOV-0</a:t>
            </a:r>
            <a:r>
              <a:rPr lang="en-IN" sz="2400" b="1" kern="100" dirty="0">
                <a:solidFill>
                  <a:srgbClr val="000000"/>
                </a:solidFill>
                <a:latin typeface="Calibri" panose="020F0502020204030204" pitchFamily="34" charset="0"/>
                <a:ea typeface="Calibri" panose="020F0502020204030204" pitchFamily="34" charset="0"/>
                <a:cs typeface="Calibri" panose="020F0502020204030204" pitchFamily="34" charset="0"/>
              </a:rPr>
              <a:t>5</a:t>
            </a:r>
            <a:r>
              <a:rPr lang="en-IN" sz="24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-2024</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09848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703D9-627D-40B4-1640-B06E289CDF3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E855729-1627-DFC0-0EE4-8A3D332932F0}"/>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Visualization 3</a:t>
            </a:r>
          </a:p>
        </p:txBody>
      </p:sp>
      <p:sp>
        <p:nvSpPr>
          <p:cNvPr id="38" name="Content Placeholder 17">
            <a:extLst>
              <a:ext uri="{FF2B5EF4-FFF2-40B4-BE49-F238E27FC236}">
                <a16:creationId xmlns:a16="http://schemas.microsoft.com/office/drawing/2014/main" id="{65DCCCC6-2ED5-A2C0-2F84-02AA4A968D98}"/>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5" name="TextBox 4">
            <a:extLst>
              <a:ext uri="{FF2B5EF4-FFF2-40B4-BE49-F238E27FC236}">
                <a16:creationId xmlns:a16="http://schemas.microsoft.com/office/drawing/2014/main" id="{E858A965-F3F9-C9ED-2CF8-D2EB91E19DDD}"/>
              </a:ext>
            </a:extLst>
          </p:cNvPr>
          <p:cNvSpPr txBox="1"/>
          <p:nvPr/>
        </p:nvSpPr>
        <p:spPr>
          <a:xfrm>
            <a:off x="598714" y="1230545"/>
            <a:ext cx="4419600" cy="4801314"/>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 3: House Prices by Number of Bedrooms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Title</a:t>
            </a:r>
            <a:r>
              <a:rPr lang="en-US" dirty="0">
                <a:latin typeface="Calibri" panose="020F0502020204030204" pitchFamily="34" charset="0"/>
                <a:ea typeface="Calibri" panose="020F0502020204030204" pitchFamily="34" charset="0"/>
                <a:cs typeface="Calibri" panose="020F0502020204030204" pitchFamily="34" charset="0"/>
              </a:rPr>
              <a:t>: House Prices by Number of Bedrooms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Axes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X-axis: Number of Bedrooms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Y-axis: Price (in USD)</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Summary</a:t>
            </a:r>
            <a:r>
              <a:rPr lang="en-US" dirty="0">
                <a:latin typeface="Calibri" panose="020F0502020204030204" pitchFamily="34" charset="0"/>
                <a:ea typeface="Calibri" panose="020F0502020204030204" pitchFamily="34" charset="0"/>
                <a:cs typeface="Calibri" panose="020F0502020204030204" pitchFamily="34" charset="0"/>
              </a:rPr>
              <a:t>: This box plot shows the distribution of house prices based on the number of bedrooms. Houses with more bedrooms generally command higher prices. This insight underlines the importance of bedrooms as a feature in the model since families or buyers seeking larger homes may pay a premium.</a:t>
            </a:r>
          </a:p>
        </p:txBody>
      </p:sp>
      <p:pic>
        <p:nvPicPr>
          <p:cNvPr id="9" name="Picture 8" descr="A graph with blue squares and numbers&#10;&#10;Description automatically generated">
            <a:extLst>
              <a:ext uri="{FF2B5EF4-FFF2-40B4-BE49-F238E27FC236}">
                <a16:creationId xmlns:a16="http://schemas.microsoft.com/office/drawing/2014/main" id="{4A00D7D5-F50D-BFB9-20C6-48750F17F9D7}"/>
              </a:ext>
            </a:extLst>
          </p:cNvPr>
          <p:cNvPicPr>
            <a:picLocks noChangeAspect="1"/>
          </p:cNvPicPr>
          <p:nvPr/>
        </p:nvPicPr>
        <p:blipFill>
          <a:blip r:embed="rId3"/>
          <a:stretch>
            <a:fillRect/>
          </a:stretch>
        </p:blipFill>
        <p:spPr>
          <a:xfrm>
            <a:off x="5018314" y="1281635"/>
            <a:ext cx="6890104" cy="5304222"/>
          </a:xfrm>
          <a:prstGeom prst="rect">
            <a:avLst/>
          </a:prstGeom>
        </p:spPr>
      </p:pic>
    </p:spTree>
    <p:extLst>
      <p:ext uri="{BB962C8B-B14F-4D97-AF65-F5344CB8AC3E}">
        <p14:creationId xmlns:p14="http://schemas.microsoft.com/office/powerpoint/2010/main" val="2638533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Visualization 4</a:t>
            </a:r>
          </a:p>
        </p:txBody>
      </p:sp>
      <p:sp>
        <p:nvSpPr>
          <p:cNvPr id="38" name="Content Placeholder 17"/>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5B9F8AC5-9DCB-B21D-223A-75CD5E908AEC}"/>
              </a:ext>
            </a:extLst>
          </p:cNvPr>
          <p:cNvSpPr txBox="1"/>
          <p:nvPr/>
        </p:nvSpPr>
        <p:spPr>
          <a:xfrm>
            <a:off x="598713" y="1524708"/>
            <a:ext cx="4452257" cy="4524315"/>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 4: Correlation Heatmap of Housing Features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Title</a:t>
            </a:r>
            <a:r>
              <a:rPr lang="en-US" dirty="0">
                <a:latin typeface="Calibri" panose="020F0502020204030204" pitchFamily="34" charset="0"/>
                <a:ea typeface="Calibri" panose="020F0502020204030204" pitchFamily="34" charset="0"/>
                <a:cs typeface="Calibri" panose="020F0502020204030204" pitchFamily="34" charset="0"/>
              </a:rPr>
              <a:t>: Correlation Heatmap of Key Housing Features</a:t>
            </a:r>
          </a:p>
          <a:p>
            <a:pPr>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Summary</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This heatmap visualizes the correlation between features such as area, number of bedrooms, air conditioning, and price. Strong positive correlations between price and factors like area, number of bedrooms, and stories highlight these as significant predictors. This heatmap aids in feature selection, helping focus on high-impact variables for modeling.</a:t>
            </a:r>
          </a:p>
        </p:txBody>
      </p:sp>
      <p:pic>
        <p:nvPicPr>
          <p:cNvPr id="7" name="Picture 6" descr="A screenshot of a computer&#10;&#10;Description automatically generated">
            <a:extLst>
              <a:ext uri="{FF2B5EF4-FFF2-40B4-BE49-F238E27FC236}">
                <a16:creationId xmlns:a16="http://schemas.microsoft.com/office/drawing/2014/main" id="{F2A46F3B-034C-D92D-D396-68BD7D6AC997}"/>
              </a:ext>
            </a:extLst>
          </p:cNvPr>
          <p:cNvPicPr>
            <a:picLocks noChangeAspect="1"/>
          </p:cNvPicPr>
          <p:nvPr/>
        </p:nvPicPr>
        <p:blipFill>
          <a:blip r:embed="rId2"/>
          <a:stretch>
            <a:fillRect/>
          </a:stretch>
        </p:blipFill>
        <p:spPr>
          <a:xfrm>
            <a:off x="5129142" y="1236307"/>
            <a:ext cx="6344401" cy="5295122"/>
          </a:xfrm>
          <a:prstGeom prst="rect">
            <a:avLst/>
          </a:prstGeom>
        </p:spPr>
      </p:pic>
    </p:spTree>
    <p:extLst>
      <p:ext uri="{BB962C8B-B14F-4D97-AF65-F5344CB8AC3E}">
        <p14:creationId xmlns:p14="http://schemas.microsoft.com/office/powerpoint/2010/main" val="1518982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BFAA1-4173-57A8-1E77-EEB335BA121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250657E-FBB2-D136-47E3-AC144C2C767A}"/>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Visualization 5</a:t>
            </a:r>
          </a:p>
        </p:txBody>
      </p:sp>
      <p:sp>
        <p:nvSpPr>
          <p:cNvPr id="38" name="Content Placeholder 17">
            <a:extLst>
              <a:ext uri="{FF2B5EF4-FFF2-40B4-BE49-F238E27FC236}">
                <a16:creationId xmlns:a16="http://schemas.microsoft.com/office/drawing/2014/main" id="{5997041A-FBA5-2EBD-944F-B386A6E5E7F5}"/>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485102A3-88CC-982A-5FC5-05884E0D78D1}"/>
              </a:ext>
            </a:extLst>
          </p:cNvPr>
          <p:cNvSpPr txBox="1"/>
          <p:nvPr/>
        </p:nvSpPr>
        <p:spPr>
          <a:xfrm>
            <a:off x="521207" y="1524708"/>
            <a:ext cx="4910764" cy="4801314"/>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 5: Average House Price by Number of Stories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Title</a:t>
            </a:r>
            <a:r>
              <a:rPr lang="en-US" dirty="0">
                <a:latin typeface="Calibri" panose="020F0502020204030204" pitchFamily="34" charset="0"/>
                <a:ea typeface="Calibri" panose="020F0502020204030204" pitchFamily="34" charset="0"/>
                <a:cs typeface="Calibri" panose="020F0502020204030204" pitchFamily="34" charset="0"/>
              </a:rPr>
              <a:t>: Average House Price by Number of Stories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Axes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X-axis: Number of Stories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Y-axis: Average Price (in USD)</a:t>
            </a:r>
          </a:p>
          <a:p>
            <a:pPr marL="742950" lvl="1"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Summary</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This bar chart shows the average price for houses based on the number of stories. Multi-story houses tend to have higher average prices, suggesting that additional stories are valued in this market. Including the number of stories in the model can capture the added value of multi-story properties, refining predictions.</a:t>
            </a:r>
          </a:p>
        </p:txBody>
      </p:sp>
      <p:pic>
        <p:nvPicPr>
          <p:cNvPr id="7" name="Picture 6" descr="A graph of blue squares&#10;&#10;Description automatically generated with medium confidence">
            <a:extLst>
              <a:ext uri="{FF2B5EF4-FFF2-40B4-BE49-F238E27FC236}">
                <a16:creationId xmlns:a16="http://schemas.microsoft.com/office/drawing/2014/main" id="{EE08B1C9-EF21-32D8-1126-746DB9D206EB}"/>
              </a:ext>
            </a:extLst>
          </p:cNvPr>
          <p:cNvPicPr>
            <a:picLocks noChangeAspect="1"/>
          </p:cNvPicPr>
          <p:nvPr/>
        </p:nvPicPr>
        <p:blipFill>
          <a:blip r:embed="rId2"/>
          <a:stretch>
            <a:fillRect/>
          </a:stretch>
        </p:blipFill>
        <p:spPr>
          <a:xfrm>
            <a:off x="5268685" y="1263818"/>
            <a:ext cx="6607629" cy="5311153"/>
          </a:xfrm>
          <a:prstGeom prst="rect">
            <a:avLst/>
          </a:prstGeom>
        </p:spPr>
      </p:pic>
    </p:spTree>
    <p:extLst>
      <p:ext uri="{BB962C8B-B14F-4D97-AF65-F5344CB8AC3E}">
        <p14:creationId xmlns:p14="http://schemas.microsoft.com/office/powerpoint/2010/main" val="1746828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22F63-71F8-15B9-7E41-044932B2B57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D035A34-4678-18E7-3E29-DA5C0BB84BED}"/>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Modeling Methods:</a:t>
            </a:r>
          </a:p>
        </p:txBody>
      </p:sp>
      <p:sp>
        <p:nvSpPr>
          <p:cNvPr id="38" name="Content Placeholder 17">
            <a:extLst>
              <a:ext uri="{FF2B5EF4-FFF2-40B4-BE49-F238E27FC236}">
                <a16:creationId xmlns:a16="http://schemas.microsoft.com/office/drawing/2014/main" id="{20C553E5-BD8C-63A4-78A3-5A5190DD5782}"/>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2E83DC46-798B-92DC-28B9-D8C0C68F7EE5}"/>
              </a:ext>
            </a:extLst>
          </p:cNvPr>
          <p:cNvSpPr txBox="1"/>
          <p:nvPr/>
        </p:nvSpPr>
        <p:spPr>
          <a:xfrm>
            <a:off x="541611" y="1236396"/>
            <a:ext cx="11129183" cy="3693319"/>
          </a:xfrm>
          <a:prstGeom prst="rect">
            <a:avLst/>
          </a:prstGeom>
          <a:noFill/>
        </p:spPr>
        <p:txBody>
          <a:bodyPr wrap="square">
            <a:spAutoFit/>
          </a:bodyPr>
          <a:lstStyle/>
          <a:p>
            <a:pPr marL="342900" indent="-342900">
              <a:buAutoNum type="arabicPeriod"/>
            </a:pPr>
            <a:r>
              <a:rPr lang="en-IN" b="1" dirty="0">
                <a:latin typeface="Calibri" panose="020F0502020204030204" pitchFamily="34" charset="0"/>
                <a:ea typeface="Calibri" panose="020F0502020204030204" pitchFamily="34" charset="0"/>
                <a:cs typeface="Calibri" panose="020F0502020204030204" pitchFamily="34" charset="0"/>
              </a:rPr>
              <a:t>Outcome Variable:</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Outcome Variable (Target)</a:t>
            </a:r>
            <a:r>
              <a:rPr lang="en-US" dirty="0">
                <a:latin typeface="Calibri" panose="020F0502020204030204" pitchFamily="34" charset="0"/>
                <a:ea typeface="Calibri" panose="020F0502020204030204" pitchFamily="34" charset="0"/>
                <a:cs typeface="Calibri" panose="020F0502020204030204" pitchFamily="34" charset="0"/>
              </a:rPr>
              <a:t>:</a:t>
            </a:r>
          </a:p>
          <a:p>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Our target variable, </a:t>
            </a:r>
            <a:r>
              <a:rPr lang="en-US" b="1" dirty="0">
                <a:latin typeface="Calibri" panose="020F0502020204030204" pitchFamily="34" charset="0"/>
                <a:ea typeface="Calibri" panose="020F0502020204030204" pitchFamily="34" charset="0"/>
                <a:cs typeface="Calibri" panose="020F0502020204030204" pitchFamily="34" charset="0"/>
              </a:rPr>
              <a:t>price</a:t>
            </a:r>
            <a:r>
              <a:rPr lang="en-US" dirty="0">
                <a:latin typeface="Calibri" panose="020F0502020204030204" pitchFamily="34" charset="0"/>
                <a:ea typeface="Calibri" panose="020F0502020204030204" pitchFamily="34" charset="0"/>
                <a:cs typeface="Calibri" panose="020F0502020204030204" pitchFamily="34" charset="0"/>
              </a:rPr>
              <a:t>, represents the predicted housing price. The goal is to accurately forecast housing prices based on various features of each property, supporting insights into factors that influence house valuations. All selected features connect back to this “so what” variable, with the goal of guiding decision-making related to pricing strategies, market assessment, and investment opportunities.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computer program">
            <a:extLst>
              <a:ext uri="{FF2B5EF4-FFF2-40B4-BE49-F238E27FC236}">
                <a16:creationId xmlns:a16="http://schemas.microsoft.com/office/drawing/2014/main" id="{142FC604-C19A-CBA9-6EC3-9906CF0B3DA2}"/>
              </a:ext>
            </a:extLst>
          </p:cNvPr>
          <p:cNvPicPr>
            <a:picLocks noChangeAspect="1"/>
          </p:cNvPicPr>
          <p:nvPr/>
        </p:nvPicPr>
        <p:blipFill>
          <a:blip r:embed="rId3"/>
          <a:stretch>
            <a:fillRect/>
          </a:stretch>
        </p:blipFill>
        <p:spPr>
          <a:xfrm>
            <a:off x="638613" y="3834605"/>
            <a:ext cx="9430673" cy="2239623"/>
          </a:xfrm>
          <a:prstGeom prst="rect">
            <a:avLst/>
          </a:prstGeom>
        </p:spPr>
      </p:pic>
    </p:spTree>
    <p:extLst>
      <p:ext uri="{BB962C8B-B14F-4D97-AF65-F5344CB8AC3E}">
        <p14:creationId xmlns:p14="http://schemas.microsoft.com/office/powerpoint/2010/main" val="4591083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C1374-40CE-869A-CECA-E8F00C50C97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FD7B47C-E87D-84E6-EE1D-FCC1F9816031}"/>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Modeling Methods: Features</a:t>
            </a:r>
          </a:p>
        </p:txBody>
      </p:sp>
      <p:sp>
        <p:nvSpPr>
          <p:cNvPr id="38" name="Content Placeholder 17">
            <a:extLst>
              <a:ext uri="{FF2B5EF4-FFF2-40B4-BE49-F238E27FC236}">
                <a16:creationId xmlns:a16="http://schemas.microsoft.com/office/drawing/2014/main" id="{26326A23-156B-4020-A1A4-08B6B50E1268}"/>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96064130-1F0E-0D4B-AD25-0BA337DBE37A}"/>
              </a:ext>
            </a:extLst>
          </p:cNvPr>
          <p:cNvSpPr txBox="1"/>
          <p:nvPr/>
        </p:nvSpPr>
        <p:spPr>
          <a:xfrm>
            <a:off x="609600" y="1386995"/>
            <a:ext cx="11129183" cy="2308324"/>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2. Features:</a:t>
            </a:r>
          </a:p>
          <a:p>
            <a:r>
              <a:rPr lang="en-US" b="1" dirty="0">
                <a:latin typeface="Calibri" panose="020F0502020204030204" pitchFamily="34" charset="0"/>
                <a:ea typeface="Calibri" panose="020F0502020204030204" pitchFamily="34" charset="0"/>
                <a:cs typeface="Calibri" panose="020F0502020204030204" pitchFamily="34" charset="0"/>
              </a:rPr>
              <a:t>Feature Selection</a:t>
            </a:r>
            <a:r>
              <a:rPr lang="en-US" dirty="0">
                <a:latin typeface="Calibri" panose="020F0502020204030204" pitchFamily="34" charset="0"/>
                <a:ea typeface="Calibri" panose="020F0502020204030204" pitchFamily="34" charset="0"/>
                <a:cs typeface="Calibri" panose="020F0502020204030204" pitchFamily="34" charset="0"/>
              </a:rPr>
              <a:t>:</a:t>
            </a:r>
          </a:p>
          <a:p>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77FB536-60E2-A85F-5149-71899149051D}"/>
              </a:ext>
            </a:extLst>
          </p:cNvPr>
          <p:cNvSpPr txBox="1"/>
          <p:nvPr/>
        </p:nvSpPr>
        <p:spPr>
          <a:xfrm>
            <a:off x="609600" y="1979750"/>
            <a:ext cx="11051676" cy="4524315"/>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	The features used here were chosen based on their relevance to housing price predictions. Each feature potentially contributes to price prediction, and our code excludes </a:t>
            </a:r>
            <a:r>
              <a:rPr lang="en-US" b="1" dirty="0">
                <a:latin typeface="Calibri" panose="020F0502020204030204" pitchFamily="34" charset="0"/>
                <a:ea typeface="Calibri" panose="020F0502020204030204" pitchFamily="34" charset="0"/>
                <a:cs typeface="Calibri" panose="020F0502020204030204" pitchFamily="34" charset="0"/>
              </a:rPr>
              <a:t>price</a:t>
            </a:r>
            <a:r>
              <a:rPr lang="en-US" dirty="0">
                <a:latin typeface="Calibri" panose="020F0502020204030204" pitchFamily="34" charset="0"/>
                <a:ea typeface="Calibri" panose="020F0502020204030204" pitchFamily="34" charset="0"/>
                <a:cs typeface="Calibri" panose="020F0502020204030204" pitchFamily="34" charset="0"/>
              </a:rPr>
              <a:t> from the feature set X as it's the target. These features can be grouped as follows: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Physical Attributes:</a:t>
            </a:r>
          </a:p>
          <a:p>
            <a:r>
              <a:rPr lang="en-US" dirty="0">
                <a:latin typeface="Calibri" panose="020F0502020204030204" pitchFamily="34" charset="0"/>
                <a:ea typeface="Calibri" panose="020F0502020204030204" pitchFamily="34" charset="0"/>
                <a:cs typeface="Calibri" panose="020F0502020204030204" pitchFamily="34" charset="0"/>
              </a:rPr>
              <a:t>	Includes features like area, number of bedrooms, and bathrooms, as these are directly associated with a property's structure and usability.</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Amenities and Extras:</a:t>
            </a:r>
          </a:p>
          <a:p>
            <a:r>
              <a:rPr lang="en-US" dirty="0">
                <a:latin typeface="Calibri" panose="020F0502020204030204" pitchFamily="34" charset="0"/>
                <a:ea typeface="Calibri" panose="020F0502020204030204" pitchFamily="34" charset="0"/>
                <a:cs typeface="Calibri" panose="020F0502020204030204" pitchFamily="34" charset="0"/>
              </a:rPr>
              <a:t>	Binary variables such as </a:t>
            </a:r>
            <a:r>
              <a:rPr lang="en-US" b="1" dirty="0" err="1">
                <a:latin typeface="Calibri" panose="020F0502020204030204" pitchFamily="34" charset="0"/>
                <a:ea typeface="Calibri" panose="020F0502020204030204" pitchFamily="34" charset="0"/>
                <a:cs typeface="Calibri" panose="020F0502020204030204" pitchFamily="34" charset="0"/>
              </a:rPr>
              <a:t>mainroad</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guestroom</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basement</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hotwaterheating</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err="1">
                <a:latin typeface="Calibri" panose="020F0502020204030204" pitchFamily="34" charset="0"/>
                <a:ea typeface="Calibri" panose="020F0502020204030204" pitchFamily="34" charset="0"/>
                <a:cs typeface="Calibri" panose="020F0502020204030204" pitchFamily="34" charset="0"/>
              </a:rPr>
              <a:t>airconditioning</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parking</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err="1">
                <a:latin typeface="Calibri" panose="020F0502020204030204" pitchFamily="34" charset="0"/>
                <a:ea typeface="Calibri" panose="020F0502020204030204" pitchFamily="34" charset="0"/>
                <a:cs typeface="Calibri" panose="020F0502020204030204" pitchFamily="34" charset="0"/>
              </a:rPr>
              <a:t>prefarea</a:t>
            </a:r>
            <a:r>
              <a:rPr lang="en-US" dirty="0">
                <a:latin typeface="Calibri" panose="020F0502020204030204" pitchFamily="34" charset="0"/>
                <a:ea typeface="Calibri" panose="020F0502020204030204" pitchFamily="34" charset="0"/>
                <a:cs typeface="Calibri" panose="020F0502020204030204" pitchFamily="34" charset="0"/>
              </a:rPr>
              <a:t> indicate desirable amenities and access points, which often increase property value.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Furnishing Status:</a:t>
            </a:r>
          </a:p>
          <a:p>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Encoded into dummy variables, </a:t>
            </a:r>
            <a:r>
              <a:rPr lang="en-US" b="1" dirty="0" err="1">
                <a:latin typeface="Calibri" panose="020F0502020204030204" pitchFamily="34" charset="0"/>
                <a:ea typeface="Calibri" panose="020F0502020204030204" pitchFamily="34" charset="0"/>
                <a:cs typeface="Calibri" panose="020F0502020204030204" pitchFamily="34" charset="0"/>
              </a:rPr>
              <a:t>furnishingstatus</a:t>
            </a:r>
            <a:r>
              <a:rPr lang="en-US" dirty="0">
                <a:latin typeface="Calibri" panose="020F0502020204030204" pitchFamily="34" charset="0"/>
                <a:ea typeface="Calibri" panose="020F0502020204030204" pitchFamily="34" charset="0"/>
                <a:cs typeface="Calibri" panose="020F0502020204030204" pitchFamily="34" charset="0"/>
              </a:rPr>
              <a:t> reflects whether a property is fully, semi, or unfurnished. Homes with different furnishing levels appeal to varying buyer needs and budgets.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1701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FB69A-3D4A-CAE0-D62F-4703A65E9CC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AA716F1-8ADB-90CC-522A-D7E9930BF72A}"/>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Modeling Methods: </a:t>
            </a:r>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 Type and Rationale</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CE02D565-F4ED-E340-84C0-E3D85A79F687}"/>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033C48BB-FF4F-FB30-3EC5-EEC59B477AEA}"/>
              </a:ext>
            </a:extLst>
          </p:cNvPr>
          <p:cNvSpPr txBox="1"/>
          <p:nvPr/>
        </p:nvSpPr>
        <p:spPr>
          <a:xfrm>
            <a:off x="609600" y="1386995"/>
            <a:ext cx="11129183" cy="2031325"/>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3. Model Type and Rationale</a:t>
            </a:r>
            <a:r>
              <a:rPr lang="en-US" b="1" dirty="0">
                <a:latin typeface="Calibri" panose="020F0502020204030204" pitchFamily="34" charset="0"/>
                <a:ea typeface="Calibri" panose="020F0502020204030204" pitchFamily="34" charset="0"/>
                <a:cs typeface="Calibri" panose="020F0502020204030204" pitchFamily="34" charset="0"/>
              </a:rPr>
              <a:t>:</a:t>
            </a:r>
          </a:p>
          <a:p>
            <a:r>
              <a:rPr lang="en-IN" b="1" dirty="0">
                <a:latin typeface="Calibri" panose="020F0502020204030204" pitchFamily="34" charset="0"/>
                <a:ea typeface="Calibri" panose="020F0502020204030204" pitchFamily="34" charset="0"/>
                <a:cs typeface="Calibri" panose="020F0502020204030204" pitchFamily="34" charset="0"/>
              </a:rPr>
              <a:t>Model Choice:</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B4A81BD-AC10-0114-D2AE-B4F10E07FB62}"/>
              </a:ext>
            </a:extLst>
          </p:cNvPr>
          <p:cNvSpPr txBox="1"/>
          <p:nvPr/>
        </p:nvSpPr>
        <p:spPr>
          <a:xfrm>
            <a:off x="609600" y="1979750"/>
            <a:ext cx="11051676" cy="147732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	 We opted for </a:t>
            </a:r>
            <a:r>
              <a:rPr lang="en-US" b="1" dirty="0">
                <a:latin typeface="Calibri" panose="020F0502020204030204" pitchFamily="34" charset="0"/>
                <a:ea typeface="Calibri" panose="020F0502020204030204" pitchFamily="34" charset="0"/>
                <a:cs typeface="Calibri" panose="020F0502020204030204" pitchFamily="34" charset="0"/>
              </a:rPr>
              <a:t>Linear Regression</a:t>
            </a:r>
            <a:r>
              <a:rPr lang="en-US" dirty="0">
                <a:latin typeface="Calibri" panose="020F0502020204030204" pitchFamily="34" charset="0"/>
                <a:ea typeface="Calibri" panose="020F0502020204030204" pitchFamily="34" charset="0"/>
                <a:cs typeface="Calibri" panose="020F0502020204030204" pitchFamily="34" charset="0"/>
              </a:rPr>
              <a:t> due to its interpretability and ease of application for predicting a continuous variable like house price. Linear regression is useful in this context as it provides an estimation of how each feature impacts the target variable (price) linearly, making it easy to interpret for business decisions.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E82C2740-45A1-EC25-6ED1-55D612DA2E3A}"/>
              </a:ext>
            </a:extLst>
          </p:cNvPr>
          <p:cNvPicPr>
            <a:picLocks noChangeAspect="1"/>
          </p:cNvPicPr>
          <p:nvPr/>
        </p:nvPicPr>
        <p:blipFill>
          <a:blip r:embed="rId3"/>
          <a:stretch>
            <a:fillRect/>
          </a:stretch>
        </p:blipFill>
        <p:spPr>
          <a:xfrm>
            <a:off x="609600" y="3329117"/>
            <a:ext cx="8055429" cy="1580339"/>
          </a:xfrm>
          <a:prstGeom prst="rect">
            <a:avLst/>
          </a:prstGeom>
        </p:spPr>
      </p:pic>
      <p:sp>
        <p:nvSpPr>
          <p:cNvPr id="5" name="TextBox 4">
            <a:extLst>
              <a:ext uri="{FF2B5EF4-FFF2-40B4-BE49-F238E27FC236}">
                <a16:creationId xmlns:a16="http://schemas.microsoft.com/office/drawing/2014/main" id="{7FF00E12-AC9B-D48B-7767-9A23DB02C2CD}"/>
              </a:ext>
            </a:extLst>
          </p:cNvPr>
          <p:cNvSpPr txBox="1"/>
          <p:nvPr/>
        </p:nvSpPr>
        <p:spPr>
          <a:xfrm>
            <a:off x="521207" y="4909456"/>
            <a:ext cx="11217576" cy="1754326"/>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simple terms, linear regression is a model that looks at how each characteristic of a home (e.g., number of bedrooms, area, amenities) affects its price. Think of it as a rule where each factor adds or subtracts value from the price, similar to a recipe where each ingredient contributes to the final taste. For example, adding square footage generally raises the price, while the presence of certain amenities like air conditioning or parking may also increase value. This straightforward relationship allows us to see what drives prices up or down, guiding property-related decisions.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95903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3A4AF-E63C-BBBE-8408-46CB7A018F9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2F6C504-3794-A638-E592-763593CF0805}"/>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Modeling Methods: </a:t>
            </a:r>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Model Training and Predictions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E2081534-B50E-70B8-5FE8-0E498334201C}"/>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541066C9-BEDC-809E-72A4-5055276C7BB7}"/>
              </a:ext>
            </a:extLst>
          </p:cNvPr>
          <p:cNvSpPr txBox="1"/>
          <p:nvPr/>
        </p:nvSpPr>
        <p:spPr>
          <a:xfrm>
            <a:off x="609600" y="1386995"/>
            <a:ext cx="11129183" cy="646331"/>
          </a:xfrm>
          <a:prstGeom prst="rect">
            <a:avLst/>
          </a:prstGeom>
          <a:noFill/>
        </p:spPr>
        <p:txBody>
          <a:bodyPr wrap="square">
            <a:spAutoFit/>
          </a:bodyPr>
          <a:lstStyle/>
          <a:p>
            <a:r>
              <a:rPr lang="en-US" dirty="0"/>
              <a:t>Model Training and Prediction Code </a:t>
            </a:r>
            <a:r>
              <a:rPr lang="en-US" b="1"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47E5A5E-A7C1-74AE-2915-36555BC46D7F}"/>
              </a:ext>
            </a:extLst>
          </p:cNvPr>
          <p:cNvSpPr txBox="1"/>
          <p:nvPr/>
        </p:nvSpPr>
        <p:spPr>
          <a:xfrm>
            <a:off x="609600" y="1979750"/>
            <a:ext cx="11051676" cy="2585323"/>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	After defining the features X and target variable Y, </a:t>
            </a:r>
            <a:r>
              <a:rPr lang="en-US" dirty="0">
                <a:latin typeface="Calibri" panose="020F0502020204030204" pitchFamily="34" charset="0"/>
                <a:ea typeface="Calibri" panose="020F0502020204030204" pitchFamily="34" charset="0"/>
                <a:cs typeface="Calibri" panose="020F0502020204030204" pitchFamily="34" charset="0"/>
              </a:rPr>
              <a:t>we split the data into training and testing sets. The model is then trained on </a:t>
            </a:r>
            <a:r>
              <a:rPr lang="en-US" dirty="0" err="1">
                <a:latin typeface="Calibri" panose="020F0502020204030204" pitchFamily="34" charset="0"/>
                <a:ea typeface="Calibri" panose="020F0502020204030204" pitchFamily="34" charset="0"/>
                <a:cs typeface="Calibri" panose="020F0502020204030204" pitchFamily="34" charset="0"/>
              </a:rPr>
              <a:t>x_train</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y_train</a:t>
            </a:r>
            <a:r>
              <a:rPr lang="en-US" dirty="0">
                <a:latin typeface="Calibri" panose="020F0502020204030204" pitchFamily="34" charset="0"/>
                <a:ea typeface="Calibri" panose="020F0502020204030204" pitchFamily="34" charset="0"/>
                <a:cs typeface="Calibri" panose="020F0502020204030204" pitchFamily="34" charset="0"/>
              </a:rPr>
              <a:t>, learning the relationship between features and price. Once trained, we use </a:t>
            </a:r>
            <a:r>
              <a:rPr lang="en-US" dirty="0" err="1">
                <a:latin typeface="Calibri" panose="020F0502020204030204" pitchFamily="34" charset="0"/>
                <a:ea typeface="Calibri" panose="020F0502020204030204" pitchFamily="34" charset="0"/>
                <a:cs typeface="Calibri" panose="020F0502020204030204" pitchFamily="34" charset="0"/>
              </a:rPr>
              <a:t>x_test</a:t>
            </a:r>
            <a:r>
              <a:rPr lang="en-US" dirty="0">
                <a:latin typeface="Calibri" panose="020F0502020204030204" pitchFamily="34" charset="0"/>
                <a:ea typeface="Calibri" panose="020F0502020204030204" pitchFamily="34" charset="0"/>
                <a:cs typeface="Calibri" panose="020F0502020204030204" pitchFamily="34" charset="0"/>
              </a:rPr>
              <a:t> data to make predictions and evaluate model performance. This split ensures our model can generalize well to new data, important for accuracy in real-world applications.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Feature Coefficients Interpretation</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Printing out the model's coefficients provides insights into each feature's impact on price. Positive coefficients indicate features that tend to increase price, while negative coefficients show those that decrease it. For example, area may have a high positive coefficient, suggesting larger homes correlate strongly with higher prices.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FB4B567C-8266-5F8D-21D8-7CF62EA3ABC1}"/>
              </a:ext>
            </a:extLst>
          </p:cNvPr>
          <p:cNvPicPr>
            <a:picLocks noChangeAspect="1"/>
          </p:cNvPicPr>
          <p:nvPr/>
        </p:nvPicPr>
        <p:blipFill>
          <a:blip r:embed="rId3"/>
          <a:stretch>
            <a:fillRect/>
          </a:stretch>
        </p:blipFill>
        <p:spPr>
          <a:xfrm>
            <a:off x="598713" y="4565073"/>
            <a:ext cx="10853058" cy="1997230"/>
          </a:xfrm>
          <a:prstGeom prst="rect">
            <a:avLst/>
          </a:prstGeom>
        </p:spPr>
      </p:pic>
    </p:spTree>
    <p:extLst>
      <p:ext uri="{BB962C8B-B14F-4D97-AF65-F5344CB8AC3E}">
        <p14:creationId xmlns:p14="http://schemas.microsoft.com/office/powerpoint/2010/main" val="15561787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9BAF9-C44D-ACAB-E442-AD67E858A5F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DE17AF-AB13-7F1F-3CC7-A29428682C1F}"/>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Findings: </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“Key Drivers of Housing Prices”</a:t>
            </a:r>
          </a:p>
        </p:txBody>
      </p:sp>
      <p:sp>
        <p:nvSpPr>
          <p:cNvPr id="38" name="Content Placeholder 17">
            <a:extLst>
              <a:ext uri="{FF2B5EF4-FFF2-40B4-BE49-F238E27FC236}">
                <a16:creationId xmlns:a16="http://schemas.microsoft.com/office/drawing/2014/main" id="{686968D5-66B3-E9DA-6C0A-11EA3BD85C4D}"/>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726E3A45-13D0-5042-B904-F915CAFF3547}"/>
              </a:ext>
            </a:extLst>
          </p:cNvPr>
          <p:cNvSpPr txBox="1"/>
          <p:nvPr/>
        </p:nvSpPr>
        <p:spPr>
          <a:xfrm>
            <a:off x="598714" y="1448508"/>
            <a:ext cx="11129183" cy="3970318"/>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Main Finding:</a:t>
            </a:r>
          </a:p>
          <a:p>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Present a bar chart or table of the model</a:t>
            </a:r>
            <a:r>
              <a:rPr lang="en-IN" b="1" dirty="0">
                <a:latin typeface="Calibri" panose="020F0502020204030204" pitchFamily="34" charset="0"/>
                <a:ea typeface="Calibri" panose="020F0502020204030204" pitchFamily="34" charset="0"/>
                <a:cs typeface="Calibri" panose="020F0502020204030204" pitchFamily="34" charset="0"/>
              </a:rPr>
              <a:t>’s </a:t>
            </a:r>
            <a:r>
              <a:rPr lang="en-US" dirty="0">
                <a:latin typeface="Calibri" panose="020F0502020204030204" pitchFamily="34" charset="0"/>
                <a:ea typeface="Calibri" panose="020F0502020204030204" pitchFamily="34" charset="0"/>
                <a:cs typeface="Calibri" panose="020F0502020204030204" pitchFamily="34" charset="0"/>
              </a:rPr>
              <a:t>coefficients to identify the most influential factors on housing prices.</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Interpretation: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Features like </a:t>
            </a:r>
            <a:r>
              <a:rPr lang="en-US" b="1" dirty="0">
                <a:latin typeface="Calibri" panose="020F0502020204030204" pitchFamily="34" charset="0"/>
                <a:ea typeface="Calibri" panose="020F0502020204030204" pitchFamily="34" charset="0"/>
                <a:cs typeface="Calibri" panose="020F0502020204030204" pitchFamily="34" charset="0"/>
              </a:rPr>
              <a:t>area (sq ft)</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number of stories</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presence of amenities (e.g., air conditioning, guest rooms)</a:t>
            </a:r>
            <a:r>
              <a:rPr lang="en-US" dirty="0">
                <a:latin typeface="Calibri" panose="020F0502020204030204" pitchFamily="34" charset="0"/>
                <a:ea typeface="Calibri" panose="020F0502020204030204" pitchFamily="34" charset="0"/>
                <a:cs typeface="Calibri" panose="020F0502020204030204" pitchFamily="34" charset="0"/>
              </a:rPr>
              <a:t> may display significant positive coefficients, meaning they contribute meaningfully to higher property prices.</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Business Insight: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These results suggest that investment in increasing property size or enhancing amenities could add substantial value, guiding development and renovation decisions.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96389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D9A7-01D2-48FD-7FCD-A68071F616A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8CC153-3E39-16C8-7632-E5D9240C5EA4}"/>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Findings: </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“Impact of Square Footage on Housing Price”</a:t>
            </a:r>
          </a:p>
        </p:txBody>
      </p:sp>
      <p:sp>
        <p:nvSpPr>
          <p:cNvPr id="38" name="Content Placeholder 17">
            <a:extLst>
              <a:ext uri="{FF2B5EF4-FFF2-40B4-BE49-F238E27FC236}">
                <a16:creationId xmlns:a16="http://schemas.microsoft.com/office/drawing/2014/main" id="{BCB4AF39-6247-BF96-07E6-6A0EF5914AFA}"/>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907EECD0-3E4C-4D83-AE8D-07E219F18DC8}"/>
              </a:ext>
            </a:extLst>
          </p:cNvPr>
          <p:cNvSpPr txBox="1"/>
          <p:nvPr/>
        </p:nvSpPr>
        <p:spPr>
          <a:xfrm>
            <a:off x="598714" y="1448508"/>
            <a:ext cx="11129183" cy="3693319"/>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Main Finding:</a:t>
            </a:r>
          </a:p>
          <a:p>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Display a scatter plot showing the positive correlation between </a:t>
            </a:r>
            <a:r>
              <a:rPr lang="en-US" b="1" dirty="0">
                <a:latin typeface="Calibri" panose="020F0502020204030204" pitchFamily="34" charset="0"/>
                <a:ea typeface="Calibri" panose="020F0502020204030204" pitchFamily="34" charset="0"/>
                <a:cs typeface="Calibri" panose="020F0502020204030204" pitchFamily="34" charset="0"/>
              </a:rPr>
              <a:t>area</a:t>
            </a:r>
            <a:r>
              <a:rPr lang="en-US" dirty="0">
                <a:latin typeface="Calibri" panose="020F0502020204030204" pitchFamily="34" charset="0"/>
                <a:ea typeface="Calibri" panose="020F0502020204030204" pitchFamily="34" charset="0"/>
                <a:cs typeface="Calibri" panose="020F0502020204030204" pitchFamily="34" charset="0"/>
              </a:rPr>
              <a:t> (sq ft) and price.</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Interpretation: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Square footage consistently increases housing prices, indicating that buyers prioritize larger living spaces.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Business Insight: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Focus on promoting larger properties or additions to existing homes as a reliable way to enhance market value. Additionally, this could suggest adjusting pricing models to account more directly for square footage.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76089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E584-6F24-4727-EA2D-840B1838236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D5D3BB6-5295-FB65-DB1F-629B562E958D}"/>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Findings: </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“Role of Amenities on House Value”</a:t>
            </a:r>
          </a:p>
        </p:txBody>
      </p:sp>
      <p:sp>
        <p:nvSpPr>
          <p:cNvPr id="38" name="Content Placeholder 17">
            <a:extLst>
              <a:ext uri="{FF2B5EF4-FFF2-40B4-BE49-F238E27FC236}">
                <a16:creationId xmlns:a16="http://schemas.microsoft.com/office/drawing/2014/main" id="{DD26CF0E-6556-47DA-0699-BE69CBDC2D01}"/>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60E0885F-AB40-3DD9-805E-E6EAC384B3A0}"/>
              </a:ext>
            </a:extLst>
          </p:cNvPr>
          <p:cNvSpPr txBox="1"/>
          <p:nvPr/>
        </p:nvSpPr>
        <p:spPr>
          <a:xfrm>
            <a:off x="598714" y="1448508"/>
            <a:ext cx="11129183" cy="4247317"/>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Main Finding:</a:t>
            </a:r>
          </a:p>
          <a:p>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Coefficients for features like </a:t>
            </a:r>
            <a:r>
              <a:rPr lang="en-US" b="1" dirty="0">
                <a:latin typeface="Calibri" panose="020F0502020204030204" pitchFamily="34" charset="0"/>
                <a:ea typeface="Calibri" panose="020F0502020204030204" pitchFamily="34" charset="0"/>
                <a:cs typeface="Calibri" panose="020F0502020204030204" pitchFamily="34" charset="0"/>
              </a:rPr>
              <a:t>air conditioning, guest room availability, and basement</a:t>
            </a:r>
            <a:r>
              <a:rPr lang="en-US" dirty="0">
                <a:latin typeface="Calibri" panose="020F0502020204030204" pitchFamily="34" charset="0"/>
                <a:ea typeface="Calibri" panose="020F0502020204030204" pitchFamily="34" charset="0"/>
                <a:cs typeface="Calibri" panose="020F0502020204030204" pitchFamily="34" charset="0"/>
              </a:rPr>
              <a:t> reveal how specific amenities impact price.</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Interpretation: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Significant coefficients for these amenities indicate that houses with these features are valued higher. For example, air conditioning could increase comfort and attractiveness in warmer regions, adding to property appeal.</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Business Insight: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Stakeholders could focus on upgrading properties with popular amenities to capture higher valuations. Marketing strategies can also highlight these features to attract a premium buyer segment.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50511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38" name="Content Placeholder 17"/>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Calibri" panose="020F0502020204030204" pitchFamily="34" charset="0"/>
                <a:ea typeface="Calibri" panose="020F0502020204030204" pitchFamily="34" charset="0"/>
                <a:cs typeface="Calibri" panose="020F0502020204030204" pitchFamily="34" charset="0"/>
              </a:rPr>
              <a:t>Project Overview</a:t>
            </a:r>
          </a:p>
          <a:p>
            <a:r>
              <a:rPr lang="en-US" sz="2400" dirty="0">
                <a:latin typeface="Calibri" panose="020F0502020204030204" pitchFamily="34" charset="0"/>
                <a:ea typeface="Calibri" panose="020F0502020204030204" pitchFamily="34" charset="0"/>
                <a:cs typeface="Calibri" panose="020F0502020204030204" pitchFamily="34" charset="0"/>
              </a:rPr>
              <a:t>Data</a:t>
            </a:r>
          </a:p>
          <a:p>
            <a:r>
              <a:rPr lang="en-US" sz="2400" dirty="0">
                <a:latin typeface="Calibri" panose="020F0502020204030204" pitchFamily="34" charset="0"/>
                <a:ea typeface="Calibri" panose="020F0502020204030204" pitchFamily="34" charset="0"/>
                <a:cs typeface="Calibri" panose="020F0502020204030204" pitchFamily="34" charset="0"/>
              </a:rPr>
              <a:t> Exploratory Data Analysis (EDA)</a:t>
            </a:r>
          </a:p>
          <a:p>
            <a:r>
              <a:rPr lang="en-IN" sz="2400" dirty="0" err="1">
                <a:latin typeface="Calibri" panose="020F0502020204030204" pitchFamily="34" charset="0"/>
                <a:ea typeface="Calibri" panose="020F0502020204030204" pitchFamily="34" charset="0"/>
                <a:cs typeface="Calibri" panose="020F0502020204030204" pitchFamily="34" charset="0"/>
              </a:rPr>
              <a:t>Modeling</a:t>
            </a:r>
            <a:r>
              <a:rPr lang="en-IN" sz="2400" dirty="0">
                <a:latin typeface="Calibri" panose="020F0502020204030204" pitchFamily="34" charset="0"/>
                <a:ea typeface="Calibri" panose="020F0502020204030204" pitchFamily="34" charset="0"/>
                <a:cs typeface="Calibri" panose="020F0502020204030204" pitchFamily="34" charset="0"/>
              </a:rPr>
              <a:t> Methods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Findings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Recommendations &amp; Technical Next Steps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Q&amp;A</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4708-D433-AF0D-930D-D3538D0D0A8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8F89AA-7499-191C-8A1B-0F8C73C121F7}"/>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Findings: </a:t>
            </a: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“Unexpected Findings: Features with Low Impact”</a:t>
            </a:r>
          </a:p>
        </p:txBody>
      </p:sp>
      <p:sp>
        <p:nvSpPr>
          <p:cNvPr id="38" name="Content Placeholder 17">
            <a:extLst>
              <a:ext uri="{FF2B5EF4-FFF2-40B4-BE49-F238E27FC236}">
                <a16:creationId xmlns:a16="http://schemas.microsoft.com/office/drawing/2014/main" id="{411E6476-3B7D-246A-7EFE-E62CA9A3C44F}"/>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152D0F5A-E5BE-3C84-B215-44947AD9DB5D}"/>
              </a:ext>
            </a:extLst>
          </p:cNvPr>
          <p:cNvSpPr txBox="1"/>
          <p:nvPr/>
        </p:nvSpPr>
        <p:spPr>
          <a:xfrm>
            <a:off x="598714" y="1448508"/>
            <a:ext cx="11129183" cy="4524315"/>
          </a:xfrm>
          <a:prstGeom prst="rect">
            <a:avLst/>
          </a:prstGeom>
          <a:noFill/>
        </p:spPr>
        <p:txBody>
          <a:bodyPr wrap="square">
            <a:spAutoFit/>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Main Finding:</a:t>
            </a:r>
          </a:p>
          <a:p>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Some features, like </a:t>
            </a:r>
            <a:r>
              <a:rPr lang="en-US" b="1" dirty="0">
                <a:latin typeface="Calibri" panose="020F0502020204030204" pitchFamily="34" charset="0"/>
                <a:ea typeface="Calibri" panose="020F0502020204030204" pitchFamily="34" charset="0"/>
                <a:cs typeface="Calibri" panose="020F0502020204030204" pitchFamily="34" charset="0"/>
              </a:rPr>
              <a:t>proximity to the main road</a:t>
            </a:r>
            <a:r>
              <a:rPr lang="en-US" dirty="0">
                <a:latin typeface="Calibri" panose="020F0502020204030204" pitchFamily="34" charset="0"/>
                <a:ea typeface="Calibri" panose="020F0502020204030204" pitchFamily="34" charset="0"/>
                <a:cs typeface="Calibri" panose="020F0502020204030204" pitchFamily="34" charset="0"/>
              </a:rPr>
              <a:t> or </a:t>
            </a:r>
            <a:r>
              <a:rPr lang="en-US" b="1" dirty="0">
                <a:latin typeface="Calibri" panose="020F0502020204030204" pitchFamily="34" charset="0"/>
                <a:ea typeface="Calibri" panose="020F0502020204030204" pitchFamily="34" charset="0"/>
                <a:cs typeface="Calibri" panose="020F0502020204030204" pitchFamily="34" charset="0"/>
              </a:rPr>
              <a:t>furnishing status</a:t>
            </a:r>
            <a:r>
              <a:rPr lang="en-US" dirty="0">
                <a:latin typeface="Calibri" panose="020F0502020204030204" pitchFamily="34" charset="0"/>
                <a:ea typeface="Calibri" panose="020F0502020204030204" pitchFamily="34" charset="0"/>
                <a:cs typeface="Calibri" panose="020F0502020204030204" pitchFamily="34" charset="0"/>
              </a:rPr>
              <a:t>, may show little to no statistical significance in affecting prices.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Interpretation: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These results are counterintuitive if previous assumptions suggested these features would impact valuation. It may indicate that in this market, buyers prioritize other features more.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Business Insight:</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This slide could encourage further investigation. It might involve gathering additional data on location or re-evaluating assumptions about consumer preferences, which could reveal shifts in market demands or dataset limitations.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0832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D1B61-3237-BDB1-87EB-D11C355267F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D16987A-026C-8159-1550-5FF6960D163D}"/>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Recommendations &amp; Technical Next Steps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31285285-F41F-015A-6D34-2BA352CD1AD2}"/>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90F7B11F-8046-FB78-BA21-31391FCD7D36}"/>
              </a:ext>
            </a:extLst>
          </p:cNvPr>
          <p:cNvSpPr txBox="1"/>
          <p:nvPr/>
        </p:nvSpPr>
        <p:spPr>
          <a:xfrm>
            <a:off x="598714" y="1448508"/>
            <a:ext cx="11129183" cy="4801314"/>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Key Recommendations: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Invest in Expanding Square Footage</a:t>
            </a:r>
            <a:r>
              <a:rPr lang="en-IN" b="1" dirty="0">
                <a:latin typeface="Calibri" panose="020F0502020204030204" pitchFamily="34" charset="0"/>
                <a:ea typeface="Calibri" panose="020F0502020204030204" pitchFamily="34" charset="0"/>
                <a:cs typeface="Calibri" panose="020F0502020204030204" pitchFamily="34" charset="0"/>
              </a:rPr>
              <a:t>:</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Finding</a:t>
            </a:r>
            <a:r>
              <a:rPr lang="en-US" dirty="0">
                <a:latin typeface="Calibri" panose="020F0502020204030204" pitchFamily="34" charset="0"/>
                <a:ea typeface="Calibri" panose="020F0502020204030204" pitchFamily="34" charset="0"/>
                <a:cs typeface="Calibri" panose="020F0502020204030204" pitchFamily="34" charset="0"/>
              </a:rPr>
              <a:t>: Square footage has a significant positive correlation with housing price, meaning larger homes are consistently valued higher.</a:t>
            </a:r>
          </a:p>
          <a:p>
            <a:r>
              <a:rPr lang="en-US" b="1" dirty="0">
                <a:latin typeface="Calibri" panose="020F0502020204030204" pitchFamily="34" charset="0"/>
                <a:ea typeface="Calibri" panose="020F0502020204030204" pitchFamily="34" charset="0"/>
                <a:cs typeface="Calibri" panose="020F0502020204030204" pitchFamily="34" charset="0"/>
              </a:rPr>
              <a:t>Actionable Recommendation</a:t>
            </a:r>
            <a:r>
              <a:rPr lang="en-US" dirty="0">
                <a:latin typeface="Calibri" panose="020F0502020204030204" pitchFamily="34" charset="0"/>
                <a:ea typeface="Calibri" panose="020F0502020204030204" pitchFamily="34" charset="0"/>
                <a:cs typeface="Calibri" panose="020F0502020204030204" pitchFamily="34" charset="0"/>
              </a:rPr>
              <a:t>: For properties under development or renovation, prioritize expansion projects that increase living space, particularly in areas where buyers value larger homes. Marketing campaigns should emphasize square footage as a major selling point.</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Enhance Key Amenities:</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Finding</a:t>
            </a:r>
            <a:r>
              <a:rPr lang="en-US" dirty="0">
                <a:latin typeface="Calibri" panose="020F0502020204030204" pitchFamily="34" charset="0"/>
                <a:ea typeface="Calibri" panose="020F0502020204030204" pitchFamily="34" charset="0"/>
                <a:cs typeface="Calibri" panose="020F0502020204030204" pitchFamily="34" charset="0"/>
              </a:rPr>
              <a:t>: Amenities such as air conditioning, guest rooms, and basements add notable value to a property’s price.</a:t>
            </a:r>
          </a:p>
          <a:p>
            <a:r>
              <a:rPr lang="en-US" b="1" dirty="0">
                <a:latin typeface="Calibri" panose="020F0502020204030204" pitchFamily="34" charset="0"/>
                <a:ea typeface="Calibri" panose="020F0502020204030204" pitchFamily="34" charset="0"/>
                <a:cs typeface="Calibri" panose="020F0502020204030204" pitchFamily="34" charset="0"/>
              </a:rPr>
              <a:t>Actionable Recommendation</a:t>
            </a:r>
            <a:r>
              <a:rPr lang="en-US" dirty="0">
                <a:latin typeface="Calibri" panose="020F0502020204030204" pitchFamily="34" charset="0"/>
                <a:ea typeface="Calibri" panose="020F0502020204030204" pitchFamily="34" charset="0"/>
                <a:cs typeface="Calibri" panose="020F0502020204030204" pitchFamily="34" charset="0"/>
              </a:rPr>
              <a:t>: Focus on upgrading or adding popular amenities to properties where feasible. These upgrades should also be featured in property listings and marketing materials to attract buyers willing to pay a premium for these conveniences.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17391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F58C3-6DAF-BCB0-6AA2-A8F2A5E9E36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3EBD4B7-24C8-2878-AFA2-EC766A329A86}"/>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Recommendations &amp; Technical Next Steps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1B0CC945-0B6C-60B2-CEA1-B7B1A2222F64}"/>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4" name="TextBox 3">
            <a:extLst>
              <a:ext uri="{FF2B5EF4-FFF2-40B4-BE49-F238E27FC236}">
                <a16:creationId xmlns:a16="http://schemas.microsoft.com/office/drawing/2014/main" id="{CF85B478-7560-4DD9-C60F-6A05F308562E}"/>
              </a:ext>
            </a:extLst>
          </p:cNvPr>
          <p:cNvSpPr txBox="1"/>
          <p:nvPr/>
        </p:nvSpPr>
        <p:spPr>
          <a:xfrm>
            <a:off x="598714" y="1448508"/>
            <a:ext cx="11129183" cy="5078313"/>
          </a:xfrm>
          <a:prstGeom prst="rect">
            <a:avLst/>
          </a:prstGeom>
          <a:noFill/>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Technical Next Steps:</a:t>
            </a:r>
          </a:p>
          <a:p>
            <a:r>
              <a:rPr lang="en-US" b="1" dirty="0">
                <a:latin typeface="Calibri" panose="020F0502020204030204" pitchFamily="34" charset="0"/>
                <a:ea typeface="Calibri" panose="020F0502020204030204" pitchFamily="34" charset="0"/>
                <a:cs typeface="Calibri" panose="020F0502020204030204" pitchFamily="34" charset="0"/>
              </a:rPr>
              <a:t>Build a More Advanced Model:</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Rationale</a:t>
            </a:r>
            <a:r>
              <a:rPr lang="en-US" dirty="0">
                <a:latin typeface="Calibri" panose="020F0502020204030204" pitchFamily="34" charset="0"/>
                <a:ea typeface="Calibri" panose="020F0502020204030204" pitchFamily="34" charset="0"/>
                <a:cs typeface="Calibri" panose="020F0502020204030204" pitchFamily="34" charset="0"/>
              </a:rPr>
              <a:t>: A linear regression model offers basic insights, but more advanced techniques like Random Forest or Gradient Boosting could capture non-linear relationships and interactions between features, potentially enhancing prediction accuracy.</a:t>
            </a:r>
          </a:p>
          <a:p>
            <a:r>
              <a:rPr lang="en-IN" b="1" dirty="0">
                <a:latin typeface="Calibri" panose="020F0502020204030204" pitchFamily="34" charset="0"/>
                <a:ea typeface="Calibri" panose="020F0502020204030204" pitchFamily="34" charset="0"/>
                <a:cs typeface="Calibri" panose="020F0502020204030204" pitchFamily="34" charset="0"/>
              </a:rPr>
              <a:t>Implementation: </a:t>
            </a:r>
            <a:r>
              <a:rPr lang="en-US" dirty="0">
                <a:latin typeface="Calibri" panose="020F0502020204030204" pitchFamily="34" charset="0"/>
                <a:ea typeface="Calibri" panose="020F0502020204030204" pitchFamily="34" charset="0"/>
                <a:cs typeface="Calibri" panose="020F0502020204030204" pitchFamily="34" charset="0"/>
              </a:rPr>
              <a:t>Evaluate additional models to compare against the current linear regression approach and assess if they yield better predictions. This could involve hyperparameter tuning and cross-validation to optimize performance.</a:t>
            </a:r>
          </a:p>
          <a:p>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Expand Data Collection:</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Rationale</a:t>
            </a:r>
            <a:r>
              <a:rPr lang="en-US" dirty="0">
                <a:latin typeface="Calibri" panose="020F0502020204030204" pitchFamily="34" charset="0"/>
                <a:ea typeface="Calibri" panose="020F0502020204030204" pitchFamily="34" charset="0"/>
                <a:cs typeface="Calibri" panose="020F0502020204030204" pitchFamily="34" charset="0"/>
              </a:rPr>
              <a:t>: Additional data, such as neighborhood crime rates, proximity to schools, or environmental factors, could provide more context and improve the model’s prediction capability by including factors buyers might value.</a:t>
            </a:r>
          </a:p>
          <a:p>
            <a:r>
              <a:rPr lang="en-US" b="1" dirty="0">
                <a:latin typeface="Calibri" panose="020F0502020204030204" pitchFamily="34" charset="0"/>
                <a:ea typeface="Calibri" panose="020F0502020204030204" pitchFamily="34" charset="0"/>
                <a:cs typeface="Calibri" panose="020F0502020204030204" pitchFamily="34" charset="0"/>
              </a:rPr>
              <a:t>Implementation</a:t>
            </a:r>
            <a:r>
              <a:rPr lang="en-US" dirty="0">
                <a:latin typeface="Calibri" panose="020F0502020204030204" pitchFamily="34" charset="0"/>
                <a:ea typeface="Calibri" panose="020F0502020204030204" pitchFamily="34" charset="0"/>
                <a:cs typeface="Calibri" panose="020F0502020204030204" pitchFamily="34" charset="0"/>
              </a:rPr>
              <a:t>: Collaborate with data collection teams to incorporate external datasets that expand the current feature set. Future analyses can investigate how these factors impact housing prices, addressing business questions about emerging market trends.</a:t>
            </a: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0077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3F4B7-81F3-15B2-1E8E-15DFECB703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54F70CA-7CAE-85E7-04AA-BA704906CC1D}"/>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Appendix:</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41A7D3AA-DF2D-F025-7824-FBEFFF9B0CA7}"/>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3" name="TextBox 2">
            <a:extLst>
              <a:ext uri="{FF2B5EF4-FFF2-40B4-BE49-F238E27FC236}">
                <a16:creationId xmlns:a16="http://schemas.microsoft.com/office/drawing/2014/main" id="{A57F02A0-3982-C001-AE5C-26A063E9FD97}"/>
              </a:ext>
            </a:extLst>
          </p:cNvPr>
          <p:cNvSpPr txBox="1"/>
          <p:nvPr/>
        </p:nvSpPr>
        <p:spPr>
          <a:xfrm>
            <a:off x="598714" y="1209022"/>
            <a:ext cx="11051676" cy="563231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Project Code Repository:</a:t>
            </a:r>
          </a:p>
          <a:p>
            <a:r>
              <a:rPr lang="en-IN" dirty="0">
                <a:latin typeface="Calibri" panose="020F0502020204030204" pitchFamily="34" charset="0"/>
                <a:ea typeface="Calibri" panose="020F0502020204030204" pitchFamily="34" charset="0"/>
                <a:cs typeface="Calibri" panose="020F0502020204030204" pitchFamily="34" charset="0"/>
              </a:rPr>
              <a:t>Git hub Link: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Technical Model Overview: </a:t>
            </a:r>
            <a:r>
              <a:rPr lang="en-US" dirty="0">
                <a:latin typeface="Calibri" panose="020F0502020204030204" pitchFamily="34" charset="0"/>
                <a:ea typeface="Calibri" panose="020F0502020204030204" pitchFamily="34" charset="0"/>
                <a:cs typeface="Calibri" panose="020F0502020204030204" pitchFamily="34" charset="0"/>
              </a:rPr>
              <a:t>Linear Regression</a:t>
            </a:r>
            <a:endParaRPr lang="en-IN"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Model Type and Choice</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Linear regression was chosen for its interpretability and because it directly connects features (like area, number of bedrooms, etc.) to the outcome variable (house price).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Model Details: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model was fit on a training dataset split from the original data, with an 80-20 training-to-test ratio.</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model coefficients represent the effect each feature has on the price. For instance, the area coefficient shows how each additional square foot impacts the price prediction.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Interpretation of Coefficients</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Coefficients can provide insights, such as whether area is a strong predictor of price. If statistically significant, it means the relationship is meaningful in predicting the price.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90864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C7EA0-E2CA-E25F-4C67-0BB4BA2D76A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ABD9397-02DF-473D-5608-6ACBC88E91D9}"/>
              </a:ext>
            </a:extLst>
          </p:cNvPr>
          <p:cNvSpPr>
            <a:spLocks noGrp="1"/>
          </p:cNvSpPr>
          <p:nvPr>
            <p:ph type="title"/>
          </p:nvPr>
        </p:nvSpPr>
        <p:spPr>
          <a:xfrm>
            <a:off x="521207" y="448056"/>
            <a:ext cx="10712850" cy="640080"/>
          </a:xfrm>
        </p:spPr>
        <p:txBody>
          <a:bodyPr>
            <a:noAutofit/>
          </a:bodyPr>
          <a:lstStyle/>
          <a:p>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Appendix:</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1DE8768C-E02A-C016-F857-7599E5A698DF}"/>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3" name="TextBox 2">
            <a:extLst>
              <a:ext uri="{FF2B5EF4-FFF2-40B4-BE49-F238E27FC236}">
                <a16:creationId xmlns:a16="http://schemas.microsoft.com/office/drawing/2014/main" id="{92C59FB0-43C4-1AF3-F888-A7565A17E7FC}"/>
              </a:ext>
            </a:extLst>
          </p:cNvPr>
          <p:cNvSpPr txBox="1"/>
          <p:nvPr/>
        </p:nvSpPr>
        <p:spPr>
          <a:xfrm>
            <a:off x="598714" y="1209022"/>
            <a:ext cx="11051676" cy="2308324"/>
          </a:xfrm>
          <a:prstGeom prst="rect">
            <a:avLst/>
          </a:prstGeom>
          <a:noFill/>
        </p:spPr>
        <p:txBody>
          <a:bodyPr wrap="square">
            <a:spAutoFit/>
          </a:bodyPr>
          <a:lstStyle/>
          <a:p>
            <a:r>
              <a:rPr lang="en-IN" dirty="0"/>
              <a:t>Supplemental Data Visualizations: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t>Additional  charts, like:</a:t>
            </a:r>
          </a:p>
          <a:p>
            <a:pPr marL="285750" indent="-285750">
              <a:buFont typeface="Arial" panose="020B0604020202020204" pitchFamily="34" charset="0"/>
              <a:buChar char="•"/>
            </a:pPr>
            <a:r>
              <a:rPr lang="en-US" dirty="0"/>
              <a:t>Scatter plots to show relationships not initially highlighted.</a:t>
            </a:r>
          </a:p>
          <a:p>
            <a:pPr marL="285750" indent="-285750">
              <a:buFont typeface="Arial" panose="020B0604020202020204" pitchFamily="34" charset="0"/>
              <a:buChar char="•"/>
            </a:pPr>
            <a:r>
              <a:rPr lang="en-US" dirty="0"/>
              <a:t>Distribution plots for variables that may influence the housing market in subtle ways.</a:t>
            </a:r>
          </a:p>
          <a:p>
            <a:pPr marL="285750" indent="-285750">
              <a:buFont typeface="Arial" panose="020B0604020202020204" pitchFamily="34" charset="0"/>
              <a:buChar char="•"/>
            </a:pPr>
            <a:r>
              <a:rPr lang="en-US" dirty="0"/>
              <a:t>A bar plot of average price by neighborhood or other categorical data.</a:t>
            </a:r>
          </a:p>
          <a:p>
            <a:endParaRPr lang="en-US" dirty="0"/>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80371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D73C9-7B39-9E00-1A27-6ABDC5B67011}"/>
              </a:ext>
            </a:extLst>
          </p:cNvPr>
          <p:cNvPicPr>
            <a:picLocks noChangeAspect="1"/>
          </p:cNvPicPr>
          <p:nvPr/>
        </p:nvPicPr>
        <p:blipFill>
          <a:blip r:embed="rId2"/>
          <a:stretch>
            <a:fillRect/>
          </a:stretch>
        </p:blipFill>
        <p:spPr>
          <a:xfrm>
            <a:off x="544286" y="495300"/>
            <a:ext cx="11103427" cy="5867400"/>
          </a:xfrm>
          <a:prstGeom prst="rect">
            <a:avLst/>
          </a:prstGeom>
        </p:spPr>
      </p:pic>
    </p:spTree>
    <p:extLst>
      <p:ext uri="{BB962C8B-B14F-4D97-AF65-F5344CB8AC3E}">
        <p14:creationId xmlns:p14="http://schemas.microsoft.com/office/powerpoint/2010/main" val="3850105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506022"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Executive summary slide:</a:t>
            </a:r>
          </a:p>
        </p:txBody>
      </p:sp>
      <p:sp>
        <p:nvSpPr>
          <p:cNvPr id="38" name="Content Placeholder 17"/>
          <p:cNvSpPr txBox="1">
            <a:spLocks/>
          </p:cNvSpPr>
          <p:nvPr/>
        </p:nvSpPr>
        <p:spPr>
          <a:xfrm>
            <a:off x="541610" y="1284514"/>
            <a:ext cx="11051676" cy="54864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pPr>
            <a:r>
              <a:rPr lang="en-US" sz="2000" b="1" dirty="0">
                <a:latin typeface="Calibri" panose="020F0502020204030204" pitchFamily="34" charset="0"/>
                <a:ea typeface="Calibri" panose="020F0502020204030204" pitchFamily="34" charset="0"/>
                <a:cs typeface="Calibri" panose="020F0502020204030204" pitchFamily="34" charset="0"/>
              </a:rPr>
              <a:t>Problem summary:</a:t>
            </a:r>
          </a:p>
          <a:p>
            <a:pPr marL="0" indent="0" algn="just">
              <a:spcAft>
                <a:spcPts val="600"/>
              </a:spcAft>
              <a:buNone/>
            </a:pPr>
            <a:r>
              <a:rPr lang="en-US" sz="2000" dirty="0">
                <a:latin typeface="Calibri" panose="020F0502020204030204" pitchFamily="34" charset="0"/>
                <a:ea typeface="Calibri" panose="020F0502020204030204" pitchFamily="34" charset="0"/>
                <a:cs typeface="Calibri" panose="020F0502020204030204" pitchFamily="34" charset="0"/>
              </a:rPr>
              <a:t>	The goal of this project is to predict housing prices based on various property features, helping stakeholders make data-driven decisions in the real estate market.</a:t>
            </a:r>
          </a:p>
          <a:p>
            <a:pPr marL="0" indent="0" algn="just">
              <a:spcAft>
                <a:spcPts val="600"/>
              </a:spcAft>
              <a:buNone/>
            </a:pPr>
            <a:r>
              <a:rPr lang="en-US" sz="2000" dirty="0">
                <a:latin typeface="Calibri" panose="020F0502020204030204" pitchFamily="34" charset="0"/>
                <a:ea typeface="Calibri" panose="020F0502020204030204" pitchFamily="34" charset="0"/>
                <a:cs typeface="Calibri" panose="020F0502020204030204" pitchFamily="34" charset="0"/>
              </a:rPr>
              <a:t>Predicting housing prices to enable data-driven decisions in real estate. This sets the context for the audience, emphasizing the value of accurate price prediction.</a:t>
            </a:r>
          </a:p>
          <a:p>
            <a:pPr marL="0" indent="0" algn="just">
              <a:spcAft>
                <a:spcPts val="600"/>
              </a:spcAft>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spcAft>
                <a:spcPts val="600"/>
              </a:spcAft>
              <a:buNone/>
            </a:pPr>
            <a:r>
              <a:rPr lang="en-US" sz="2000" b="1" dirty="0">
                <a:latin typeface="Calibri" panose="020F0502020204030204" pitchFamily="34" charset="0"/>
                <a:ea typeface="Calibri" panose="020F0502020204030204" pitchFamily="34" charset="0"/>
                <a:cs typeface="Calibri" panose="020F0502020204030204" pitchFamily="34" charset="0"/>
              </a:rPr>
              <a:t>Solution summary:</a:t>
            </a:r>
          </a:p>
          <a:p>
            <a:pPr algn="just">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Conducted EDA to identify influential features.</a:t>
            </a:r>
          </a:p>
          <a:p>
            <a:pPr algn="just">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Built a predictive model focusing on major factors impacting housing prices.</a:t>
            </a:r>
          </a:p>
          <a:p>
            <a:pPr algn="just">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Identified key insights into feature-price relationships (e.g., area, bedrooms).</a:t>
            </a:r>
          </a:p>
          <a:p>
            <a:pPr algn="just">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Developed actionable recommendations based on insights, supporting business strategies.</a:t>
            </a:r>
          </a:p>
        </p:txBody>
      </p:sp>
    </p:spTree>
    <p:extLst>
      <p:ext uri="{BB962C8B-B14F-4D97-AF65-F5344CB8AC3E}">
        <p14:creationId xmlns:p14="http://schemas.microsoft.com/office/powerpoint/2010/main" val="1487519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Project plan Recap slide:</a:t>
            </a:r>
          </a:p>
        </p:txBody>
      </p:sp>
      <p:sp>
        <p:nvSpPr>
          <p:cNvPr id="38" name="Content Placeholder 17"/>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7" name="TextBox 6">
            <a:extLst>
              <a:ext uri="{FF2B5EF4-FFF2-40B4-BE49-F238E27FC236}">
                <a16:creationId xmlns:a16="http://schemas.microsoft.com/office/drawing/2014/main" id="{F6659816-A3E1-E4CA-8F4C-6120F4C96062}"/>
              </a:ext>
            </a:extLst>
          </p:cNvPr>
          <p:cNvSpPr txBox="1"/>
          <p:nvPr/>
        </p:nvSpPr>
        <p:spPr>
          <a:xfrm>
            <a:off x="521206" y="1524708"/>
            <a:ext cx="11129183" cy="5016758"/>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Overview of Phases</a:t>
            </a:r>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Each topic represents a major project phase: </a:t>
            </a:r>
            <a:r>
              <a:rPr lang="en-US" sz="2000" i="1" dirty="0">
                <a:latin typeface="Calibri" panose="020F0502020204030204" pitchFamily="34" charset="0"/>
                <a:ea typeface="Calibri" panose="020F0502020204030204" pitchFamily="34" charset="0"/>
                <a:cs typeface="Calibri" panose="020F0502020204030204" pitchFamily="34" charset="0"/>
              </a:rPr>
              <a:t>Data Collection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i="1" dirty="0">
                <a:latin typeface="Calibri" panose="020F0502020204030204" pitchFamily="34" charset="0"/>
                <a:ea typeface="Calibri" panose="020F0502020204030204" pitchFamily="34" charset="0"/>
                <a:cs typeface="Calibri" panose="020F0502020204030204" pitchFamily="34" charset="0"/>
              </a:rPr>
              <a:t>EDA</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i="1" dirty="0">
                <a:latin typeface="Calibri" panose="020F0502020204030204" pitchFamily="34" charset="0"/>
                <a:ea typeface="Calibri" panose="020F0502020204030204" pitchFamily="34" charset="0"/>
                <a:cs typeface="Calibri" panose="020F0502020204030204" pitchFamily="34" charset="0"/>
              </a:rPr>
              <a:t>Model Development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i="1" dirty="0">
                <a:latin typeface="Calibri" panose="020F0502020204030204" pitchFamily="34" charset="0"/>
                <a:ea typeface="Calibri" panose="020F0502020204030204" pitchFamily="34" charset="0"/>
                <a:cs typeface="Calibri" panose="020F0502020204030204" pitchFamily="34" charset="0"/>
              </a:rPr>
              <a:t>Findings &amp; Interpretation</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Recommendations</a:t>
            </a:r>
            <a:r>
              <a:rPr lang="en-US" sz="2000" dirty="0">
                <a:latin typeface="Calibri" panose="020F0502020204030204" pitchFamily="34" charset="0"/>
                <a:ea typeface="Calibri" panose="020F0502020204030204" pitchFamily="34" charset="0"/>
                <a:cs typeface="Calibri" panose="020F0502020204030204" pitchFamily="34" charset="0"/>
              </a:rPr>
              <a:t>. This gives a quick overview of the workflow.</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Duration and Timeline</a:t>
            </a:r>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The chart’s x-axis displays hypothetical project weeks, making it clear how long each phase took or is expected to take. It provides transparency on time allocation, helping stakeholders understand the project timeline.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Purpose of the Slide</a:t>
            </a:r>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This slide summarizes the project’s progress, helping stakeholders quickly identify which phases are completed and what remains. This recap aids in managing expectations and setting realistic next steps for the remaining tasks.</a:t>
            </a:r>
          </a:p>
        </p:txBody>
      </p:sp>
    </p:spTree>
    <p:extLst>
      <p:ext uri="{BB962C8B-B14F-4D97-AF65-F5344CB8AC3E}">
        <p14:creationId xmlns:p14="http://schemas.microsoft.com/office/powerpoint/2010/main" val="1158981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E03F0-703C-F2D5-AA2F-7C00CAED74B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4ABD23A-08D0-D04B-A3CE-465C8D068EC2}"/>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a:t>
            </a:r>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Housing Dataset</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F8D60A59-8392-A38D-455C-BC7352E5A5B8}"/>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7" name="TextBox 6">
            <a:extLst>
              <a:ext uri="{FF2B5EF4-FFF2-40B4-BE49-F238E27FC236}">
                <a16:creationId xmlns:a16="http://schemas.microsoft.com/office/drawing/2014/main" id="{4AC71523-1666-4D9B-72D8-5AE6AF053C15}"/>
              </a:ext>
            </a:extLst>
          </p:cNvPr>
          <p:cNvSpPr txBox="1"/>
          <p:nvPr/>
        </p:nvSpPr>
        <p:spPr>
          <a:xfrm>
            <a:off x="541610" y="1198137"/>
            <a:ext cx="11129183" cy="5632311"/>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Data Source</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	The housing dataset was collected from a simulated real estate database. It includes various property attributes and sale prices, simulating typical housing data in the market.</a:t>
            </a:r>
          </a:p>
          <a:p>
            <a:r>
              <a:rPr lang="en-IN" sz="2000" b="1" dirty="0">
                <a:latin typeface="Calibri" panose="020F0502020204030204" pitchFamily="34" charset="0"/>
                <a:ea typeface="Calibri" panose="020F0502020204030204" pitchFamily="34" charset="0"/>
                <a:cs typeface="Calibri" panose="020F0502020204030204" pitchFamily="34" charset="0"/>
              </a:rPr>
              <a:t>Sample Size</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	The dataset contains 9 observations and 13 variables. Each row represents a unique property listing, while columns represent characteristics (features) like area, bedrooms, bathrooms, etc.</a:t>
            </a:r>
          </a:p>
          <a:p>
            <a:r>
              <a:rPr lang="en-IN" sz="2000" b="1" dirty="0">
                <a:latin typeface="Calibri" panose="020F0502020204030204" pitchFamily="34" charset="0"/>
                <a:ea typeface="Calibri" panose="020F0502020204030204" pitchFamily="34" charset="0"/>
                <a:cs typeface="Calibri" panose="020F0502020204030204" pitchFamily="34" charset="0"/>
              </a:rPr>
              <a:t>Time Period</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	Since this is a simulated dataset for analysis, it does not cover a specific time period. However, it is structured to resemble real-world housing data trends.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Inclusions and Exclusions:</a:t>
            </a:r>
          </a:p>
          <a:p>
            <a:r>
              <a:rPr lang="en-US" sz="2000" b="1" dirty="0">
                <a:latin typeface="Calibri" panose="020F0502020204030204" pitchFamily="34" charset="0"/>
                <a:ea typeface="Calibri" panose="020F0502020204030204" pitchFamily="34" charset="0"/>
                <a:cs typeface="Calibri" panose="020F0502020204030204" pitchFamily="34" charset="0"/>
              </a:rPr>
              <a:t>Included: </a:t>
            </a:r>
          </a:p>
          <a:p>
            <a:r>
              <a:rPr lang="en-US" sz="2000" dirty="0">
                <a:latin typeface="Calibri" panose="020F0502020204030204" pitchFamily="34" charset="0"/>
                <a:ea typeface="Calibri" panose="020F0502020204030204" pitchFamily="34" charset="0"/>
                <a:cs typeface="Calibri" panose="020F0502020204030204" pitchFamily="34" charset="0"/>
              </a:rPr>
              <a:t>	Key property features relevant to pricing, such as size, rooms, amenities (e.g., guest room, basement, air conditioning), furnishing status, and access to main roads.</a:t>
            </a:r>
          </a:p>
          <a:p>
            <a:r>
              <a:rPr lang="en-US" sz="2000" b="1" dirty="0">
                <a:latin typeface="Calibri" panose="020F0502020204030204" pitchFamily="34" charset="0"/>
                <a:ea typeface="Calibri" panose="020F0502020204030204" pitchFamily="34" charset="0"/>
                <a:cs typeface="Calibri" panose="020F0502020204030204" pitchFamily="34" charset="0"/>
              </a:rPr>
              <a:t>Excluded: </a:t>
            </a:r>
          </a:p>
          <a:p>
            <a:r>
              <a:rPr lang="en-US" sz="2000" dirty="0">
                <a:latin typeface="Calibri" panose="020F0502020204030204" pitchFamily="34" charset="0"/>
                <a:ea typeface="Calibri" panose="020F0502020204030204" pitchFamily="34" charset="0"/>
                <a:cs typeface="Calibri" panose="020F0502020204030204" pitchFamily="34" charset="0"/>
              </a:rPr>
              <a:t>	Data on property age, neighborhood quality, and local market conditions were not included, which may limit the depth of market insights but keeps the dataset focused on generalizable property attributes.</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76456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56647-E435-1B23-D9F9-7E2B16B3F51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E5E542A-19A2-173C-D63B-60CF4965A2C0}"/>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a:t>
            </a:r>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Housing Dataset – Classifications &amp; Assumptions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a:extLst>
              <a:ext uri="{FF2B5EF4-FFF2-40B4-BE49-F238E27FC236}">
                <a16:creationId xmlns:a16="http://schemas.microsoft.com/office/drawing/2014/main" id="{BF2E66AB-88FD-9362-945C-5E84DCF97D40}"/>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7" name="TextBox 6">
            <a:extLst>
              <a:ext uri="{FF2B5EF4-FFF2-40B4-BE49-F238E27FC236}">
                <a16:creationId xmlns:a16="http://schemas.microsoft.com/office/drawing/2014/main" id="{8E8AA44E-A775-D656-0F28-2AA6152D7623}"/>
              </a:ext>
            </a:extLst>
          </p:cNvPr>
          <p:cNvSpPr txBox="1"/>
          <p:nvPr/>
        </p:nvSpPr>
        <p:spPr>
          <a:xfrm>
            <a:off x="464103" y="1230794"/>
            <a:ext cx="11129183" cy="532453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Classification:</a:t>
            </a:r>
          </a:p>
          <a:p>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Categorical variables, like "furnishing status" and "main road access," are encoded as binary or categorical values to ensure consistency in analysis.</a:t>
            </a:r>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Assumptions:</a:t>
            </a:r>
          </a:p>
          <a:p>
            <a:r>
              <a:rPr lang="en-US" sz="2000" b="1" dirty="0">
                <a:latin typeface="Calibri" panose="020F0502020204030204" pitchFamily="34" charset="0"/>
                <a:ea typeface="Calibri" panose="020F0502020204030204" pitchFamily="34" charset="0"/>
                <a:cs typeface="Calibri" panose="020F0502020204030204" pitchFamily="34" charset="0"/>
              </a:rPr>
              <a:t>Property Licensing:</a:t>
            </a:r>
          </a:p>
          <a:p>
            <a:r>
              <a:rPr lang="en-US" sz="2000" dirty="0">
                <a:latin typeface="Calibri" panose="020F0502020204030204" pitchFamily="34" charset="0"/>
                <a:ea typeface="Calibri" panose="020F0502020204030204" pitchFamily="34" charset="0"/>
                <a:cs typeface="Calibri" panose="020F0502020204030204" pitchFamily="34" charset="0"/>
              </a:rPr>
              <a:t>	We assume that all properties meet local zoning and licensing requirements, as external market data typically verifies property validity and legality.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Housing Demand and market conditions:</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It’s assumed that market trends influencing housing prices, such as seasonal demand fluctuations, remain consistent across the sample.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Uniform Data Quality:</a:t>
            </a:r>
          </a:p>
          <a:p>
            <a:r>
              <a:rPr lang="en-US" sz="2000" dirty="0">
                <a:latin typeface="Calibri" panose="020F0502020204030204" pitchFamily="34" charset="0"/>
                <a:ea typeface="Calibri" panose="020F0502020204030204" pitchFamily="34" charset="0"/>
                <a:cs typeface="Calibri" panose="020F0502020204030204" pitchFamily="34" charset="0"/>
              </a:rPr>
              <a:t>	Assumes the dataset accurately captures real estate attributes relevant to price. Any missing data has been treated or imputed to maintain completeness for modeling.</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1290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a:t>
            </a:r>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Housing Dataset Visualizations</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Content Placeholder 17"/>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12AE8A3-93FB-36CD-A203-B5A3748091EB}"/>
              </a:ext>
            </a:extLst>
          </p:cNvPr>
          <p:cNvSpPr txBox="1"/>
          <p:nvPr/>
        </p:nvSpPr>
        <p:spPr>
          <a:xfrm>
            <a:off x="541610" y="1223113"/>
            <a:ext cx="11051676" cy="4524315"/>
          </a:xfrm>
          <a:prstGeom prst="rect">
            <a:avLst/>
          </a:prstGeom>
          <a:noFill/>
        </p:spPr>
        <p:txBody>
          <a:bodyPr wrap="square">
            <a:sp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	The visualizations builds on the relationship between housing features and price, establishing a coherent narrative for modeling house prices based on size, amenities, and structure. This setup aids in identifying and selecting features critical to accurate predictions, tying back to the business goal of understanding and forecasting housing prices effectively.</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Visualization 1: </a:t>
            </a:r>
            <a:r>
              <a:rPr lang="en-US" dirty="0">
                <a:latin typeface="Calibri" panose="020F0502020204030204" pitchFamily="34" charset="0"/>
                <a:ea typeface="Calibri" panose="020F0502020204030204" pitchFamily="34" charset="0"/>
                <a:cs typeface="Calibri" panose="020F0502020204030204" pitchFamily="34" charset="0"/>
              </a:rPr>
              <a:t>Distribution of House Prices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Visualization 2: </a:t>
            </a:r>
            <a:r>
              <a:rPr lang="en-US" dirty="0">
                <a:latin typeface="Calibri" panose="020F0502020204030204" pitchFamily="34" charset="0"/>
                <a:ea typeface="Calibri" panose="020F0502020204030204" pitchFamily="34" charset="0"/>
                <a:cs typeface="Calibri" panose="020F0502020204030204" pitchFamily="34" charset="0"/>
              </a:rPr>
              <a:t>House Price vs. Area (sq ft)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Visualization 3: </a:t>
            </a:r>
            <a:r>
              <a:rPr lang="en-US" dirty="0">
                <a:latin typeface="Calibri" panose="020F0502020204030204" pitchFamily="34" charset="0"/>
                <a:ea typeface="Calibri" panose="020F0502020204030204" pitchFamily="34" charset="0"/>
                <a:cs typeface="Calibri" panose="020F0502020204030204" pitchFamily="34" charset="0"/>
              </a:rPr>
              <a:t>House Prices by Number of Bedrooms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Visualization 4: </a:t>
            </a:r>
            <a:r>
              <a:rPr lang="en-US" dirty="0">
                <a:latin typeface="Calibri" panose="020F0502020204030204" pitchFamily="34" charset="0"/>
                <a:ea typeface="Calibri" panose="020F0502020204030204" pitchFamily="34" charset="0"/>
                <a:cs typeface="Calibri" panose="020F0502020204030204" pitchFamily="34" charset="0"/>
              </a:rPr>
              <a:t>Correlation Heatmap of Housing Features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Visualization 5: </a:t>
            </a:r>
            <a:r>
              <a:rPr lang="en-US" dirty="0">
                <a:latin typeface="Calibri" panose="020F0502020204030204" pitchFamily="34" charset="0"/>
                <a:ea typeface="Calibri" panose="020F0502020204030204" pitchFamily="34" charset="0"/>
                <a:cs typeface="Calibri" panose="020F0502020204030204" pitchFamily="34" charset="0"/>
              </a:rPr>
              <a:t>Average House Price by Number of Stories</a:t>
            </a:r>
          </a:p>
        </p:txBody>
      </p:sp>
    </p:spTree>
    <p:extLst>
      <p:ext uri="{BB962C8B-B14F-4D97-AF65-F5344CB8AC3E}">
        <p14:creationId xmlns:p14="http://schemas.microsoft.com/office/powerpoint/2010/main" val="317387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AB55-FBFA-2BA0-1DAA-E2DAA3FEAC5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AFC461C-24DD-0485-2026-F72C823C957C}"/>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Visualization 1</a:t>
            </a:r>
          </a:p>
        </p:txBody>
      </p:sp>
      <p:sp>
        <p:nvSpPr>
          <p:cNvPr id="38" name="Content Placeholder 17">
            <a:extLst>
              <a:ext uri="{FF2B5EF4-FFF2-40B4-BE49-F238E27FC236}">
                <a16:creationId xmlns:a16="http://schemas.microsoft.com/office/drawing/2014/main" id="{7FD10B06-A553-A5E1-6A79-BB83212020F9}"/>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0DB3EF9-D839-53A0-5562-68E0338B122E}"/>
              </a:ext>
            </a:extLst>
          </p:cNvPr>
          <p:cNvSpPr txBox="1"/>
          <p:nvPr/>
        </p:nvSpPr>
        <p:spPr>
          <a:xfrm>
            <a:off x="541610" y="1223113"/>
            <a:ext cx="4868590" cy="5355312"/>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 1: Distribution of House Prices</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Title</a:t>
            </a:r>
            <a:r>
              <a:rPr lang="en-US" dirty="0">
                <a:latin typeface="Calibri" panose="020F0502020204030204" pitchFamily="34" charset="0"/>
                <a:ea typeface="Calibri" panose="020F0502020204030204" pitchFamily="34" charset="0"/>
                <a:cs typeface="Calibri" panose="020F0502020204030204" pitchFamily="34" charset="0"/>
              </a:rPr>
              <a:t>: Distribution of House Prices in the Dataset</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Axes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X-axis: Price (in currency)</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Y-axis: Frequency</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Summary</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	This histogram displays the distribution of house prices across the dataset. The visualization helps us understand the range and central tendency of house prices, which is essential in predicting house values. A concentration in certain price ranges may suggest areas of the market where demand is highest or where our model could face challenges in prediction due to limited price variance.</a:t>
            </a:r>
          </a:p>
        </p:txBody>
      </p:sp>
      <p:pic>
        <p:nvPicPr>
          <p:cNvPr id="16" name="Picture 15" descr="A graph with blue lines&#10;&#10;Description automatically generated">
            <a:extLst>
              <a:ext uri="{FF2B5EF4-FFF2-40B4-BE49-F238E27FC236}">
                <a16:creationId xmlns:a16="http://schemas.microsoft.com/office/drawing/2014/main" id="{C3F55271-C4F4-48DA-96A4-289CCE5BF580}"/>
              </a:ext>
            </a:extLst>
          </p:cNvPr>
          <p:cNvPicPr>
            <a:picLocks noChangeAspect="1"/>
          </p:cNvPicPr>
          <p:nvPr/>
        </p:nvPicPr>
        <p:blipFill>
          <a:blip r:embed="rId3"/>
          <a:stretch>
            <a:fillRect/>
          </a:stretch>
        </p:blipFill>
        <p:spPr>
          <a:xfrm>
            <a:off x="5410200" y="1248981"/>
            <a:ext cx="6183086" cy="5329443"/>
          </a:xfrm>
          <a:prstGeom prst="rect">
            <a:avLst/>
          </a:prstGeom>
        </p:spPr>
      </p:pic>
    </p:spTree>
    <p:extLst>
      <p:ext uri="{BB962C8B-B14F-4D97-AF65-F5344CB8AC3E}">
        <p14:creationId xmlns:p14="http://schemas.microsoft.com/office/powerpoint/2010/main" val="41289621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2F57D-38ED-ED02-8943-49E8E87659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9888297-A805-F5E2-07E5-5E4DAD4B0994}"/>
              </a:ext>
            </a:extLst>
          </p:cNvPr>
          <p:cNvSpPr>
            <a:spLocks noGrp="1"/>
          </p:cNvSpPr>
          <p:nvPr>
            <p:ph type="title"/>
          </p:nvPr>
        </p:nvSpPr>
        <p:spPr>
          <a:xfrm>
            <a:off x="521207" y="448056"/>
            <a:ext cx="10712850" cy="640080"/>
          </a:xfrm>
        </p:spPr>
        <p:txBody>
          <a:bodyPr>
            <a:noAutofi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EDA: Visualization-2</a:t>
            </a:r>
          </a:p>
        </p:txBody>
      </p:sp>
      <p:sp>
        <p:nvSpPr>
          <p:cNvPr id="38" name="Content Placeholder 17">
            <a:extLst>
              <a:ext uri="{FF2B5EF4-FFF2-40B4-BE49-F238E27FC236}">
                <a16:creationId xmlns:a16="http://schemas.microsoft.com/office/drawing/2014/main" id="{51BF7A34-F6EE-C763-9811-026D433BC95E}"/>
              </a:ext>
            </a:extLst>
          </p:cNvPr>
          <p:cNvSpPr txBox="1">
            <a:spLocks/>
          </p:cNvSpPr>
          <p:nvPr/>
        </p:nvSpPr>
        <p:spPr>
          <a:xfrm>
            <a:off x="541610" y="1524708"/>
            <a:ext cx="11051676" cy="48852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600"/>
              </a:spcAft>
            </a:pPr>
            <a:endParaRPr lang="en-IN" sz="1800" dirty="0">
              <a:effectLst/>
              <a:latin typeface="Times New Roman" panose="02020603050405020304" pitchFamily="18" charset="0"/>
              <a:ea typeface="MS Mincho" panose="02020609040205080304" pitchFamily="49" charset="-128"/>
            </a:endParaRPr>
          </a:p>
        </p:txBody>
      </p:sp>
      <p:sp>
        <p:nvSpPr>
          <p:cNvPr id="3" name="TextBox 2">
            <a:extLst>
              <a:ext uri="{FF2B5EF4-FFF2-40B4-BE49-F238E27FC236}">
                <a16:creationId xmlns:a16="http://schemas.microsoft.com/office/drawing/2014/main" id="{4000794D-9564-869A-5FC1-9041F342CBDB}"/>
              </a:ext>
            </a:extLst>
          </p:cNvPr>
          <p:cNvSpPr txBox="1"/>
          <p:nvPr/>
        </p:nvSpPr>
        <p:spPr>
          <a:xfrm>
            <a:off x="598714" y="1524708"/>
            <a:ext cx="4876800" cy="4524315"/>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 2: House Price vs. Area (sq ft)</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Title</a:t>
            </a:r>
            <a:r>
              <a:rPr lang="en-US" dirty="0">
                <a:latin typeface="Calibri" panose="020F0502020204030204" pitchFamily="34" charset="0"/>
                <a:ea typeface="Calibri" panose="020F0502020204030204" pitchFamily="34" charset="0"/>
                <a:cs typeface="Calibri" panose="020F0502020204030204" pitchFamily="34" charset="0"/>
              </a:rPr>
              <a:t>: Relationship Between House Price and Area</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Axes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X-axis: Area (in square feet)</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Y-axis: Price (in USD)</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Summary</a:t>
            </a:r>
            <a:r>
              <a:rPr lang="en-US" dirty="0">
                <a:latin typeface="Calibri" panose="020F0502020204030204" pitchFamily="34" charset="0"/>
                <a:ea typeface="Calibri" panose="020F0502020204030204" pitchFamily="34" charset="0"/>
                <a:cs typeface="Calibri" panose="020F0502020204030204" pitchFamily="34" charset="0"/>
              </a:rPr>
              <a:t>: </a:t>
            </a:r>
          </a:p>
          <a:p>
            <a:pPr algn="just"/>
            <a:r>
              <a:rPr lang="en-US" dirty="0">
                <a:latin typeface="Calibri" panose="020F0502020204030204" pitchFamily="34" charset="0"/>
                <a:ea typeface="Calibri" panose="020F0502020204030204" pitchFamily="34" charset="0"/>
                <a:cs typeface="Calibri" panose="020F0502020204030204" pitchFamily="34" charset="0"/>
              </a:rPr>
              <a:t>	This scatter plot illustrates a positive relationship between the area of a house and its price. Larger homes tend to have higher prices, reinforcing that square footage is an essential predictor. This relationship suggests that increasing area may drive up property values, which is key to predicting house prices.</a:t>
            </a:r>
          </a:p>
        </p:txBody>
      </p:sp>
      <p:pic>
        <p:nvPicPr>
          <p:cNvPr id="9" name="Picture 8" descr="A screen shot of a graph">
            <a:extLst>
              <a:ext uri="{FF2B5EF4-FFF2-40B4-BE49-F238E27FC236}">
                <a16:creationId xmlns:a16="http://schemas.microsoft.com/office/drawing/2014/main" id="{1C167D53-B273-C6C0-5BF2-8E9DE4864ADE}"/>
              </a:ext>
            </a:extLst>
          </p:cNvPr>
          <p:cNvPicPr>
            <a:picLocks noChangeAspect="1"/>
          </p:cNvPicPr>
          <p:nvPr/>
        </p:nvPicPr>
        <p:blipFill>
          <a:blip r:embed="rId2"/>
          <a:stretch>
            <a:fillRect/>
          </a:stretch>
        </p:blipFill>
        <p:spPr>
          <a:xfrm>
            <a:off x="5532618" y="1284513"/>
            <a:ext cx="6060668" cy="5225143"/>
          </a:xfrm>
          <a:prstGeom prst="rect">
            <a:avLst/>
          </a:prstGeom>
        </p:spPr>
      </p:pic>
    </p:spTree>
    <p:extLst>
      <p:ext uri="{BB962C8B-B14F-4D97-AF65-F5344CB8AC3E}">
        <p14:creationId xmlns:p14="http://schemas.microsoft.com/office/powerpoint/2010/main" val="821393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5324</TotalTime>
  <Words>2729</Words>
  <Application>Microsoft Office PowerPoint</Application>
  <PresentationFormat>Widescreen</PresentationFormat>
  <Paragraphs>288</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Trebuchet MS</vt:lpstr>
      <vt:lpstr>Wingdings 3</vt:lpstr>
      <vt:lpstr>Facet</vt:lpstr>
      <vt:lpstr>Dijkstra’s algorithm</vt:lpstr>
      <vt:lpstr>Agenda</vt:lpstr>
      <vt:lpstr>Executive summary slide:</vt:lpstr>
      <vt:lpstr>Project plan Recap slide:</vt:lpstr>
      <vt:lpstr>Data: Housing Dataset</vt:lpstr>
      <vt:lpstr>Data: Housing Dataset – Classifications &amp; Assumptions</vt:lpstr>
      <vt:lpstr>EDA: Housing Dataset Visualizations</vt:lpstr>
      <vt:lpstr>EDA: Visualization 1</vt:lpstr>
      <vt:lpstr>EDA: Visualization-2</vt:lpstr>
      <vt:lpstr>EDA: Visualization 3</vt:lpstr>
      <vt:lpstr>EDA: Visualization 4</vt:lpstr>
      <vt:lpstr>EDA: Visualization 5</vt:lpstr>
      <vt:lpstr>Modeling Methods:</vt:lpstr>
      <vt:lpstr>Modeling Methods: Features</vt:lpstr>
      <vt:lpstr>Modeling Methods: Model Type and Rationale</vt:lpstr>
      <vt:lpstr>Modeling Methods: Model Training and Predictions</vt:lpstr>
      <vt:lpstr>Findings: “Key Drivers of Housing Prices”</vt:lpstr>
      <vt:lpstr>Findings: “Impact of Square Footage on Housing Price”</vt:lpstr>
      <vt:lpstr>Findings: “Role of Amenities on House Value”</vt:lpstr>
      <vt:lpstr>Findings: “Unexpected Findings: Features with Low Impact”</vt:lpstr>
      <vt:lpstr>Recommendations &amp; Technical Next Steps</vt:lpstr>
      <vt:lpstr>Recommendations &amp; Technical Next Steps</vt:lpstr>
      <vt:lpstr>Appendix:</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dc:creator>swapna sri</dc:creator>
  <cp:keywords/>
  <cp:lastModifiedBy>swapna sri</cp:lastModifiedBy>
  <cp:revision>163</cp:revision>
  <dcterms:created xsi:type="dcterms:W3CDTF">2023-12-07T23:24:37Z</dcterms:created>
  <dcterms:modified xsi:type="dcterms:W3CDTF">2024-11-05T16:42:59Z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