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73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AvinashBayya/keylogger_sec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75501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>
                <a:latin typeface="Times New Roman" panose="02020603050405020304"/>
                <a:cs typeface="Times New Roman" panose="02020603050405020304"/>
              </a:rPr>
              <a:t>Avinasha Bayya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800" b="1" spc="-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Link</a:t>
            </a:r>
            <a:endParaRPr lang="en-I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830" y="1122045"/>
            <a:ext cx="6776720" cy="805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r>
              <a:rPr lang="en-US" dirty="0">
                <a:sym typeface="+mn-ea"/>
              </a:rPr>
              <a:t> </a:t>
            </a:r>
            <a:r>
              <a:rPr lang="en-US" dirty="0">
                <a:sym typeface="+mn-ea"/>
                <a:hlinkClick r:id="rId1" tooltip="" action="ppaction://hlinkfile"/>
              </a:rPr>
              <a:t>https://github.com/AvinashBayya/keylogger_sec.git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4037</Words>
  <Application>WPS Presentation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Times New Roman</vt:lpstr>
      <vt:lpstr>Arial</vt:lpstr>
      <vt:lpstr>Calibri</vt:lpstr>
      <vt:lpstr>Trebuchet MS</vt:lpstr>
      <vt:lpstr>Arial,Sans-Serif</vt:lpstr>
      <vt:lpstr>Segoe Print</vt:lpstr>
      <vt:lpstr>Microsoft YaHei</vt:lpstr>
      <vt:lpstr>Arial Unicode MS</vt:lpstr>
      <vt:lpstr>Blue Waves</vt:lpstr>
      <vt:lpstr>Avinasha Bayya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Collaboration: Increased threat intelligence sharing.</vt:lpstr>
      <vt:lpstr> 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avina</cp:lastModifiedBy>
  <cp:revision>30</cp:revision>
  <dcterms:created xsi:type="dcterms:W3CDTF">2024-06-03T05:48:00Z</dcterms:created>
  <dcterms:modified xsi:type="dcterms:W3CDTF">2024-06-20T06:48:04Z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