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12478-3345-42FF-B327-C105FAD852E8}" v="32" dt="2024-04-27T20:03:21.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4" autoAdjust="0"/>
    <p:restoredTop sz="94660"/>
  </p:normalViewPr>
  <p:slideViewPr>
    <p:cSldViewPr snapToGrid="0">
      <p:cViewPr varScale="1">
        <p:scale>
          <a:sx n="79" d="100"/>
          <a:sy n="79" d="100"/>
        </p:scale>
        <p:origin x="46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Bisram" userId="02d03f6d27d68f1f" providerId="LiveId" clId="{0E612478-3345-42FF-B327-C105FAD852E8}"/>
    <pc:docChg chg="undo custSel addSld delSld modSld">
      <pc:chgData name="Avinash Bisram" userId="02d03f6d27d68f1f" providerId="LiveId" clId="{0E612478-3345-42FF-B327-C105FAD852E8}" dt="2024-04-27T20:20:19.262" v="6403" actId="478"/>
      <pc:docMkLst>
        <pc:docMk/>
      </pc:docMkLst>
      <pc:sldChg chg="addSp delSp modSp new mod modTransition delAnim">
        <pc:chgData name="Avinash Bisram" userId="02d03f6d27d68f1f" providerId="LiveId" clId="{0E612478-3345-42FF-B327-C105FAD852E8}" dt="2024-04-27T20:20:05.405" v="6396" actId="478"/>
        <pc:sldMkLst>
          <pc:docMk/>
          <pc:sldMk cId="4189233214" sldId="256"/>
        </pc:sldMkLst>
        <pc:spChg chg="mod">
          <ac:chgData name="Avinash Bisram" userId="02d03f6d27d68f1f" providerId="LiveId" clId="{0E612478-3345-42FF-B327-C105FAD852E8}" dt="2024-04-22T20:48:35.775" v="3148" actId="113"/>
          <ac:spMkLst>
            <pc:docMk/>
            <pc:sldMk cId="4189233214" sldId="256"/>
            <ac:spMk id="2" creationId="{74174107-D924-7683-1356-06B3CB4A997C}"/>
          </ac:spMkLst>
        </pc:spChg>
        <pc:spChg chg="mod">
          <ac:chgData name="Avinash Bisram" userId="02d03f6d27d68f1f" providerId="LiveId" clId="{0E612478-3345-42FF-B327-C105FAD852E8}" dt="2024-04-22T21:37:16.910" v="3407" actId="242"/>
          <ac:spMkLst>
            <pc:docMk/>
            <pc:sldMk cId="4189233214" sldId="256"/>
            <ac:spMk id="3" creationId="{2B7CBA3E-B2A3-CAED-1C7F-EA03AE7CE3A6}"/>
          </ac:spMkLst>
        </pc:spChg>
        <pc:picChg chg="add del mod">
          <ac:chgData name="Avinash Bisram" userId="02d03f6d27d68f1f" providerId="LiveId" clId="{0E612478-3345-42FF-B327-C105FAD852E8}" dt="2024-04-27T20:03:21.331" v="6395"/>
          <ac:picMkLst>
            <pc:docMk/>
            <pc:sldMk cId="4189233214" sldId="256"/>
            <ac:picMk id="5" creationId="{24894A95-755E-A987-1241-8EF45F1D4652}"/>
          </ac:picMkLst>
        </pc:picChg>
        <pc:picChg chg="add del mod">
          <ac:chgData name="Avinash Bisram" userId="02d03f6d27d68f1f" providerId="LiveId" clId="{0E612478-3345-42FF-B327-C105FAD852E8}" dt="2024-04-27T20:20:05.405" v="6396" actId="478"/>
          <ac:picMkLst>
            <pc:docMk/>
            <pc:sldMk cId="4189233214" sldId="256"/>
            <ac:picMk id="6" creationId="{FB26A412-3372-15CA-853F-A2EFCC7B5D96}"/>
          </ac:picMkLst>
        </pc:picChg>
        <pc:picChg chg="add del mod">
          <ac:chgData name="Avinash Bisram" userId="02d03f6d27d68f1f" providerId="LiveId" clId="{0E612478-3345-42FF-B327-C105FAD852E8}" dt="2024-04-26T17:59:08.923" v="6270" actId="478"/>
          <ac:picMkLst>
            <pc:docMk/>
            <pc:sldMk cId="4189233214" sldId="256"/>
            <ac:picMk id="9" creationId="{9C9AED06-93AA-0358-A658-B87A2CFDE0E6}"/>
          </ac:picMkLst>
        </pc:picChg>
      </pc:sldChg>
      <pc:sldChg chg="addSp delSp modSp new mod modTransition delAnim modNotesTx">
        <pc:chgData name="Avinash Bisram" userId="02d03f6d27d68f1f" providerId="LiveId" clId="{0E612478-3345-42FF-B327-C105FAD852E8}" dt="2024-04-27T20:20:07.259" v="6397" actId="478"/>
        <pc:sldMkLst>
          <pc:docMk/>
          <pc:sldMk cId="414003924" sldId="257"/>
        </pc:sldMkLst>
        <pc:spChg chg="mod">
          <ac:chgData name="Avinash Bisram" userId="02d03f6d27d68f1f" providerId="LiveId" clId="{0E612478-3345-42FF-B327-C105FAD852E8}" dt="2024-04-22T20:25:11.915" v="123" actId="113"/>
          <ac:spMkLst>
            <pc:docMk/>
            <pc:sldMk cId="414003924" sldId="257"/>
            <ac:spMk id="2" creationId="{82A52663-87AE-1320-401A-8DAB4266BAE1}"/>
          </ac:spMkLst>
        </pc:spChg>
        <pc:spChg chg="mod">
          <ac:chgData name="Avinash Bisram" userId="02d03f6d27d68f1f" providerId="LiveId" clId="{0E612478-3345-42FF-B327-C105FAD852E8}" dt="2024-04-23T20:05:39.757" v="6267" actId="20577"/>
          <ac:spMkLst>
            <pc:docMk/>
            <pc:sldMk cId="414003924" sldId="257"/>
            <ac:spMk id="3" creationId="{72FD1AF1-8D77-E5FA-BCF8-CE01F596255B}"/>
          </ac:spMkLst>
        </pc:spChg>
        <pc:picChg chg="add del mod">
          <ac:chgData name="Avinash Bisram" userId="02d03f6d27d68f1f" providerId="LiveId" clId="{0E612478-3345-42FF-B327-C105FAD852E8}" dt="2024-04-27T20:03:21.331" v="6395"/>
          <ac:picMkLst>
            <pc:docMk/>
            <pc:sldMk cId="414003924" sldId="257"/>
            <ac:picMk id="5" creationId="{FBF672A5-1CE1-F56C-42E6-79B06188499A}"/>
          </ac:picMkLst>
        </pc:picChg>
        <pc:picChg chg="add del mod">
          <ac:chgData name="Avinash Bisram" userId="02d03f6d27d68f1f" providerId="LiveId" clId="{0E612478-3345-42FF-B327-C105FAD852E8}" dt="2024-04-26T17:59:11.379" v="6271" actId="478"/>
          <ac:picMkLst>
            <pc:docMk/>
            <pc:sldMk cId="414003924" sldId="257"/>
            <ac:picMk id="6" creationId="{091BF94C-40AA-1208-34F5-A95A0DA3239C}"/>
          </ac:picMkLst>
        </pc:picChg>
        <pc:picChg chg="add del mod">
          <ac:chgData name="Avinash Bisram" userId="02d03f6d27d68f1f" providerId="LiveId" clId="{0E612478-3345-42FF-B327-C105FAD852E8}" dt="2024-04-27T20:20:07.259" v="6397" actId="478"/>
          <ac:picMkLst>
            <pc:docMk/>
            <pc:sldMk cId="414003924" sldId="257"/>
            <ac:picMk id="6" creationId="{887B2665-A4FC-1F0A-18A4-F63A4E2BC079}"/>
          </ac:picMkLst>
        </pc:picChg>
      </pc:sldChg>
      <pc:sldChg chg="addSp delSp modSp new mod modTransition delAnim">
        <pc:chgData name="Avinash Bisram" userId="02d03f6d27d68f1f" providerId="LiveId" clId="{0E612478-3345-42FF-B327-C105FAD852E8}" dt="2024-04-27T20:20:09.224" v="6398" actId="478"/>
        <pc:sldMkLst>
          <pc:docMk/>
          <pc:sldMk cId="2419438810" sldId="258"/>
        </pc:sldMkLst>
        <pc:spChg chg="mod">
          <ac:chgData name="Avinash Bisram" userId="02d03f6d27d68f1f" providerId="LiveId" clId="{0E612478-3345-42FF-B327-C105FAD852E8}" dt="2024-04-22T20:25:21.356" v="127" actId="14100"/>
          <ac:spMkLst>
            <pc:docMk/>
            <pc:sldMk cId="2419438810" sldId="258"/>
            <ac:spMk id="2" creationId="{698796B9-C814-E165-6807-18789BAD17BF}"/>
          </ac:spMkLst>
        </pc:spChg>
        <pc:spChg chg="del mod">
          <ac:chgData name="Avinash Bisram" userId="02d03f6d27d68f1f" providerId="LiveId" clId="{0E612478-3345-42FF-B327-C105FAD852E8}" dt="2024-04-22T21:02:50.976" v="3150" actId="22"/>
          <ac:spMkLst>
            <pc:docMk/>
            <pc:sldMk cId="2419438810" sldId="258"/>
            <ac:spMk id="3" creationId="{5CE01C42-2F0A-C0BB-A45C-5C53B2358DEC}"/>
          </ac:spMkLst>
        </pc:spChg>
        <pc:spChg chg="add mod">
          <ac:chgData name="Avinash Bisram" userId="02d03f6d27d68f1f" providerId="LiveId" clId="{0E612478-3345-42FF-B327-C105FAD852E8}" dt="2024-04-22T21:03:37.316" v="3162" actId="478"/>
          <ac:spMkLst>
            <pc:docMk/>
            <pc:sldMk cId="2419438810" sldId="258"/>
            <ac:spMk id="7" creationId="{E3190B00-A1EA-1094-D50D-7E8140EFDB08}"/>
          </ac:spMkLst>
        </pc:spChg>
        <pc:picChg chg="add del mod">
          <ac:chgData name="Avinash Bisram" userId="02d03f6d27d68f1f" providerId="LiveId" clId="{0E612478-3345-42FF-B327-C105FAD852E8}" dt="2024-04-26T17:59:14.518" v="6272" actId="478"/>
          <ac:picMkLst>
            <pc:docMk/>
            <pc:sldMk cId="2419438810" sldId="258"/>
            <ac:picMk id="4" creationId="{BC23FF5F-37B9-5B2C-CA13-4ED1BCBB5FAC}"/>
          </ac:picMkLst>
        </pc:picChg>
        <pc:picChg chg="add mod modCrop">
          <ac:chgData name="Avinash Bisram" userId="02d03f6d27d68f1f" providerId="LiveId" clId="{0E612478-3345-42FF-B327-C105FAD852E8}" dt="2024-04-27T19:34:40.918" v="6338" actId="1076"/>
          <ac:picMkLst>
            <pc:docMk/>
            <pc:sldMk cId="2419438810" sldId="258"/>
            <ac:picMk id="4" creationId="{D3B32BBD-DE3B-8BE4-CA38-025F5AC15660}"/>
          </ac:picMkLst>
        </pc:picChg>
        <pc:picChg chg="add del mod ord">
          <ac:chgData name="Avinash Bisram" userId="02d03f6d27d68f1f" providerId="LiveId" clId="{0E612478-3345-42FF-B327-C105FAD852E8}" dt="2024-04-22T21:03:37.316" v="3162" actId="478"/>
          <ac:picMkLst>
            <pc:docMk/>
            <pc:sldMk cId="2419438810" sldId="258"/>
            <ac:picMk id="5" creationId="{2B08EA6C-F6A2-324F-C55D-B3634954AEFE}"/>
          </ac:picMkLst>
        </pc:picChg>
        <pc:picChg chg="add del mod">
          <ac:chgData name="Avinash Bisram" userId="02d03f6d27d68f1f" providerId="LiveId" clId="{0E612478-3345-42FF-B327-C105FAD852E8}" dt="2024-04-27T20:03:21.331" v="6395"/>
          <ac:picMkLst>
            <pc:docMk/>
            <pc:sldMk cId="2419438810" sldId="258"/>
            <ac:picMk id="5" creationId="{DA2D6C64-A711-F3AD-4D22-727544A8C77A}"/>
          </ac:picMkLst>
        </pc:picChg>
        <pc:picChg chg="add del mod">
          <ac:chgData name="Avinash Bisram" userId="02d03f6d27d68f1f" providerId="LiveId" clId="{0E612478-3345-42FF-B327-C105FAD852E8}" dt="2024-04-27T20:20:09.224" v="6398" actId="478"/>
          <ac:picMkLst>
            <pc:docMk/>
            <pc:sldMk cId="2419438810" sldId="258"/>
            <ac:picMk id="6" creationId="{2356AA5D-6D04-79DC-F435-58ADA9D1EEDE}"/>
          </ac:picMkLst>
        </pc:picChg>
        <pc:picChg chg="add del mod modCrop">
          <ac:chgData name="Avinash Bisram" userId="02d03f6d27d68f1f" providerId="LiveId" clId="{0E612478-3345-42FF-B327-C105FAD852E8}" dt="2024-04-22T21:06:44.646" v="3175" actId="478"/>
          <ac:picMkLst>
            <pc:docMk/>
            <pc:sldMk cId="2419438810" sldId="258"/>
            <ac:picMk id="9" creationId="{C925190D-B088-40E8-8438-91DE1747B374}"/>
          </ac:picMkLst>
        </pc:picChg>
        <pc:picChg chg="add del mod">
          <ac:chgData name="Avinash Bisram" userId="02d03f6d27d68f1f" providerId="LiveId" clId="{0E612478-3345-42FF-B327-C105FAD852E8}" dt="2024-04-22T21:07:22.446" v="3182" actId="478"/>
          <ac:picMkLst>
            <pc:docMk/>
            <pc:sldMk cId="2419438810" sldId="258"/>
            <ac:picMk id="11" creationId="{6DBC37C0-1A9F-1484-9FED-A4C1A23C38F9}"/>
          </ac:picMkLst>
        </pc:picChg>
        <pc:picChg chg="add del mod">
          <ac:chgData name="Avinash Bisram" userId="02d03f6d27d68f1f" providerId="LiveId" clId="{0E612478-3345-42FF-B327-C105FAD852E8}" dt="2024-04-27T19:34:11.854" v="6332" actId="478"/>
          <ac:picMkLst>
            <pc:docMk/>
            <pc:sldMk cId="2419438810" sldId="258"/>
            <ac:picMk id="13" creationId="{44D1B4FE-FADB-746C-30D5-422E875EDD40}"/>
          </ac:picMkLst>
        </pc:picChg>
      </pc:sldChg>
      <pc:sldChg chg="addSp delSp modSp new mod modTransition delAnim">
        <pc:chgData name="Avinash Bisram" userId="02d03f6d27d68f1f" providerId="LiveId" clId="{0E612478-3345-42FF-B327-C105FAD852E8}" dt="2024-04-27T20:20:11.392" v="6399" actId="478"/>
        <pc:sldMkLst>
          <pc:docMk/>
          <pc:sldMk cId="969085689" sldId="259"/>
        </pc:sldMkLst>
        <pc:spChg chg="mod">
          <ac:chgData name="Avinash Bisram" userId="02d03f6d27d68f1f" providerId="LiveId" clId="{0E612478-3345-42FF-B327-C105FAD852E8}" dt="2024-04-22T20:23:46.708" v="111" actId="14100"/>
          <ac:spMkLst>
            <pc:docMk/>
            <pc:sldMk cId="969085689" sldId="259"/>
            <ac:spMk id="2" creationId="{D5DDE5EE-8F6A-14C2-0B68-B7E732D4AB36}"/>
          </ac:spMkLst>
        </pc:spChg>
        <pc:spChg chg="del mod">
          <ac:chgData name="Avinash Bisram" userId="02d03f6d27d68f1f" providerId="LiveId" clId="{0E612478-3345-42FF-B327-C105FAD852E8}" dt="2024-04-22T20:23:06.871" v="100" actId="22"/>
          <ac:spMkLst>
            <pc:docMk/>
            <pc:sldMk cId="969085689" sldId="259"/>
            <ac:spMk id="3" creationId="{4669E749-CA9A-C1F1-D6E8-FE9615901B5D}"/>
          </ac:spMkLst>
        </pc:spChg>
        <pc:spChg chg="add del mod">
          <ac:chgData name="Avinash Bisram" userId="02d03f6d27d68f1f" providerId="LiveId" clId="{0E612478-3345-42FF-B327-C105FAD852E8}" dt="2024-04-23T19:38:20.486" v="3495" actId="478"/>
          <ac:spMkLst>
            <pc:docMk/>
            <pc:sldMk cId="969085689" sldId="259"/>
            <ac:spMk id="3" creationId="{E7824DE7-9B06-4CD4-9A8A-544874368814}"/>
          </ac:spMkLst>
        </pc:spChg>
        <pc:spChg chg="add mod">
          <ac:chgData name="Avinash Bisram" userId="02d03f6d27d68f1f" providerId="LiveId" clId="{0E612478-3345-42FF-B327-C105FAD852E8}" dt="2024-04-22T21:16:04.096" v="3190" actId="478"/>
          <ac:spMkLst>
            <pc:docMk/>
            <pc:sldMk cId="969085689" sldId="259"/>
            <ac:spMk id="7" creationId="{272F61AD-DB88-33E1-7C55-88CA99F9373B}"/>
          </ac:spMkLst>
        </pc:spChg>
        <pc:picChg chg="add del mod">
          <ac:chgData name="Avinash Bisram" userId="02d03f6d27d68f1f" providerId="LiveId" clId="{0E612478-3345-42FF-B327-C105FAD852E8}" dt="2024-04-27T20:03:21.331" v="6395"/>
          <ac:picMkLst>
            <pc:docMk/>
            <pc:sldMk cId="969085689" sldId="259"/>
            <ac:picMk id="3" creationId="{F16A1347-5B60-2622-A2B7-B06A607A162A}"/>
          </ac:picMkLst>
        </pc:picChg>
        <pc:picChg chg="add del mod">
          <ac:chgData name="Avinash Bisram" userId="02d03f6d27d68f1f" providerId="LiveId" clId="{0E612478-3345-42FF-B327-C105FAD852E8}" dt="2024-04-27T20:20:11.392" v="6399" actId="478"/>
          <ac:picMkLst>
            <pc:docMk/>
            <pc:sldMk cId="969085689" sldId="259"/>
            <ac:picMk id="4" creationId="{E6B34F8B-F7D1-852B-C56D-0F6735340308}"/>
          </ac:picMkLst>
        </pc:picChg>
        <pc:picChg chg="add del mod">
          <ac:chgData name="Avinash Bisram" userId="02d03f6d27d68f1f" providerId="LiveId" clId="{0E612478-3345-42FF-B327-C105FAD852E8}" dt="2024-04-26T17:59:16.734" v="6273" actId="478"/>
          <ac:picMkLst>
            <pc:docMk/>
            <pc:sldMk cId="969085689" sldId="259"/>
            <ac:picMk id="4" creationId="{FB2FA8F4-A9CE-68F1-FFFA-87BF7D814916}"/>
          </ac:picMkLst>
        </pc:picChg>
        <pc:picChg chg="add del mod ord modCrop">
          <ac:chgData name="Avinash Bisram" userId="02d03f6d27d68f1f" providerId="LiveId" clId="{0E612478-3345-42FF-B327-C105FAD852E8}" dt="2024-04-22T21:16:04.096" v="3190" actId="478"/>
          <ac:picMkLst>
            <pc:docMk/>
            <pc:sldMk cId="969085689" sldId="259"/>
            <ac:picMk id="5" creationId="{5A83F2D9-A822-2EEE-15D7-F456CBFFD7B5}"/>
          </ac:picMkLst>
        </pc:picChg>
        <pc:picChg chg="add mod">
          <ac:chgData name="Avinash Bisram" userId="02d03f6d27d68f1f" providerId="LiveId" clId="{0E612478-3345-42FF-B327-C105FAD852E8}" dt="2024-04-23T19:41:36.727" v="3505" actId="14100"/>
          <ac:picMkLst>
            <pc:docMk/>
            <pc:sldMk cId="969085689" sldId="259"/>
            <ac:picMk id="5" creationId="{6EF32E77-06A4-5068-2C74-5273AE94E96E}"/>
          </ac:picMkLst>
        </pc:picChg>
        <pc:picChg chg="add del mod">
          <ac:chgData name="Avinash Bisram" userId="02d03f6d27d68f1f" providerId="LiveId" clId="{0E612478-3345-42FF-B327-C105FAD852E8}" dt="2024-04-23T19:41:04.479" v="3496" actId="478"/>
          <ac:picMkLst>
            <pc:docMk/>
            <pc:sldMk cId="969085689" sldId="259"/>
            <ac:picMk id="9" creationId="{0741556D-3BCA-0AEE-BDAA-A6345EA16E84}"/>
          </ac:picMkLst>
        </pc:picChg>
      </pc:sldChg>
      <pc:sldChg chg="addSp delSp modSp new mod modTransition delAnim">
        <pc:chgData name="Avinash Bisram" userId="02d03f6d27d68f1f" providerId="LiveId" clId="{0E612478-3345-42FF-B327-C105FAD852E8}" dt="2024-04-27T20:20:13.072" v="6400" actId="478"/>
        <pc:sldMkLst>
          <pc:docMk/>
          <pc:sldMk cId="1910951786" sldId="260"/>
        </pc:sldMkLst>
        <pc:spChg chg="mod">
          <ac:chgData name="Avinash Bisram" userId="02d03f6d27d68f1f" providerId="LiveId" clId="{0E612478-3345-42FF-B327-C105FAD852E8}" dt="2024-04-22T21:36:23.676" v="3404" actId="113"/>
          <ac:spMkLst>
            <pc:docMk/>
            <pc:sldMk cId="1910951786" sldId="260"/>
            <ac:spMk id="2" creationId="{F0C065DC-96F5-AEEE-E04C-DF7A489934DF}"/>
          </ac:spMkLst>
        </pc:spChg>
        <pc:spChg chg="del mod">
          <ac:chgData name="Avinash Bisram" userId="02d03f6d27d68f1f" providerId="LiveId" clId="{0E612478-3345-42FF-B327-C105FAD852E8}" dt="2024-04-22T21:39:14.826" v="3409" actId="22"/>
          <ac:spMkLst>
            <pc:docMk/>
            <pc:sldMk cId="1910951786" sldId="260"/>
            <ac:spMk id="3" creationId="{6BFB36EB-3EF4-4933-45FB-35731760F57A}"/>
          </ac:spMkLst>
        </pc:spChg>
        <pc:spChg chg="add mod">
          <ac:chgData name="Avinash Bisram" userId="02d03f6d27d68f1f" providerId="LiveId" clId="{0E612478-3345-42FF-B327-C105FAD852E8}" dt="2024-04-22T21:41:22.866" v="3441"/>
          <ac:spMkLst>
            <pc:docMk/>
            <pc:sldMk cId="1910951786" sldId="260"/>
            <ac:spMk id="7" creationId="{42E3D7C3-A980-8792-BB39-390FC05C8691}"/>
          </ac:spMkLst>
        </pc:spChg>
        <pc:spChg chg="add del mod">
          <ac:chgData name="Avinash Bisram" userId="02d03f6d27d68f1f" providerId="LiveId" clId="{0E612478-3345-42FF-B327-C105FAD852E8}" dt="2024-04-22T21:53:49.146" v="3457" actId="22"/>
          <ac:spMkLst>
            <pc:docMk/>
            <pc:sldMk cId="1910951786" sldId="260"/>
            <ac:spMk id="9" creationId="{51AC2869-98E1-8892-BA79-359499D47E00}"/>
          </ac:spMkLst>
        </pc:spChg>
        <pc:picChg chg="add del mod">
          <ac:chgData name="Avinash Bisram" userId="02d03f6d27d68f1f" providerId="LiveId" clId="{0E612478-3345-42FF-B327-C105FAD852E8}" dt="2024-04-27T20:03:21.331" v="6395"/>
          <ac:picMkLst>
            <pc:docMk/>
            <pc:sldMk cId="1910951786" sldId="260"/>
            <ac:picMk id="3" creationId="{6E5651A4-B782-F03F-73BF-CD0B21462BEA}"/>
          </ac:picMkLst>
        </pc:picChg>
        <pc:picChg chg="add mod">
          <ac:chgData name="Avinash Bisram" userId="02d03f6d27d68f1f" providerId="LiveId" clId="{0E612478-3345-42FF-B327-C105FAD852E8}" dt="2024-04-23T19:42:57.602" v="3517" actId="1076"/>
          <ac:picMkLst>
            <pc:docMk/>
            <pc:sldMk cId="1910951786" sldId="260"/>
            <ac:picMk id="3" creationId="{FC56EF2F-11A1-2688-D2A3-9C9234A85916}"/>
          </ac:picMkLst>
        </pc:picChg>
        <pc:picChg chg="add del mod">
          <ac:chgData name="Avinash Bisram" userId="02d03f6d27d68f1f" providerId="LiveId" clId="{0E612478-3345-42FF-B327-C105FAD852E8}" dt="2024-04-27T20:20:13.072" v="6400" actId="478"/>
          <ac:picMkLst>
            <pc:docMk/>
            <pc:sldMk cId="1910951786" sldId="260"/>
            <ac:picMk id="4" creationId="{096C94C1-36EB-16DE-A1D3-3FE7E392EF8F}"/>
          </ac:picMkLst>
        </pc:picChg>
        <pc:picChg chg="add del mod">
          <ac:chgData name="Avinash Bisram" userId="02d03f6d27d68f1f" providerId="LiveId" clId="{0E612478-3345-42FF-B327-C105FAD852E8}" dt="2024-04-26T17:59:18.714" v="6274" actId="478"/>
          <ac:picMkLst>
            <pc:docMk/>
            <pc:sldMk cId="1910951786" sldId="260"/>
            <ac:picMk id="4" creationId="{0B59982D-F539-867C-6EC6-A429619B40B1}"/>
          </ac:picMkLst>
        </pc:picChg>
        <pc:picChg chg="add del mod ord modCrop">
          <ac:chgData name="Avinash Bisram" userId="02d03f6d27d68f1f" providerId="LiveId" clId="{0E612478-3345-42FF-B327-C105FAD852E8}" dt="2024-04-22T21:53:08.556" v="3454" actId="478"/>
          <ac:picMkLst>
            <pc:docMk/>
            <pc:sldMk cId="1910951786" sldId="260"/>
            <ac:picMk id="5" creationId="{4FE04DAD-F0E7-B80A-04F8-7F9D4F9868BE}"/>
          </ac:picMkLst>
        </pc:picChg>
        <pc:picChg chg="add del mod">
          <ac:chgData name="Avinash Bisram" userId="02d03f6d27d68f1f" providerId="LiveId" clId="{0E612478-3345-42FF-B327-C105FAD852E8}" dt="2024-04-22T21:40:18.038" v="3419" actId="21"/>
          <ac:picMkLst>
            <pc:docMk/>
            <pc:sldMk cId="1910951786" sldId="260"/>
            <ac:picMk id="6" creationId="{6D3516A0-7FDF-EDEF-8991-AA24C1587F74}"/>
          </ac:picMkLst>
        </pc:picChg>
        <pc:picChg chg="add mod ord">
          <ac:chgData name="Avinash Bisram" userId="02d03f6d27d68f1f" providerId="LiveId" clId="{0E612478-3345-42FF-B327-C105FAD852E8}" dt="2024-04-23T19:43:13.418" v="3521" actId="208"/>
          <ac:picMkLst>
            <pc:docMk/>
            <pc:sldMk cId="1910951786" sldId="260"/>
            <ac:picMk id="11" creationId="{AAE8B4BA-D31F-BED1-5E63-9543A76E7B62}"/>
          </ac:picMkLst>
        </pc:picChg>
      </pc:sldChg>
      <pc:sldChg chg="addSp delSp modSp new mod modTransition delAnim">
        <pc:chgData name="Avinash Bisram" userId="02d03f6d27d68f1f" providerId="LiveId" clId="{0E612478-3345-42FF-B327-C105FAD852E8}" dt="2024-04-27T20:20:14.707" v="6401" actId="478"/>
        <pc:sldMkLst>
          <pc:docMk/>
          <pc:sldMk cId="2998050590" sldId="261"/>
        </pc:sldMkLst>
        <pc:spChg chg="mod">
          <ac:chgData name="Avinash Bisram" userId="02d03f6d27d68f1f" providerId="LiveId" clId="{0E612478-3345-42FF-B327-C105FAD852E8}" dt="2024-04-22T21:36:20.986" v="3403" actId="113"/>
          <ac:spMkLst>
            <pc:docMk/>
            <pc:sldMk cId="2998050590" sldId="261"/>
            <ac:spMk id="2" creationId="{0A6CE8A8-BC18-B923-6E6F-3FAB635FD32E}"/>
          </ac:spMkLst>
        </pc:spChg>
        <pc:spChg chg="del mod">
          <ac:chgData name="Avinash Bisram" userId="02d03f6d27d68f1f" providerId="LiveId" clId="{0E612478-3345-42FF-B327-C105FAD852E8}" dt="2024-04-22T21:39:40.772" v="3410" actId="22"/>
          <ac:spMkLst>
            <pc:docMk/>
            <pc:sldMk cId="2998050590" sldId="261"/>
            <ac:spMk id="3" creationId="{58FA2BF4-AD2C-D55F-B761-AABE1DBF2E65}"/>
          </ac:spMkLst>
        </pc:spChg>
        <pc:spChg chg="add del mod">
          <ac:chgData name="Avinash Bisram" userId="02d03f6d27d68f1f" providerId="LiveId" clId="{0E612478-3345-42FF-B327-C105FAD852E8}" dt="2024-04-22T21:40:19.634" v="3420"/>
          <ac:spMkLst>
            <pc:docMk/>
            <pc:sldMk cId="2998050590" sldId="261"/>
            <ac:spMk id="7" creationId="{88F75AFE-CF86-09F8-8C4F-22961C8E7778}"/>
          </ac:spMkLst>
        </pc:spChg>
        <pc:spChg chg="add mod">
          <ac:chgData name="Avinash Bisram" userId="02d03f6d27d68f1f" providerId="LiveId" clId="{0E612478-3345-42FF-B327-C105FAD852E8}" dt="2024-04-22T21:52:38.586" v="3447" actId="1076"/>
          <ac:spMkLst>
            <pc:docMk/>
            <pc:sldMk cId="2998050590" sldId="261"/>
            <ac:spMk id="9" creationId="{728F2A0B-E4FF-B6AC-75D8-B21C6E74999E}"/>
          </ac:spMkLst>
        </pc:spChg>
        <pc:spChg chg="add del mod">
          <ac:chgData name="Avinash Bisram" userId="02d03f6d27d68f1f" providerId="LiveId" clId="{0E612478-3345-42FF-B327-C105FAD852E8}" dt="2024-04-23T19:43:21.986" v="3522" actId="478"/>
          <ac:spMkLst>
            <pc:docMk/>
            <pc:sldMk cId="2998050590" sldId="261"/>
            <ac:spMk id="11" creationId="{7BF4886C-A33B-612E-9820-E44B1065F71D}"/>
          </ac:spMkLst>
        </pc:spChg>
        <pc:picChg chg="add del mod">
          <ac:chgData name="Avinash Bisram" userId="02d03f6d27d68f1f" providerId="LiveId" clId="{0E612478-3345-42FF-B327-C105FAD852E8}" dt="2024-04-27T20:03:21.331" v="6395"/>
          <ac:picMkLst>
            <pc:docMk/>
            <pc:sldMk cId="2998050590" sldId="261"/>
            <ac:picMk id="3" creationId="{100D8CC5-68B2-122D-7395-ACD5F9DA1251}"/>
          </ac:picMkLst>
        </pc:picChg>
        <pc:picChg chg="add del mod">
          <ac:chgData name="Avinash Bisram" userId="02d03f6d27d68f1f" providerId="LiveId" clId="{0E612478-3345-42FF-B327-C105FAD852E8}" dt="2024-04-27T20:20:14.707" v="6401" actId="478"/>
          <ac:picMkLst>
            <pc:docMk/>
            <pc:sldMk cId="2998050590" sldId="261"/>
            <ac:picMk id="4" creationId="{296E184A-2B0F-826C-E6B4-9D7CD34CAC5E}"/>
          </ac:picMkLst>
        </pc:picChg>
        <pc:picChg chg="add del mod">
          <ac:chgData name="Avinash Bisram" userId="02d03f6d27d68f1f" providerId="LiveId" clId="{0E612478-3345-42FF-B327-C105FAD852E8}" dt="2024-04-26T17:59:20.990" v="6275" actId="478"/>
          <ac:picMkLst>
            <pc:docMk/>
            <pc:sldMk cId="2998050590" sldId="261"/>
            <ac:picMk id="4" creationId="{F3E2FB3A-F5B0-A7EB-9C32-3D8ED1B91C8C}"/>
          </ac:picMkLst>
        </pc:picChg>
        <pc:picChg chg="add del mod ord">
          <ac:chgData name="Avinash Bisram" userId="02d03f6d27d68f1f" providerId="LiveId" clId="{0E612478-3345-42FF-B327-C105FAD852E8}" dt="2024-04-22T21:40:04.146" v="3411" actId="21"/>
          <ac:picMkLst>
            <pc:docMk/>
            <pc:sldMk cId="2998050590" sldId="261"/>
            <ac:picMk id="5" creationId="{6D3516A0-7FDF-EDEF-8991-AA24C1587F74}"/>
          </ac:picMkLst>
        </pc:picChg>
        <pc:picChg chg="add del mod ord">
          <ac:chgData name="Avinash Bisram" userId="02d03f6d27d68f1f" providerId="LiveId" clId="{0E612478-3345-42FF-B327-C105FAD852E8}" dt="2024-04-22T21:53:10.256" v="3455" actId="478"/>
          <ac:picMkLst>
            <pc:docMk/>
            <pc:sldMk cId="2998050590" sldId="261"/>
            <ac:picMk id="8" creationId="{6D3516A0-7FDF-EDEF-8991-AA24C1587F74}"/>
          </ac:picMkLst>
        </pc:picChg>
        <pc:picChg chg="add mod">
          <ac:chgData name="Avinash Bisram" userId="02d03f6d27d68f1f" providerId="LiveId" clId="{0E612478-3345-42FF-B327-C105FAD852E8}" dt="2024-04-23T19:43:33.002" v="3527" actId="1076"/>
          <ac:picMkLst>
            <pc:docMk/>
            <pc:sldMk cId="2998050590" sldId="261"/>
            <ac:picMk id="13" creationId="{EA878EEF-CB11-8FB3-303D-8F63C49BE9B5}"/>
          </ac:picMkLst>
        </pc:picChg>
      </pc:sldChg>
      <pc:sldChg chg="addSp delSp modSp new add del mod modTransition delAnim">
        <pc:chgData name="Avinash Bisram" userId="02d03f6d27d68f1f" providerId="LiveId" clId="{0E612478-3345-42FF-B327-C105FAD852E8}" dt="2024-04-27T20:20:16.859" v="6402" actId="478"/>
        <pc:sldMkLst>
          <pc:docMk/>
          <pc:sldMk cId="4141521603" sldId="262"/>
        </pc:sldMkLst>
        <pc:spChg chg="mod">
          <ac:chgData name="Avinash Bisram" userId="02d03f6d27d68f1f" providerId="LiveId" clId="{0E612478-3345-42FF-B327-C105FAD852E8}" dt="2024-04-23T19:47:29.954" v="3540" actId="14100"/>
          <ac:spMkLst>
            <pc:docMk/>
            <pc:sldMk cId="4141521603" sldId="262"/>
            <ac:spMk id="2" creationId="{7270EAB1-4C04-9A03-9197-5135E99968CE}"/>
          </ac:spMkLst>
        </pc:spChg>
        <pc:spChg chg="del mod">
          <ac:chgData name="Avinash Bisram" userId="02d03f6d27d68f1f" providerId="LiveId" clId="{0E612478-3345-42FF-B327-C105FAD852E8}" dt="2024-04-22T21:41:54.836" v="3444" actId="22"/>
          <ac:spMkLst>
            <pc:docMk/>
            <pc:sldMk cId="4141521603" sldId="262"/>
            <ac:spMk id="3" creationId="{8FE7E86D-9607-E3C4-0934-CEDD2147C384}"/>
          </ac:spMkLst>
        </pc:spChg>
        <pc:spChg chg="add del mod">
          <ac:chgData name="Avinash Bisram" userId="02d03f6d27d68f1f" providerId="LiveId" clId="{0E612478-3345-42FF-B327-C105FAD852E8}" dt="2024-04-23T19:46:47.627" v="3530" actId="478"/>
          <ac:spMkLst>
            <pc:docMk/>
            <pc:sldMk cId="4141521603" sldId="262"/>
            <ac:spMk id="4" creationId="{8E36200F-B065-4C96-8204-F0D7D5404A8F}"/>
          </ac:spMkLst>
        </pc:spChg>
        <pc:spChg chg="add del mod">
          <ac:chgData name="Avinash Bisram" userId="02d03f6d27d68f1f" providerId="LiveId" clId="{0E612478-3345-42FF-B327-C105FAD852E8}" dt="2024-04-23T19:47:43.553" v="3547" actId="478"/>
          <ac:spMkLst>
            <pc:docMk/>
            <pc:sldMk cId="4141521603" sldId="262"/>
            <ac:spMk id="7" creationId="{4D53DE0F-6CF3-C749-C54B-AD5FAE442EDD}"/>
          </ac:spMkLst>
        </pc:spChg>
        <pc:spChg chg="add del mod">
          <ac:chgData name="Avinash Bisram" userId="02d03f6d27d68f1f" providerId="LiveId" clId="{0E612478-3345-42FF-B327-C105FAD852E8}" dt="2024-04-22T21:54:50.312" v="3459" actId="22"/>
          <ac:spMkLst>
            <pc:docMk/>
            <pc:sldMk cId="4141521603" sldId="262"/>
            <ac:spMk id="7" creationId="{CB4C9416-99D8-FC2B-9062-BDCD62FF47FF}"/>
          </ac:spMkLst>
        </pc:spChg>
        <pc:spChg chg="add mod">
          <ac:chgData name="Avinash Bisram" userId="02d03f6d27d68f1f" providerId="LiveId" clId="{0E612478-3345-42FF-B327-C105FAD852E8}" dt="2024-04-23T19:47:46.783" v="3548"/>
          <ac:spMkLst>
            <pc:docMk/>
            <pc:sldMk cId="4141521603" sldId="262"/>
            <ac:spMk id="8" creationId="{5A6455ED-9372-2E2F-6388-201CA9DDA4E2}"/>
          </ac:spMkLst>
        </pc:spChg>
        <pc:picChg chg="add del mod">
          <ac:chgData name="Avinash Bisram" userId="02d03f6d27d68f1f" providerId="LiveId" clId="{0E612478-3345-42FF-B327-C105FAD852E8}" dt="2024-04-27T20:03:21.331" v="6395"/>
          <ac:picMkLst>
            <pc:docMk/>
            <pc:sldMk cId="4141521603" sldId="262"/>
            <ac:picMk id="3" creationId="{6C477693-83E9-2C70-6E07-7BE8C8496699}"/>
          </ac:picMkLst>
        </pc:picChg>
        <pc:picChg chg="add del mod">
          <ac:chgData name="Avinash Bisram" userId="02d03f6d27d68f1f" providerId="LiveId" clId="{0E612478-3345-42FF-B327-C105FAD852E8}" dt="2024-04-26T17:59:22.968" v="6276" actId="478"/>
          <ac:picMkLst>
            <pc:docMk/>
            <pc:sldMk cId="4141521603" sldId="262"/>
            <ac:picMk id="4" creationId="{0E52FACF-D10F-2BE0-216C-5C026CEC7525}"/>
          </ac:picMkLst>
        </pc:picChg>
        <pc:picChg chg="add del mod">
          <ac:chgData name="Avinash Bisram" userId="02d03f6d27d68f1f" providerId="LiveId" clId="{0E612478-3345-42FF-B327-C105FAD852E8}" dt="2024-04-27T20:20:16.859" v="6402" actId="478"/>
          <ac:picMkLst>
            <pc:docMk/>
            <pc:sldMk cId="4141521603" sldId="262"/>
            <ac:picMk id="4" creationId="{66CD3F2E-E675-0368-9E33-7B4F1DEBEFBD}"/>
          </ac:picMkLst>
        </pc:picChg>
        <pc:picChg chg="add del mod ord">
          <ac:chgData name="Avinash Bisram" userId="02d03f6d27d68f1f" providerId="LiveId" clId="{0E612478-3345-42FF-B327-C105FAD852E8}" dt="2024-04-22T21:53:12.158" v="3456" actId="478"/>
          <ac:picMkLst>
            <pc:docMk/>
            <pc:sldMk cId="4141521603" sldId="262"/>
            <ac:picMk id="5" creationId="{80906D83-A2C2-E2FF-CF9F-0697B7C7AF0D}"/>
          </ac:picMkLst>
        </pc:picChg>
        <pc:picChg chg="add mod ord">
          <ac:chgData name="Avinash Bisram" userId="02d03f6d27d68f1f" providerId="LiveId" clId="{0E612478-3345-42FF-B327-C105FAD852E8}" dt="2024-04-23T19:48:13.290" v="3554" actId="208"/>
          <ac:picMkLst>
            <pc:docMk/>
            <pc:sldMk cId="4141521603" sldId="262"/>
            <ac:picMk id="6" creationId="{25BD0534-8C16-119B-85B1-F8B100D704E1}"/>
          </ac:picMkLst>
        </pc:picChg>
        <pc:picChg chg="add del mod ord">
          <ac:chgData name="Avinash Bisram" userId="02d03f6d27d68f1f" providerId="LiveId" clId="{0E612478-3345-42FF-B327-C105FAD852E8}" dt="2024-04-23T19:46:43.707" v="3528" actId="478"/>
          <ac:picMkLst>
            <pc:docMk/>
            <pc:sldMk cId="4141521603" sldId="262"/>
            <ac:picMk id="9" creationId="{F8ACB6CC-EFAD-B355-A7DD-782B094D6757}"/>
          </ac:picMkLst>
        </pc:picChg>
      </pc:sldChg>
      <pc:sldChg chg="addSp delSp modSp new add del mod modTransition delAnim">
        <pc:chgData name="Avinash Bisram" userId="02d03f6d27d68f1f" providerId="LiveId" clId="{0E612478-3345-42FF-B327-C105FAD852E8}" dt="2024-04-27T20:20:19.262" v="6403" actId="478"/>
        <pc:sldMkLst>
          <pc:docMk/>
          <pc:sldMk cId="1109035096" sldId="263"/>
        </pc:sldMkLst>
        <pc:spChg chg="mod">
          <ac:chgData name="Avinash Bisram" userId="02d03f6d27d68f1f" providerId="LiveId" clId="{0E612478-3345-42FF-B327-C105FAD852E8}" dt="2024-04-22T21:36:15.021" v="3400" actId="113"/>
          <ac:spMkLst>
            <pc:docMk/>
            <pc:sldMk cId="1109035096" sldId="263"/>
            <ac:spMk id="2" creationId="{97983E47-4E0E-B7D1-5364-0A2F99003CC0}"/>
          </ac:spMkLst>
        </pc:spChg>
        <pc:spChg chg="mod">
          <ac:chgData name="Avinash Bisram" userId="02d03f6d27d68f1f" providerId="LiveId" clId="{0E612478-3345-42FF-B327-C105FAD852E8}" dt="2024-04-27T19:36:10.267" v="6385" actId="20577"/>
          <ac:spMkLst>
            <pc:docMk/>
            <pc:sldMk cId="1109035096" sldId="263"/>
            <ac:spMk id="3" creationId="{169B900A-D16E-676A-CFA8-D8C705E6E75E}"/>
          </ac:spMkLst>
        </pc:spChg>
        <pc:picChg chg="add del mod">
          <ac:chgData name="Avinash Bisram" userId="02d03f6d27d68f1f" providerId="LiveId" clId="{0E612478-3345-42FF-B327-C105FAD852E8}" dt="2024-04-27T20:03:21.331" v="6395"/>
          <ac:picMkLst>
            <pc:docMk/>
            <pc:sldMk cId="1109035096" sldId="263"/>
            <ac:picMk id="4" creationId="{B541C6DC-A435-C0CE-E124-6C7C638A4899}"/>
          </ac:picMkLst>
        </pc:picChg>
        <pc:picChg chg="add del mod">
          <ac:chgData name="Avinash Bisram" userId="02d03f6d27d68f1f" providerId="LiveId" clId="{0E612478-3345-42FF-B327-C105FAD852E8}" dt="2024-04-27T20:20:19.262" v="6403" actId="478"/>
          <ac:picMkLst>
            <pc:docMk/>
            <pc:sldMk cId="1109035096" sldId="263"/>
            <ac:picMk id="5" creationId="{3F2CD50A-8022-EB44-0EC9-B3F9EF4C1B68}"/>
          </ac:picMkLst>
        </pc:picChg>
        <pc:picChg chg="add del mod">
          <ac:chgData name="Avinash Bisram" userId="02d03f6d27d68f1f" providerId="LiveId" clId="{0E612478-3345-42FF-B327-C105FAD852E8}" dt="2024-04-26T17:59:24.666" v="6277" actId="478"/>
          <ac:picMkLst>
            <pc:docMk/>
            <pc:sldMk cId="1109035096" sldId="263"/>
            <ac:picMk id="5" creationId="{59145AC4-48A8-2543-3995-F8A899073F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841C6-5CB1-435B-A320-2351B3D1E36A}"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FEA02-4523-4DEA-849C-E55422D3DB7C}" type="slidenum">
              <a:rPr lang="en-US" smtClean="0"/>
              <a:t>‹#›</a:t>
            </a:fld>
            <a:endParaRPr lang="en-US"/>
          </a:p>
        </p:txBody>
      </p:sp>
    </p:spTree>
    <p:extLst>
      <p:ext uri="{BB962C8B-B14F-4D97-AF65-F5344CB8AC3E}">
        <p14:creationId xmlns:p14="http://schemas.microsoft.com/office/powerpoint/2010/main" val="150959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2FEA02-4523-4DEA-849C-E55422D3DB7C}" type="slidenum">
              <a:rPr lang="en-US" smtClean="0"/>
              <a:t>2</a:t>
            </a:fld>
            <a:endParaRPr lang="en-US"/>
          </a:p>
        </p:txBody>
      </p:sp>
    </p:spTree>
    <p:extLst>
      <p:ext uri="{BB962C8B-B14F-4D97-AF65-F5344CB8AC3E}">
        <p14:creationId xmlns:p14="http://schemas.microsoft.com/office/powerpoint/2010/main" val="2877079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6B85309-4FDF-4B9B-B050-8266F4E295F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90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A3E39-E795-4FAD-B110-103F71FC6686}"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5309-4FDF-4B9B-B050-8266F4E295FD}" type="slidenum">
              <a:rPr lang="en-US" smtClean="0"/>
              <a:t>‹#›</a:t>
            </a:fld>
            <a:endParaRPr lang="en-US"/>
          </a:p>
        </p:txBody>
      </p:sp>
    </p:spTree>
    <p:extLst>
      <p:ext uri="{BB962C8B-B14F-4D97-AF65-F5344CB8AC3E}">
        <p14:creationId xmlns:p14="http://schemas.microsoft.com/office/powerpoint/2010/main" val="171763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37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11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spTree>
    <p:extLst>
      <p:ext uri="{BB962C8B-B14F-4D97-AF65-F5344CB8AC3E}">
        <p14:creationId xmlns:p14="http://schemas.microsoft.com/office/powerpoint/2010/main" val="779467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372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51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09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98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spTree>
    <p:extLst>
      <p:ext uri="{BB962C8B-B14F-4D97-AF65-F5344CB8AC3E}">
        <p14:creationId xmlns:p14="http://schemas.microsoft.com/office/powerpoint/2010/main" val="137501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A3E39-E795-4FAD-B110-103F71FC668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5309-4FDF-4B9B-B050-8266F4E295F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75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A3E39-E795-4FAD-B110-103F71FC6686}"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5309-4FDF-4B9B-B050-8266F4E295FD}" type="slidenum">
              <a:rPr lang="en-US" smtClean="0"/>
              <a:t>‹#›</a:t>
            </a:fld>
            <a:endParaRPr lang="en-US"/>
          </a:p>
        </p:txBody>
      </p:sp>
    </p:spTree>
    <p:extLst>
      <p:ext uri="{BB962C8B-B14F-4D97-AF65-F5344CB8AC3E}">
        <p14:creationId xmlns:p14="http://schemas.microsoft.com/office/powerpoint/2010/main" val="341981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A3E39-E795-4FAD-B110-103F71FC6686}"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85309-4FDF-4B9B-B050-8266F4E295F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33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A3E39-E795-4FAD-B110-103F71FC6686}"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85309-4FDF-4B9B-B050-8266F4E295F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73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A3E39-E795-4FAD-B110-103F71FC6686}"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B85309-4FDF-4B9B-B050-8266F4E295FD}" type="slidenum">
              <a:rPr lang="en-US" smtClean="0"/>
              <a:t>‹#›</a:t>
            </a:fld>
            <a:endParaRPr lang="en-US"/>
          </a:p>
        </p:txBody>
      </p:sp>
    </p:spTree>
    <p:extLst>
      <p:ext uri="{BB962C8B-B14F-4D97-AF65-F5344CB8AC3E}">
        <p14:creationId xmlns:p14="http://schemas.microsoft.com/office/powerpoint/2010/main" val="237329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A3E39-E795-4FAD-B110-103F71FC6686}"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5309-4FDF-4B9B-B050-8266F4E295F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939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A3E39-E795-4FAD-B110-103F71FC6686}"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5309-4FDF-4B9B-B050-8266F4E295FD}" type="slidenum">
              <a:rPr lang="en-US" smtClean="0"/>
              <a:t>‹#›</a:t>
            </a:fld>
            <a:endParaRPr lang="en-US"/>
          </a:p>
        </p:txBody>
      </p:sp>
    </p:spTree>
    <p:extLst>
      <p:ext uri="{BB962C8B-B14F-4D97-AF65-F5344CB8AC3E}">
        <p14:creationId xmlns:p14="http://schemas.microsoft.com/office/powerpoint/2010/main" val="292556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6A3E39-E795-4FAD-B110-103F71FC6686}" type="datetimeFigureOut">
              <a:rPr lang="en-US" smtClean="0"/>
              <a:t>4/27/2024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B85309-4FDF-4B9B-B050-8266F4E295FD}" type="slidenum">
              <a:rPr lang="en-US" smtClean="0"/>
              <a:t>‹#›</a:t>
            </a:fld>
            <a:endParaRPr lang="en-US"/>
          </a:p>
        </p:txBody>
      </p:sp>
    </p:spTree>
    <p:extLst>
      <p:ext uri="{BB962C8B-B14F-4D97-AF65-F5344CB8AC3E}">
        <p14:creationId xmlns:p14="http://schemas.microsoft.com/office/powerpoint/2010/main" val="330184628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107-D924-7683-1356-06B3CB4A997C}"/>
              </a:ext>
            </a:extLst>
          </p:cNvPr>
          <p:cNvSpPr>
            <a:spLocks noGrp="1"/>
          </p:cNvSpPr>
          <p:nvPr>
            <p:ph type="ctrTitle"/>
          </p:nvPr>
        </p:nvSpPr>
        <p:spPr/>
        <p:txBody>
          <a:bodyPr/>
          <a:lstStyle/>
          <a:p>
            <a:r>
              <a:rPr lang="en-US" b="1" dirty="0"/>
              <a:t>Airline Overbooking Simulation Model</a:t>
            </a:r>
          </a:p>
        </p:txBody>
      </p:sp>
      <p:sp>
        <p:nvSpPr>
          <p:cNvPr id="3" name="Subtitle 2">
            <a:extLst>
              <a:ext uri="{FF2B5EF4-FFF2-40B4-BE49-F238E27FC236}">
                <a16:creationId xmlns:a16="http://schemas.microsoft.com/office/drawing/2014/main" id="{2B7CBA3E-B2A3-CAED-1C7F-EA03AE7CE3A6}"/>
              </a:ext>
            </a:extLst>
          </p:cNvPr>
          <p:cNvSpPr>
            <a:spLocks noGrp="1"/>
          </p:cNvSpPr>
          <p:nvPr>
            <p:ph type="subTitle" idx="1"/>
          </p:nvPr>
        </p:nvSpPr>
        <p:spPr/>
        <p:txBody>
          <a:bodyPr anchor="ctr"/>
          <a:lstStyle/>
          <a:p>
            <a:r>
              <a:rPr lang="en-US" dirty="0"/>
              <a:t>Avinash Bisram</a:t>
            </a:r>
          </a:p>
          <a:p>
            <a:r>
              <a:rPr lang="en-US" dirty="0"/>
              <a:t>BUA 631 Project 2</a:t>
            </a:r>
          </a:p>
        </p:txBody>
      </p:sp>
    </p:spTree>
    <p:extLst>
      <p:ext uri="{BB962C8B-B14F-4D97-AF65-F5344CB8AC3E}">
        <p14:creationId xmlns:p14="http://schemas.microsoft.com/office/powerpoint/2010/main" val="4189233214"/>
      </p:ext>
    </p:extLst>
  </p:cSld>
  <p:clrMapOvr>
    <a:masterClrMapping/>
  </p:clrMapOvr>
  <mc:AlternateContent xmlns:mc="http://schemas.openxmlformats.org/markup-compatibility/2006">
    <mc:Choice xmlns:p14="http://schemas.microsoft.com/office/powerpoint/2010/main" Requires="p14">
      <p:transition spd="slow" p14:dur="2000" advTm="7761"/>
    </mc:Choice>
    <mc:Fallback>
      <p:transition spd="slow" advTm="77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2663-87AE-1320-401A-8DAB4266BAE1}"/>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72FD1AF1-8D77-E5FA-BCF8-CE01F596255B}"/>
              </a:ext>
            </a:extLst>
          </p:cNvPr>
          <p:cNvSpPr>
            <a:spLocks noGrp="1"/>
          </p:cNvSpPr>
          <p:nvPr>
            <p:ph idx="1"/>
          </p:nvPr>
        </p:nvSpPr>
        <p:spPr/>
        <p:txBody>
          <a:bodyPr>
            <a:normAutofit fontScale="85000" lnSpcReduction="20000"/>
          </a:bodyPr>
          <a:lstStyle/>
          <a:p>
            <a:pPr marL="0" indent="0">
              <a:buNone/>
            </a:pPr>
            <a:r>
              <a:rPr lang="en-US" dirty="0"/>
              <a:t>Southeast Airlines is considering starting to “overbook” certain flights in the new year. “Overbooking” refers to when an airline sells more tickets for a given flight than that flight has maximum capacity for. This is done under the assumption that some passengers that purchase tickets, will inevitably miss their flight due to various reasons (known as “no-shows”) and leaving their seats vacant. To maximize the efficiency and potential profit of every flight, airlines use overbooking to fill each flight as much as possible. However, if more ticket-holding passengers arrive to a flight than can be seated, the airline is forced to conduct “involuntary denied boardings”, and those passengers are entitled to compensation equivalent to 200% of their original ticket cost. Southeast Airlines wants to find the optimal number of tickets to sell for a flight with a given average ticket cost and capacity, to maximize overall profit. Furthermore, the expected percentage of “no-shows” varies between 0% and 5% and can be modelled by a discrete probability distribution (based on historical analysis).</a:t>
            </a:r>
          </a:p>
        </p:txBody>
      </p:sp>
    </p:spTree>
    <p:extLst>
      <p:ext uri="{BB962C8B-B14F-4D97-AF65-F5344CB8AC3E}">
        <p14:creationId xmlns:p14="http://schemas.microsoft.com/office/powerpoint/2010/main" val="414003924"/>
      </p:ext>
    </p:extLst>
  </p:cSld>
  <p:clrMapOvr>
    <a:masterClrMapping/>
  </p:clrMapOvr>
  <mc:AlternateContent xmlns:mc="http://schemas.openxmlformats.org/markup-compatibility/2006">
    <mc:Choice xmlns:p14="http://schemas.microsoft.com/office/powerpoint/2010/main" Requires="p14">
      <p:transition spd="slow" p14:dur="2000" advTm="72632"/>
    </mc:Choice>
    <mc:Fallback>
      <p:transition spd="slow" advTm="7263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96B9-C814-E165-6807-18789BAD17BF}"/>
              </a:ext>
            </a:extLst>
          </p:cNvPr>
          <p:cNvSpPr>
            <a:spLocks noGrp="1"/>
          </p:cNvSpPr>
          <p:nvPr>
            <p:ph type="title"/>
          </p:nvPr>
        </p:nvSpPr>
        <p:spPr>
          <a:xfrm>
            <a:off x="1295402" y="982132"/>
            <a:ext cx="9601196" cy="628953"/>
          </a:xfrm>
        </p:spPr>
        <p:txBody>
          <a:bodyPr>
            <a:normAutofit fontScale="90000"/>
          </a:bodyPr>
          <a:lstStyle/>
          <a:p>
            <a:r>
              <a:rPr lang="en-US" b="1" dirty="0"/>
              <a:t>Big Picture Diagram</a:t>
            </a:r>
          </a:p>
        </p:txBody>
      </p:sp>
      <p:sp>
        <p:nvSpPr>
          <p:cNvPr id="7" name="Content Placeholder 6">
            <a:extLst>
              <a:ext uri="{FF2B5EF4-FFF2-40B4-BE49-F238E27FC236}">
                <a16:creationId xmlns:a16="http://schemas.microsoft.com/office/drawing/2014/main" id="{E3190B00-A1EA-1094-D50D-7E8140EFDB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B32BBD-DE3B-8BE4-CA38-025F5AC15660}"/>
              </a:ext>
            </a:extLst>
          </p:cNvPr>
          <p:cNvPicPr>
            <a:picLocks noChangeAspect="1"/>
          </p:cNvPicPr>
          <p:nvPr/>
        </p:nvPicPr>
        <p:blipFill rotWithShape="1">
          <a:blip r:embed="rId2"/>
          <a:srcRect b="8829"/>
          <a:stretch/>
        </p:blipFill>
        <p:spPr>
          <a:xfrm>
            <a:off x="771501" y="1634306"/>
            <a:ext cx="10648998" cy="4408475"/>
          </a:xfrm>
          <a:prstGeom prst="rect">
            <a:avLst/>
          </a:prstGeom>
          <a:ln>
            <a:solidFill>
              <a:schemeClr val="tx1"/>
            </a:solidFill>
          </a:ln>
        </p:spPr>
      </p:pic>
    </p:spTree>
    <p:extLst>
      <p:ext uri="{BB962C8B-B14F-4D97-AF65-F5344CB8AC3E}">
        <p14:creationId xmlns:p14="http://schemas.microsoft.com/office/powerpoint/2010/main" val="2419438810"/>
      </p:ext>
    </p:extLst>
  </p:cSld>
  <p:clrMapOvr>
    <a:masterClrMapping/>
  </p:clrMapOvr>
  <mc:AlternateContent xmlns:mc="http://schemas.openxmlformats.org/markup-compatibility/2006">
    <mc:Choice xmlns:p14="http://schemas.microsoft.com/office/powerpoint/2010/main" Requires="p14">
      <p:transition spd="slow" p14:dur="2000" advTm="123495"/>
    </mc:Choice>
    <mc:Fallback>
      <p:transition spd="slow" advTm="1234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E5EE-8F6A-14C2-0B68-B7E732D4AB36}"/>
              </a:ext>
            </a:extLst>
          </p:cNvPr>
          <p:cNvSpPr>
            <a:spLocks noGrp="1"/>
          </p:cNvSpPr>
          <p:nvPr>
            <p:ph type="title"/>
          </p:nvPr>
        </p:nvSpPr>
        <p:spPr>
          <a:xfrm>
            <a:off x="1295402" y="982132"/>
            <a:ext cx="9601196" cy="638630"/>
          </a:xfrm>
        </p:spPr>
        <p:txBody>
          <a:bodyPr>
            <a:normAutofit fontScale="90000"/>
          </a:bodyPr>
          <a:lstStyle/>
          <a:p>
            <a:r>
              <a:rPr lang="en-US" b="1" dirty="0"/>
              <a:t>Spreadsheet Model</a:t>
            </a:r>
          </a:p>
        </p:txBody>
      </p:sp>
      <p:sp>
        <p:nvSpPr>
          <p:cNvPr id="7" name="Content Placeholder 6">
            <a:extLst>
              <a:ext uri="{FF2B5EF4-FFF2-40B4-BE49-F238E27FC236}">
                <a16:creationId xmlns:a16="http://schemas.microsoft.com/office/drawing/2014/main" id="{272F61AD-DB88-33E1-7C55-88CA99F9373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EF32E77-06A4-5068-2C74-5273AE94E96E}"/>
              </a:ext>
            </a:extLst>
          </p:cNvPr>
          <p:cNvPicPr>
            <a:picLocks noChangeAspect="1"/>
          </p:cNvPicPr>
          <p:nvPr/>
        </p:nvPicPr>
        <p:blipFill>
          <a:blip r:embed="rId2"/>
          <a:stretch>
            <a:fillRect/>
          </a:stretch>
        </p:blipFill>
        <p:spPr>
          <a:xfrm>
            <a:off x="1190170" y="1620762"/>
            <a:ext cx="9811657" cy="4581676"/>
          </a:xfrm>
          <a:prstGeom prst="rect">
            <a:avLst/>
          </a:prstGeom>
        </p:spPr>
      </p:pic>
    </p:spTree>
    <p:extLst>
      <p:ext uri="{BB962C8B-B14F-4D97-AF65-F5344CB8AC3E}">
        <p14:creationId xmlns:p14="http://schemas.microsoft.com/office/powerpoint/2010/main" val="969085689"/>
      </p:ext>
    </p:extLst>
  </p:cSld>
  <p:clrMapOvr>
    <a:masterClrMapping/>
  </p:clrMapOvr>
  <mc:AlternateContent xmlns:mc="http://schemas.openxmlformats.org/markup-compatibility/2006">
    <mc:Choice xmlns:p14="http://schemas.microsoft.com/office/powerpoint/2010/main" Requires="p14">
      <p:transition spd="slow" p14:dur="2000" advTm="169546"/>
    </mc:Choice>
    <mc:Fallback>
      <p:transition spd="slow" advTm="1695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5DC-96F5-AEEE-E04C-DF7A489934DF}"/>
              </a:ext>
            </a:extLst>
          </p:cNvPr>
          <p:cNvSpPr>
            <a:spLocks noGrp="1"/>
          </p:cNvSpPr>
          <p:nvPr>
            <p:ph type="title"/>
          </p:nvPr>
        </p:nvSpPr>
        <p:spPr/>
        <p:txBody>
          <a:bodyPr/>
          <a:lstStyle/>
          <a:p>
            <a:r>
              <a:rPr lang="en-US" b="1" dirty="0"/>
              <a:t>Optimal Decision Value</a:t>
            </a:r>
          </a:p>
        </p:txBody>
      </p:sp>
      <p:sp>
        <p:nvSpPr>
          <p:cNvPr id="7" name="Rectangle 6">
            <a:extLst>
              <a:ext uri="{FF2B5EF4-FFF2-40B4-BE49-F238E27FC236}">
                <a16:creationId xmlns:a16="http://schemas.microsoft.com/office/drawing/2014/main" id="{42E3D7C3-A980-8792-BB39-390FC05C8691}"/>
              </a:ext>
            </a:extLst>
          </p:cNvPr>
          <p:cNvSpPr/>
          <p:nvPr/>
        </p:nvSpPr>
        <p:spPr>
          <a:xfrm>
            <a:off x="1156305" y="2078492"/>
            <a:ext cx="9782628" cy="722765"/>
          </a:xfrm>
          <a:prstGeom prst="rect">
            <a:avLst/>
          </a:prstGeom>
          <a:solidFill>
            <a:srgbClr val="FAFAFA"/>
          </a:solidFill>
          <a:ln>
            <a:solidFill>
              <a:srgbClr val="FAFA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AAE8B4BA-D31F-BED1-5E63-9543A76E7B62}"/>
              </a:ext>
            </a:extLst>
          </p:cNvPr>
          <p:cNvPicPr>
            <a:picLocks noGrp="1" noChangeAspect="1"/>
          </p:cNvPicPr>
          <p:nvPr>
            <p:ph idx="1"/>
          </p:nvPr>
        </p:nvPicPr>
        <p:blipFill>
          <a:blip r:embed="rId2"/>
          <a:stretch>
            <a:fillRect/>
          </a:stretch>
        </p:blipFill>
        <p:spPr>
          <a:xfrm>
            <a:off x="2016889" y="2199094"/>
            <a:ext cx="8158221" cy="3397046"/>
          </a:xfrm>
          <a:ln>
            <a:solidFill>
              <a:schemeClr val="tx1"/>
            </a:solidFill>
          </a:ln>
        </p:spPr>
      </p:pic>
    </p:spTree>
    <p:extLst>
      <p:ext uri="{BB962C8B-B14F-4D97-AF65-F5344CB8AC3E}">
        <p14:creationId xmlns:p14="http://schemas.microsoft.com/office/powerpoint/2010/main" val="1910951786"/>
      </p:ext>
    </p:extLst>
  </p:cSld>
  <p:clrMapOvr>
    <a:masterClrMapping/>
  </p:clrMapOvr>
  <mc:AlternateContent xmlns:mc="http://schemas.openxmlformats.org/markup-compatibility/2006">
    <mc:Choice xmlns:p14="http://schemas.microsoft.com/office/powerpoint/2010/main" Requires="p14">
      <p:transition spd="slow" p14:dur="2000" advTm="61274"/>
    </mc:Choice>
    <mc:Fallback>
      <p:transition spd="slow" advTm="6127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E8A8-BC18-B923-6E6F-3FAB635FD32E}"/>
              </a:ext>
            </a:extLst>
          </p:cNvPr>
          <p:cNvSpPr>
            <a:spLocks noGrp="1"/>
          </p:cNvSpPr>
          <p:nvPr>
            <p:ph type="title"/>
          </p:nvPr>
        </p:nvSpPr>
        <p:spPr/>
        <p:txBody>
          <a:bodyPr/>
          <a:lstStyle/>
          <a:p>
            <a:r>
              <a:rPr lang="en-US" b="1" dirty="0"/>
              <a:t>Optimal Decision Value (Continued)</a:t>
            </a:r>
          </a:p>
        </p:txBody>
      </p:sp>
      <p:sp>
        <p:nvSpPr>
          <p:cNvPr id="9" name="Rectangle 8">
            <a:extLst>
              <a:ext uri="{FF2B5EF4-FFF2-40B4-BE49-F238E27FC236}">
                <a16:creationId xmlns:a16="http://schemas.microsoft.com/office/drawing/2014/main" id="{728F2A0B-E4FF-B6AC-75D8-B21C6E74999E}"/>
              </a:ext>
            </a:extLst>
          </p:cNvPr>
          <p:cNvSpPr/>
          <p:nvPr/>
        </p:nvSpPr>
        <p:spPr>
          <a:xfrm>
            <a:off x="1204686" y="2078492"/>
            <a:ext cx="9782628" cy="722765"/>
          </a:xfrm>
          <a:prstGeom prst="rect">
            <a:avLst/>
          </a:prstGeom>
          <a:solidFill>
            <a:srgbClr val="FAFAFA"/>
          </a:solidFill>
          <a:ln>
            <a:solidFill>
              <a:srgbClr val="FAFA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A878EEF-CB11-8FB3-303D-8F63C49BE9B5}"/>
              </a:ext>
            </a:extLst>
          </p:cNvPr>
          <p:cNvPicPr>
            <a:picLocks noChangeAspect="1"/>
          </p:cNvPicPr>
          <p:nvPr/>
        </p:nvPicPr>
        <p:blipFill>
          <a:blip r:embed="rId2"/>
          <a:stretch>
            <a:fillRect/>
          </a:stretch>
        </p:blipFill>
        <p:spPr>
          <a:xfrm>
            <a:off x="3033040" y="2043149"/>
            <a:ext cx="6125920" cy="4027189"/>
          </a:xfrm>
          <a:prstGeom prst="rect">
            <a:avLst/>
          </a:prstGeom>
          <a:ln>
            <a:solidFill>
              <a:schemeClr val="tx1"/>
            </a:solidFill>
          </a:ln>
        </p:spPr>
      </p:pic>
    </p:spTree>
    <p:extLst>
      <p:ext uri="{BB962C8B-B14F-4D97-AF65-F5344CB8AC3E}">
        <p14:creationId xmlns:p14="http://schemas.microsoft.com/office/powerpoint/2010/main" val="2998050590"/>
      </p:ext>
    </p:extLst>
  </p:cSld>
  <p:clrMapOvr>
    <a:masterClrMapping/>
  </p:clrMapOvr>
  <mc:AlternateContent xmlns:mc="http://schemas.openxmlformats.org/markup-compatibility/2006">
    <mc:Choice xmlns:p14="http://schemas.microsoft.com/office/powerpoint/2010/main" Requires="p14">
      <p:transition spd="slow" p14:dur="2000" advTm="52088"/>
    </mc:Choice>
    <mc:Fallback>
      <p:transition spd="slow" advTm="520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EAB1-4C04-9A03-9197-5135E99968CE}"/>
              </a:ext>
            </a:extLst>
          </p:cNvPr>
          <p:cNvSpPr>
            <a:spLocks noGrp="1"/>
          </p:cNvSpPr>
          <p:nvPr>
            <p:ph type="title"/>
          </p:nvPr>
        </p:nvSpPr>
        <p:spPr>
          <a:xfrm>
            <a:off x="1295402" y="982133"/>
            <a:ext cx="9601196" cy="618336"/>
          </a:xfrm>
        </p:spPr>
        <p:txBody>
          <a:bodyPr>
            <a:normAutofit fontScale="90000"/>
          </a:bodyPr>
          <a:lstStyle/>
          <a:p>
            <a:r>
              <a:rPr lang="en-US" b="1" dirty="0"/>
              <a:t>Additional Insights (Confidence Intervals)</a:t>
            </a:r>
          </a:p>
        </p:txBody>
      </p:sp>
      <p:sp>
        <p:nvSpPr>
          <p:cNvPr id="8" name="Rectangle 7">
            <a:extLst>
              <a:ext uri="{FF2B5EF4-FFF2-40B4-BE49-F238E27FC236}">
                <a16:creationId xmlns:a16="http://schemas.microsoft.com/office/drawing/2014/main" id="{5A6455ED-9372-2E2F-6388-201CA9DDA4E2}"/>
              </a:ext>
            </a:extLst>
          </p:cNvPr>
          <p:cNvSpPr/>
          <p:nvPr/>
        </p:nvSpPr>
        <p:spPr>
          <a:xfrm>
            <a:off x="1204686" y="2078492"/>
            <a:ext cx="9782628" cy="722765"/>
          </a:xfrm>
          <a:prstGeom prst="rect">
            <a:avLst/>
          </a:prstGeom>
          <a:solidFill>
            <a:srgbClr val="FAFAFA"/>
          </a:solidFill>
          <a:ln>
            <a:solidFill>
              <a:srgbClr val="FAFA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5BD0534-8C16-119B-85B1-F8B100D704E1}"/>
              </a:ext>
            </a:extLst>
          </p:cNvPr>
          <p:cNvPicPr>
            <a:picLocks noChangeAspect="1"/>
          </p:cNvPicPr>
          <p:nvPr/>
        </p:nvPicPr>
        <p:blipFill>
          <a:blip r:embed="rId2"/>
          <a:stretch>
            <a:fillRect/>
          </a:stretch>
        </p:blipFill>
        <p:spPr>
          <a:xfrm>
            <a:off x="4367309" y="1789155"/>
            <a:ext cx="3457382" cy="4338574"/>
          </a:xfrm>
          <a:prstGeom prst="rect">
            <a:avLst/>
          </a:prstGeom>
          <a:solidFill>
            <a:schemeClr val="tx1"/>
          </a:solidFill>
          <a:ln>
            <a:solidFill>
              <a:schemeClr val="tx1"/>
            </a:solidFill>
          </a:ln>
        </p:spPr>
      </p:pic>
    </p:spTree>
    <p:extLst>
      <p:ext uri="{BB962C8B-B14F-4D97-AF65-F5344CB8AC3E}">
        <p14:creationId xmlns:p14="http://schemas.microsoft.com/office/powerpoint/2010/main" val="4141521603"/>
      </p:ext>
    </p:extLst>
  </p:cSld>
  <p:clrMapOvr>
    <a:masterClrMapping/>
  </p:clrMapOvr>
  <mc:AlternateContent xmlns:mc="http://schemas.openxmlformats.org/markup-compatibility/2006">
    <mc:Choice xmlns:p14="http://schemas.microsoft.com/office/powerpoint/2010/main" Requires="p14">
      <p:transition spd="slow" p14:dur="2000" advTm="114385"/>
    </mc:Choice>
    <mc:Fallback>
      <p:transition spd="slow" advTm="1143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3E47-4E0E-B7D1-5364-0A2F99003CC0}"/>
              </a:ext>
            </a:extLst>
          </p:cNvPr>
          <p:cNvSpPr>
            <a:spLocks noGrp="1"/>
          </p:cNvSpPr>
          <p:nvPr>
            <p:ph type="title"/>
          </p:nvPr>
        </p:nvSpPr>
        <p:spPr/>
        <p:txBody>
          <a:bodyPr/>
          <a:lstStyle/>
          <a:p>
            <a:r>
              <a:rPr lang="en-US" b="1" dirty="0"/>
              <a:t>Key Takeaways</a:t>
            </a:r>
          </a:p>
        </p:txBody>
      </p:sp>
      <p:sp>
        <p:nvSpPr>
          <p:cNvPr id="3" name="Content Placeholder 2">
            <a:extLst>
              <a:ext uri="{FF2B5EF4-FFF2-40B4-BE49-F238E27FC236}">
                <a16:creationId xmlns:a16="http://schemas.microsoft.com/office/drawing/2014/main" id="{169B900A-D16E-676A-CFA8-D8C705E6E75E}"/>
              </a:ext>
            </a:extLst>
          </p:cNvPr>
          <p:cNvSpPr>
            <a:spLocks noGrp="1"/>
          </p:cNvSpPr>
          <p:nvPr>
            <p:ph idx="1"/>
          </p:nvPr>
        </p:nvSpPr>
        <p:spPr/>
        <p:txBody>
          <a:bodyPr>
            <a:normAutofit fontScale="92500" lnSpcReduction="10000"/>
          </a:bodyPr>
          <a:lstStyle/>
          <a:p>
            <a:r>
              <a:rPr lang="en-US" dirty="0"/>
              <a:t>After performing 1000 simulations, the optimal number of tickets to sell (given the inputs of average ticket cost, flight capacity, and expected % of no shows) is </a:t>
            </a:r>
            <a:r>
              <a:rPr lang="en-US" b="1" dirty="0"/>
              <a:t>307 tickets</a:t>
            </a:r>
            <a:r>
              <a:rPr lang="en-US" dirty="0"/>
              <a:t> resulting in an average profit of $41,108.04 (95% CI: $41,073 , $41,132).</a:t>
            </a:r>
          </a:p>
          <a:p>
            <a:r>
              <a:rPr lang="en-US" dirty="0"/>
              <a:t>However, at a 95% confidence level, selling 307 tickets is </a:t>
            </a:r>
            <a:r>
              <a:rPr lang="en-US" b="1" dirty="0"/>
              <a:t>not significantly </a:t>
            </a:r>
            <a:r>
              <a:rPr lang="en-US" dirty="0"/>
              <a:t>more profitable compared to selling 306 or 308 tickets.</a:t>
            </a:r>
          </a:p>
          <a:p>
            <a:r>
              <a:rPr lang="en-US" dirty="0"/>
              <a:t>Furthermore, since the confidence interval of average profit when selling 307 tickets was greater than that of selling 300 tickets (with no overlap), we can conclude that there is a </a:t>
            </a:r>
            <a:r>
              <a:rPr lang="en-US" b="1" dirty="0"/>
              <a:t>significant difference</a:t>
            </a:r>
            <a:r>
              <a:rPr lang="en-US" dirty="0"/>
              <a:t> between the two decision values and in this scenario, overbooking </a:t>
            </a:r>
            <a:r>
              <a:rPr lang="en-US" b="1" dirty="0"/>
              <a:t>is beneficial</a:t>
            </a:r>
            <a:r>
              <a:rPr lang="en-US" dirty="0"/>
              <a:t> to the airline in maximizing profit.</a:t>
            </a:r>
          </a:p>
        </p:txBody>
      </p:sp>
    </p:spTree>
    <p:extLst>
      <p:ext uri="{BB962C8B-B14F-4D97-AF65-F5344CB8AC3E}">
        <p14:creationId xmlns:p14="http://schemas.microsoft.com/office/powerpoint/2010/main" val="1109035096"/>
      </p:ext>
    </p:extLst>
  </p:cSld>
  <p:clrMapOvr>
    <a:masterClrMapping/>
  </p:clrMapOvr>
  <mc:AlternateContent xmlns:mc="http://schemas.openxmlformats.org/markup-compatibility/2006">
    <mc:Choice xmlns:p14="http://schemas.microsoft.com/office/powerpoint/2010/main" Requires="p14">
      <p:transition spd="slow" p14:dur="2000" advTm="90931"/>
    </mc:Choice>
    <mc:Fallback>
      <p:transition spd="slow" advTm="90931"/>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214</TotalTime>
  <Words>367</Words>
  <Application>Microsoft Office PowerPoint</Application>
  <PresentationFormat>Widescreen</PresentationFormat>
  <Paragraphs>15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Garamond</vt:lpstr>
      <vt:lpstr>Organic</vt:lpstr>
      <vt:lpstr>Airline Overbooking Simulation Model</vt:lpstr>
      <vt:lpstr>Problem Statement</vt:lpstr>
      <vt:lpstr>Big Picture Diagram</vt:lpstr>
      <vt:lpstr>Spreadsheet Model</vt:lpstr>
      <vt:lpstr>Optimal Decision Value</vt:lpstr>
      <vt:lpstr>Optimal Decision Value (Continued)</vt:lpstr>
      <vt:lpstr>Additional Insights (Confidence Intervals)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Overbooking Simulation Model</dc:title>
  <dc:creator>Avinash Bisram</dc:creator>
  <cp:lastModifiedBy>Avinash Bisram</cp:lastModifiedBy>
  <cp:revision>1</cp:revision>
  <dcterms:created xsi:type="dcterms:W3CDTF">2024-04-22T20:20:27Z</dcterms:created>
  <dcterms:modified xsi:type="dcterms:W3CDTF">2024-04-27T20:20:23Z</dcterms:modified>
</cp:coreProperties>
</file>