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charts/chart2.xml" ContentType="application/vnd.openxmlformats-officedocument.drawingml.chart+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23"/>
  </p:notesMasterIdLst>
  <p:sldIdLst>
    <p:sldId id="256" r:id="rId6"/>
    <p:sldId id="632" r:id="rId7"/>
    <p:sldId id="633" r:id="rId8"/>
    <p:sldId id="567" r:id="rId9"/>
    <p:sldId id="575" r:id="rId10"/>
    <p:sldId id="634" r:id="rId11"/>
    <p:sldId id="635" r:id="rId12"/>
    <p:sldId id="636" r:id="rId13"/>
    <p:sldId id="582" r:id="rId14"/>
    <p:sldId id="629" r:id="rId15"/>
    <p:sldId id="630" r:id="rId16"/>
    <p:sldId id="631" r:id="rId17"/>
    <p:sldId id="586" r:id="rId18"/>
    <p:sldId id="607" r:id="rId19"/>
    <p:sldId id="608" r:id="rId20"/>
    <p:sldId id="588" r:id="rId21"/>
    <p:sldId id="602" r:id="rId22"/>
  </p:sldIdLst>
  <p:sldSz cx="9144000" cy="5143500" type="screen16x9"/>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0">
          <p15:clr>
            <a:srgbClr val="A4A3A4"/>
          </p15:clr>
        </p15:guide>
        <p15:guide id="2" pos="259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Abdulmajedraja, Vodafone Group" initials="SAVG" lastIdx="1" clrIdx="0">
    <p:extLst>
      <p:ext uri="{19B8F6BF-5375-455C-9EA6-DF929625EA0E}">
        <p15:presenceInfo xmlns:p15="http://schemas.microsoft.com/office/powerpoint/2012/main" userId="S-1-5-21-329068152-1383384898-682003330-78299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0"/>
  </p:normalViewPr>
  <p:slideViewPr>
    <p:cSldViewPr>
      <p:cViewPr varScale="1">
        <p:scale>
          <a:sx n="91" d="100"/>
          <a:sy n="91" d="100"/>
        </p:scale>
        <p:origin x="810" y="78"/>
      </p:cViewPr>
      <p:guideLst>
        <p:guide orient="horz" pos="2820"/>
        <p:guide pos="2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4096553615936"/>
          <c:y val="6.5714185444691306E-2"/>
          <c:w val="0.77646128886137755"/>
          <c:h val="0.75897728937281805"/>
        </c:manualLayout>
      </c:layout>
      <c:scatterChart>
        <c:scatterStyle val="lineMarker"/>
        <c:varyColors val="0"/>
        <c:ser>
          <c:idx val="0"/>
          <c:order val="0"/>
          <c:tx>
            <c:strRef>
              <c:f>Sheet1!$B$1</c:f>
              <c:strCache>
                <c:ptCount val="1"/>
                <c:pt idx="0">
                  <c:v>Size (feet2)</c:v>
                </c:pt>
              </c:strCache>
            </c:strRef>
          </c:tx>
          <c:spPr>
            <a:ln w="38100">
              <a:noFill/>
            </a:ln>
          </c:spPr>
          <c:marker>
            <c:symbol val="x"/>
            <c:size val="12"/>
            <c:spPr>
              <a:noFill/>
              <a:ln w="19050">
                <a:solidFill>
                  <a:srgbClr val="C00000"/>
                </a:solidFill>
              </a:ln>
            </c:spPr>
          </c:marker>
          <c:xVal>
            <c:numRef>
              <c:f>Sheet1!$A$2:$A$12</c:f>
              <c:numCache>
                <c:formatCode>General</c:formatCode>
                <c:ptCount val="11"/>
                <c:pt idx="0">
                  <c:v>432.42296918767494</c:v>
                </c:pt>
                <c:pt idx="1">
                  <c:v>610.99439775910412</c:v>
                </c:pt>
                <c:pt idx="2">
                  <c:v>628.50140056022417</c:v>
                </c:pt>
                <c:pt idx="3">
                  <c:v>856.09243697479008</c:v>
                </c:pt>
                <c:pt idx="4">
                  <c:v>950.63025210083993</c:v>
                </c:pt>
                <c:pt idx="5">
                  <c:v>1202.7310924369699</c:v>
                </c:pt>
                <c:pt idx="6">
                  <c:v>1412.8151260504198</c:v>
                </c:pt>
                <c:pt idx="7">
                  <c:v>1661.4145658263301</c:v>
                </c:pt>
                <c:pt idx="8">
                  <c:v>1787.4649859944</c:v>
                </c:pt>
                <c:pt idx="9">
                  <c:v>1952.0308123249299</c:v>
                </c:pt>
                <c:pt idx="10">
                  <c:v>2186.6246498599394</c:v>
                </c:pt>
              </c:numCache>
            </c:numRef>
          </c:xVal>
          <c:yVal>
            <c:numRef>
              <c:f>Sheet1!$B$2:$B$12</c:f>
              <c:numCache>
                <c:formatCode>General</c:formatCode>
                <c:ptCount val="11"/>
                <c:pt idx="0">
                  <c:v>100.91743119266098</c:v>
                </c:pt>
                <c:pt idx="1">
                  <c:v>143.73088685015301</c:v>
                </c:pt>
                <c:pt idx="2">
                  <c:v>213.45565749235499</c:v>
                </c:pt>
                <c:pt idx="3">
                  <c:v>229.35779816513801</c:v>
                </c:pt>
                <c:pt idx="4">
                  <c:v>288.07339449541303</c:v>
                </c:pt>
                <c:pt idx="5">
                  <c:v>274.61773700305798</c:v>
                </c:pt>
                <c:pt idx="6">
                  <c:v>308.86850152905208</c:v>
                </c:pt>
                <c:pt idx="7">
                  <c:v>290.51987767584103</c:v>
                </c:pt>
                <c:pt idx="8">
                  <c:v>337.003058103976</c:v>
                </c:pt>
                <c:pt idx="9">
                  <c:v>306.42201834862385</c:v>
                </c:pt>
                <c:pt idx="10">
                  <c:v>291.74311926605486</c:v>
                </c:pt>
              </c:numCache>
            </c:numRef>
          </c:yVal>
          <c:smooth val="0"/>
          <c:extLst>
            <c:ext xmlns:c16="http://schemas.microsoft.com/office/drawing/2014/chart" uri="{C3380CC4-5D6E-409C-BE32-E72D297353CC}">
              <c16:uniqueId val="{00000000-78AC-46FC-83B3-2EF20AA686DA}"/>
            </c:ext>
          </c:extLst>
        </c:ser>
        <c:dLbls>
          <c:showLegendKey val="0"/>
          <c:showVal val="0"/>
          <c:showCatName val="0"/>
          <c:showSerName val="0"/>
          <c:showPercent val="0"/>
          <c:showBubbleSize val="0"/>
        </c:dLbls>
        <c:axId val="68358528"/>
        <c:axId val="68360064"/>
      </c:scatterChart>
      <c:valAx>
        <c:axId val="68358528"/>
        <c:scaling>
          <c:orientation val="minMax"/>
        </c:scaling>
        <c:delete val="0"/>
        <c:axPos val="b"/>
        <c:numFmt formatCode="General" sourceLinked="1"/>
        <c:majorTickMark val="cross"/>
        <c:minorTickMark val="none"/>
        <c:tickLblPos val="nextTo"/>
        <c:spPr>
          <a:ln w="38100">
            <a:solidFill>
              <a:schemeClr val="bg1">
                <a:lumMod val="50000"/>
              </a:schemeClr>
            </a:solidFill>
          </a:ln>
        </c:spPr>
        <c:txPr>
          <a:bodyPr/>
          <a:lstStyle/>
          <a:p>
            <a:pPr>
              <a:defRPr sz="1600"/>
            </a:pPr>
            <a:endParaRPr lang="en-US"/>
          </a:p>
        </c:txPr>
        <c:crossAx val="68360064"/>
        <c:crosses val="autoZero"/>
        <c:crossBetween val="midCat"/>
        <c:majorUnit val="500"/>
      </c:valAx>
      <c:valAx>
        <c:axId val="68360064"/>
        <c:scaling>
          <c:orientation val="minMax"/>
        </c:scaling>
        <c:delete val="0"/>
        <c:axPos val="l"/>
        <c:majorGridlines>
          <c:spPr>
            <a:ln>
              <a:noFill/>
            </a:ln>
          </c:spPr>
        </c:majorGridlines>
        <c:numFmt formatCode="General" sourceLinked="1"/>
        <c:majorTickMark val="cross"/>
        <c:minorTickMark val="none"/>
        <c:tickLblPos val="nextTo"/>
        <c:spPr>
          <a:ln w="38100"/>
        </c:spPr>
        <c:txPr>
          <a:bodyPr/>
          <a:lstStyle/>
          <a:p>
            <a:pPr>
              <a:defRPr sz="1600"/>
            </a:pPr>
            <a:endParaRPr lang="en-US"/>
          </a:p>
        </c:txPr>
        <c:crossAx val="68358528"/>
        <c:crosses val="autoZero"/>
        <c:crossBetween val="midCat"/>
        <c:majorUnit val="100"/>
        <c:minorUnit val="10"/>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8.333333333333335E-3"/>
          <c:y val="7.3907480314960652E-3"/>
          <c:w val="0.874951007286075"/>
          <c:h val="0.93323425196850385"/>
        </c:manualLayout>
      </c:layout>
      <c:pie3DChart>
        <c:varyColors val="1"/>
        <c:ser>
          <c:idx val="0"/>
          <c:order val="0"/>
          <c:tx>
            <c:strRef>
              <c:f>Sheet1!$B$1</c:f>
              <c:strCache>
                <c:ptCount val="1"/>
                <c:pt idx="0">
                  <c:v>Sales</c:v>
                </c:pt>
              </c:strCache>
            </c:strRef>
          </c:tx>
          <c:explosion val="26"/>
          <c:dPt>
            <c:idx val="0"/>
            <c:bubble3D val="0"/>
            <c:explosion val="13"/>
            <c:extLst>
              <c:ext xmlns:c16="http://schemas.microsoft.com/office/drawing/2014/chart" uri="{C3380CC4-5D6E-409C-BE32-E72D297353CC}">
                <c16:uniqueId val="{00000000-B9D9-4D96-95A0-A20DAE7C81FE}"/>
              </c:ext>
            </c:extLst>
          </c:dPt>
          <c:dPt>
            <c:idx val="1"/>
            <c:bubble3D val="0"/>
            <c:explosion val="20"/>
            <c:extLst>
              <c:ext xmlns:c16="http://schemas.microsoft.com/office/drawing/2014/chart" uri="{C3380CC4-5D6E-409C-BE32-E72D297353CC}">
                <c16:uniqueId val="{00000001-B9D9-4D96-95A0-A20DAE7C81FE}"/>
              </c:ext>
            </c:extLst>
          </c:dPt>
          <c:dPt>
            <c:idx val="2"/>
            <c:bubble3D val="0"/>
            <c:explosion val="11"/>
            <c:extLst>
              <c:ext xmlns:c16="http://schemas.microsoft.com/office/drawing/2014/chart" uri="{C3380CC4-5D6E-409C-BE32-E72D297353CC}">
                <c16:uniqueId val="{00000002-B9D9-4D96-95A0-A20DAE7C81FE}"/>
              </c:ext>
            </c:extLst>
          </c:dPt>
          <c:cat>
            <c:strRef>
              <c:f>Sheet1!$A$2:$A$5</c:f>
              <c:strCache>
                <c:ptCount val="3"/>
                <c:pt idx="0">
                  <c:v>1st Qtr</c:v>
                </c:pt>
                <c:pt idx="1">
                  <c:v>2nd Qtr</c:v>
                </c:pt>
                <c:pt idx="2">
                  <c:v>3rd Qtr</c:v>
                </c:pt>
              </c:strCache>
            </c:strRef>
          </c:cat>
          <c:val>
            <c:numRef>
              <c:f>Sheet1!$B$2:$B$5</c:f>
              <c:numCache>
                <c:formatCode>General</c:formatCode>
                <c:ptCount val="4"/>
                <c:pt idx="0">
                  <c:v>2.6</c:v>
                </c:pt>
                <c:pt idx="1">
                  <c:v>8.2000000000000011</c:v>
                </c:pt>
                <c:pt idx="2">
                  <c:v>3.2</c:v>
                </c:pt>
              </c:numCache>
            </c:numRef>
          </c:val>
          <c:extLst>
            <c:ext xmlns:c16="http://schemas.microsoft.com/office/drawing/2014/chart" uri="{C3380CC4-5D6E-409C-BE32-E72D297353CC}">
              <c16:uniqueId val="{00000003-B9D9-4D96-95A0-A20DAE7C81FE}"/>
            </c:ext>
          </c:extLst>
        </c:ser>
        <c:dLbls>
          <c:showLegendKey val="0"/>
          <c:showVal val="0"/>
          <c:showCatName val="0"/>
          <c:showSerName val="0"/>
          <c:showPercent val="0"/>
          <c:showBubbleSize val="0"/>
          <c:showLeaderLines val="0"/>
        </c:dLbls>
      </c:pie3DChart>
    </c:plotArea>
    <c:plotVisOnly val="1"/>
    <c:dispBlanksAs val="zero"/>
    <c:showDLblsOverMax val="0"/>
  </c:chart>
  <c:txPr>
    <a:bodyPr/>
    <a:lstStyle/>
    <a:p>
      <a:pPr>
        <a:defRPr sz="1800"/>
      </a:pPr>
      <a:endParaRPr lang="en-US"/>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26:56.46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0000FF"/>
    </inkml:brush>
  </inkml:definitions>
  <inkml:trace contextRef="#ctx0" brushRef="#br0">11552 10214 864,'0'0'705,"0"0"-321,0 0 129,-19 0 480,19 0 96,0 0-256,0 0-33,0 0-31,0 0-64,0 0-321,0 0-128,0 0 65,0 0-1,0 0 32,0 0-31,0 0-1,0 0 0,19 0 33,-19 0-33,20 0-160,-20 0 0,20 0-32,0 0 0,19 0-96,-19 0 32,20 0-31,-1 0-33,21 0 0,-1 0 32,-18 0-32,38 0 32,-19 0 0,19 0-32,0 20 0,-20-20 0,22 0 32,-2 0 288,20 0-32,-20 0 65,20 0 31,1 0 64,-1 19 97,20-19 95,1 0-159,-21 0-65,20 0-127,-19 20-1,17-20-96,3 0 32,-21 0-64,20 0-64,1 0 1,-21-20 191,0 20-96,-40 0-128,2 0-64,-41 0-64,-2 0-705,-18 0-1185,0 20-896,0-20-2884</inkml:trace>
  <inkml:trace contextRef="#ctx0" brushRef="#br0" timeOffset="1800.103">2580 6160 5413,'59'0'-161,"-39"-20"161,19 20 65,1 0 127,0-20 320,19 20-256,2 0-224,18 0 33,0-20-65,40 20 288,0 0 384,-1-20-31,22 20 32,18 0-129,-19 0-31,21 0-33,-22 0 33,2 0-161,-2 0-256,-39 20 0,2-20-96,-22 20-192,-20-20-609,-39 0-640,20 0-2595</inkml:trace>
  <inkml:trace contextRef="#ctx0" brushRef="#br0" timeOffset="12465.713">10361 8246 1569,'0'0'1794,"0"-20"63,0 20-127,0 0-417,0 0-480,0 0 128,0-19 96,0 19 128,0 0-32,0 0-416,0 0-32,0 0-257,0 0-192,0 0-64,0 0 161,0 0 31,0 19-96,0-19 97,0 20-33,0 0-64,0 0-31,0 20-129,0-21-96,20 22 96,-20-2-96,0 0 32,0 2-64,0-2 0,0-19 0,0 20 96,0-21 0,0 2-160,0-2 32,0 2-96,0-21-288,0 0-353,0 0-897,0 0-1216,0 0-2980</inkml:trace>
  <inkml:trace contextRef="#ctx0" brushRef="#br0" timeOffset="13114.7501">10122 8425 5285,'0'0'864,"0"0"418,0 20 1344,0-20-960,0 0-577,0 0-160,0-20-193,0 20-159,0 0-193,0-20-96,20 20-31,-20-19-161,20-2-64,-20 1-32,21 20 32,-1-19 0,-2-1 0,3 0-32,-1 0 0,-20 20 0,20-20 0,0 20 0,-1-20-32,-19 20 0,20-19 0,-20 19 32,20 0-32,-20 0 0,0 0 32,20 0 0,-20 0 0,0 19 64,20-19 64,-20 20 32,20-20 64,-1 20 32,1 0-95,0 0-129,0 0 32,1-1-64,-3 1-64,2 1-417,1-21-768,-21 19-320,20-19-1859</inkml:trace>
  <inkml:trace contextRef="#ctx0" brushRef="#br0" timeOffset="14002.8008">9905 9041 1185,'-20'0'2370,"0"20"224,20-20 513,0 0-897,0 0-384,0 0-256,0 0-161,0-20-288,0 20-577,0 0-255,20 0-161,0-20-32,19 20-64,-19 0-32,20 0-64,-21 0 64,1-20-128,20 20 64,-19 0-481,-3 0 609,-18 0-160,20 0 32,-20 0 0,0 20 0,0-20 0,0 20 64,0-20-32,0 20-32,0 19 32,0-18 64,0 18-32,0-19-32,0 20 64,0-20-32,0 0-32,0-1 32,0 1-32,0 0-449,20-20-1056,-20 0-1378,0 0-3875</inkml:trace>
  <inkml:trace contextRef="#ctx0" brushRef="#br0" timeOffset="14167.8103">9964 9319 5605,'0'0'5925,"20"0"-5604,-20-20 1633,20 0 320,-1 20-1474,1-19-767,0 19-162,0-20-607,1 20-930,-3 0-2049</inkml:trace>
  <inkml:trace contextRef="#ctx0" brushRef="#br0" timeOffset="14621.8363">10401 9081 7046,'20'-20'128,"-1"20"257,1-20 1376,0 20-544,21-20-704,-23 20-385,2-20-64,-20 20 0,0 0 64,0 0 161,-20 0-289,2 20 32,-3-20 64,1 20-96,-20 0 32,21 0-32,-1-1 32,0 2-64,20-2 0,0 1 32,0 0 0,20-20 32,19 20-64,-19 0-96,20 0-97,-19-20 1,17 20 192,-38-20 0,21 19 32,-21-19 224,0 20 449,-21-20 32,1 0-321,2 0-128,-3 0-224,-19 20-192,20-20-96,1 0-385,-1 0-480,0 0-865,20 0-1281,0 0-2562</inkml:trace>
  <inkml:trace contextRef="#ctx0" brushRef="#br0" timeOffset="14947.8549">10719 9180 8520,'39'0'608,"-39"-20"-159,0 20 1216,-20 0-896,20 20-641,-19-20-160,-1 20 192,0 0 192,20 20-159,0-21-97,20 1-64,0 0 32,-1 0 128,1-20 0,20 0 193,-1 0 159,1 0 65,-20-20 95,0 0 1,-1 0 0,-19 1-225,0-21-192,-19 20-63,-1 0-193,-20 0-161,20 0-95,-19 20-576,-1 0-1314,1 0-3204</inkml:trace>
  <inkml:trace contextRef="#ctx0" brushRef="#br1" timeOffset="32707.8708">7980 6994 352</inkml:trace>
  <inkml:trace contextRef="#ctx0" brushRef="#br1" timeOffset="34300.9618">7980 6994 1249,'0'0'2082,"18"0"-833,-18 0-96,0-20 32,0 20-224,20 0-256,-20 0-321,21-19-160,-21 19-32,20 0 193,-20-20 95,20 20 1,-2 0 31,-18-20-127,21 20 63,-21 0-32,20-20-63,0 20-65,0 0-64,-1-20 96,21 20-95,-20-20-1,19 1-128,-19 19-32,20-20 64,-20 0-32,19 20 96,-19-20 1,21 0 95,-3 20-32,-17-20-64,19 1-64,-21-2 33,21 2-33,0-2 32,-1 2-96,1 0 0,1-2 0,-3 1-64,3 0 64,-3 0-32,3 0 64,-1 1-32,-1-1 32,1 0 32,19 0 1,-19 0 31,19 0-96,-19 1-32,19-1 32,-18-1-32,-3 2-32,3-1 0,19 0 0,-21-20 0,1 20 0,19 1 64,-18-2-64,17 2 0,-17-1 0,-2 0 0,1 0 0,19 0 0,-19 0 32,19 0-32,-19 1 32,1-1 0,17 0 0,-17 0-64,18-20 64,-19 21 64,19-1-32,-19-1-64,-1 2-32,21-1 32,-21 1 32,2-1-32,17-21 0,-17 22 0,-1-1 0,19 1 0,-19-2 128,19 1-256,-19-20 224,19 21-96,-18-1 0,-3 0 32,23 0-32,-22 0 0,21-20 0,-21 21 32,1-1 32,1 0-64,-3-1-32,3 2 32,18-1-64,-19-19 64,-1 18 64,21 2-32,-1-21-96,-19 21 161,19-2-33,-19 1 96,19-20-96,-18 21-128,-3-1 128,23 0 0,-21 0-96,-1 0 64,1 0-64,19 0 32,2 1-32,-23-1-224,23 0 640,-22-20-352,1 20-32,-1 1 64,-19-1 0,0 20-64,20-21 32,-21 2-32,21-2-32,1 2 64,-3-1 0,3-1 32,-3 2-96,3-1 0,-1 0 32,-1 1 64,1-2-96,-20 21 64,19-19 64,-19-1 0,20 0 65,-1 20-65,2-20 32,-1 0-32,-1 0-64,1 1-32,-20 19 64,19-20-96,1 0 0,-1 20 0,1-20-64,19 0 64,2 0 32,-3 1-32,3-2 0,18 2 32,-20-2-64,1 2 128,-1-1-96,-18 0 96,18 0-96,1 0 32,-1 0 0,0 1 32,1-2 64,19 2-160,-20-1 64,22-19-64,-22 18 160,20 1-96,1-19-32,0 19 64,-1 0-32,0-20 0,0 21-96,1-2 160,-1 2-32,0-1-128,1 0 160,-20 0-32,19 0-64,-20-20 64,22 21-32,-22-1 64,-1-1-96,23-18 32,-22 19 32,0 1 32,1-22-32,19 22 0,-18-21-32,-2 20 32,0 0-64,1 0 32,-1-19 0,-19 19 0,19 0 0,2 0-32,-2-20 128,0 21-96,1-1 0,-1 0 0,1-21-32,20 22 96,-22-1-64,23-20 0,-2 20 0,0-19 0,0 19 160,-18 0-128,18-20 96,-20 20-32,1 1 33,-1-1-1,-19-20-128,19 20 0,-18-1-32,18 2 64,-19 0-32,-20-1 32,19 0-96,-19-1-385,-20 21-608,0-19-2979</inkml:trace>
  <inkml:trace contextRef="#ctx0" brushRef="#br1" timeOffset="37640.1529">10282 8028 11274,'0'0'-1217,"0"0"-673,0-20 1506,0-1-353,0 21-3203</inkml:trace>
  <inkml:trace contextRef="#ctx0" brushRef="#br1" timeOffset="37827.1635">10341 7769 10570,'0'-20'736,"0"20"-608,-20-19 65,20 19-129,0-20-577,-19 20-1409,19 0-1057,0-20-1729</inkml:trace>
  <inkml:trace contextRef="#ctx0" brushRef="#br1" timeOffset="37987.1726">10302 7491 5797,'0'0'769,"0"-20"480,-20 20 481,20 0-481,0 0-833,0-20-352,0 20-416,0-20-993,0 20-1314,0-20-3491</inkml:trace>
  <inkml:trace contextRef="#ctx0" brushRef="#br1" timeOffset="38137.1812">10282 7193 10089,'20'-20'32,"-20"1"-480,0-2-33,0 2 545,0-2-64,0 2-1857,0-1-1795,0 0 1250,0 0 1121</inkml:trace>
  <inkml:trace contextRef="#ctx0" brushRef="#br1" timeOffset="38282.1896">10282 6796 6566,'-20'-40'1185,"20"20"-673,0 1-319,0-2-1,0 2-1025,-20-2-2754</inkml:trace>
  <inkml:trace contextRef="#ctx0" brushRef="#br1" timeOffset="38418.1973">10221 6458 1569,'0'-20'3331,"0"0"-3139,0 0 97,0 1-225,-18 19-1025</inkml:trace>
  <inkml:trace contextRef="#ctx0" brushRef="#br1" timeOffset="38571.206">10242 6219 8488,'0'-19'32,"20"-2"128,-20 21-32,0-19-96,0-1-288,0 20-1218,0-20-5124</inkml:trace>
  <inkml:trace contextRef="#ctx0" brushRef="#br1" timeOffset="38693.213">10242 6040 5509,'0'0'320,"-21"0"449,21 0-609,0 0-2755</inkml:trace>
  <inkml:trace contextRef="#ctx0" brushRef="#br1" timeOffset="39328.2493">10262 5981 6117,'0'0'609,"-20"0"-1,-1 0 385,21 0-32,-18 0-384,-2 0-193,-1 0-192,1 0-192,20 0-224,-20 0-320,2 0-770,-3 0-1344,1 0-1410</inkml:trace>
  <inkml:trace contextRef="#ctx0" brushRef="#br1" timeOffset="39493.2589">9626 5961 7046,'-39'0'256,"19"-20"801,0 20 353,0 0-417,1 0-833,19 0-352,-20 0-225,0 0 65,0 0-737,0 0-2434</inkml:trace>
  <inkml:trace contextRef="#ctx0" brushRef="#br1" timeOffset="39616.2658">9051 5981 4228,'-40'0'480,"21"0"-1153,-1 20-1729</inkml:trace>
  <inkml:trace contextRef="#ctx0" brushRef="#br1" timeOffset="39818.2774">8494 6060 7238,'-59'0'545,"39"0"-577,20-20-609,-20 20 129,1 0-545,19 0-1346,-20 0-287</inkml:trace>
  <inkml:trace contextRef="#ctx0" brushRef="#br1" timeOffset="39941.2845">8079 6040 1,'-61'0'543,"23"0"-543,-3 0-256</inkml:trace>
  <inkml:trace contextRef="#ctx0" brushRef="#br1" timeOffset="40201.2993">7344 6040 9480,'-20'0'-64,"20"-19"-64,-20 19-32,20-20 192,0 20-224,-21 0-1730,3 0-2114,-2 0 1027</inkml:trace>
  <inkml:trace contextRef="#ctx0" brushRef="#br1" timeOffset="40396.3105">6907 5981 3523,'-59'20'-481,"19"-20"449,19 0 1986,-17 0 673,17 0-1250,1 0-800,0 0-33,20 0-63,-20 0-578,20 0-1088,0 0-1249,0 0-1474</inkml:trace>
  <inkml:trace contextRef="#ctx0" brushRef="#br1" timeOffset="41197.3563">6530 6021 5349,'-20'0'2434,"20"0"-865,0 0 289,0 0-128,0 0-737,0 0-481,40 0 289,-21 0-417,41 0-95,-1-20-33,2 20-128,-2 0-96,-1 0-64,3 0-449,-2 0-768,-39 0-384,0 0-2916</inkml:trace>
  <inkml:trace contextRef="#ctx0" brushRef="#br1" timeOffset="41651.3823">5577 5822 3106,'0'-19'1378,"0"38"-353,0 1 384,0-1-320,0 2-320,0-1-673,0 19 0,0-19-128,0 0 160,0 0-224,0 0-160,0 19-353,0-19-1152,0-20-2756</inkml:trace>
  <inkml:trace contextRef="#ctx0" brushRef="#br1" timeOffset="42039.4045">5775 5882 6117,'20'-21'737,"-20"21"-160,0-19 319,20 19 193,-20 0-544,0 0-673,0 0-289,-20 0 193,20 19 0,-20-19-385,0 21-287,1-1 127,19-1 320,-20 1-127,20-20-97,-20 20 193,20 0-65,0 0 225,20 0 96,0-1-161,-1 1 321,1 0 64,0 0-32,0 0 64,0-20 225,-20 20 63,0 0 192,0-20 866,0 0 415,-20 0-415,20 19-481,-20-19-257,0 0-352,0 0-384,1 0-512,-1 0-866,20-19-3266</inkml:trace>
  <inkml:trace contextRef="#ctx0" brushRef="#br1" timeOffset="42350.4223">6073 5961 7110,'20'0'897,"-20"0"-865,-20 0-160,20 0 897,0 20 31,-20 0-543,20 0-193,0-1-64,20 1 160,-20 0 32,20 0 0,0-20 193,0 0 512,-1 0 31,1-20 161,0 0 129,0 0-258,-20 1-31,0-21-96,0 20-288,-20 0-193,0 0-128,-19 1-160,19-1-320,-20 20-577,1 0-1697,19 20-2787</inkml:trace>
  <inkml:trace contextRef="#ctx0" brushRef="#br2" timeOffset="57382.2821">8415 7372 1377,'0'0'993,"0"0"672,0 0 129,0 0-385,0 0-256,0 0-160,-20 0-32,20 0-64,0 0-224,0 0-289,0 0 33,0 0-65,0 0-32,0 0-96,0-20-31,0 20 31,0 0 0,0 0 0,0-20 32,20 20-31,-20-20 63,0 0 32,20 20 33,-20-20-97,21 1-96,-21-1-64,0 0 32,20 0 0,-20 0-32,18 1-96,-18-2 129,20 2-33,-20-2 64,21 2-32,-21-1 0,0 0-96,20 0 32,-20 0 32,20 0 0,-20 1-96,19-1 128,1 0 33,0 0-65,0-20 0,0 21-32,-20-1 0,20 0-96,-1 0 64,1 0-64,0 0 64,0 1-32,-20-2 32,21 2-32,-21-21-32,18 21 96,2-2-64,0 1 0,1 0 0,-21-20-32,20 21 64,-2-1-128,3-20 192,19 20-96,-20 0 64,-1 1-128,-19-1 32,20-20 64,0 20 64,0 0-96,-20 1 0,20-2 32,-1 1 32,1-20-32,0 21 0,0-1-96,0-20 64,-1 20 0,21 0 0,-20 0 32,1 1-32,-3-21 96,2 20-128,21 0 64,-21 0 32,-2 1-96,3-1 32,-1-1 32,0 2-96,0-1 128,19-19-64,-19 18 0,0 1-32,0 1 96,19-20-32,-19 18-64,0 1 0,21 0 32,-23 0 32,2 1 0,1-1-32,-1 0 0,0 0 32,-1 0-32,1 20-96,20-20 128,-20 0-64,-1 1 32,21-1 32,0 0 32,-1-1-160,-19 2 64,21-1 96,-23 1-64,22-1-64,-19 20 128,17-21-96,3 2 128,-21-1-192,19 0 96,-19 20 0,20-19-32,0-2 64,-21 21 64,21-20-128,1 1 32,-23 19 32,23-21-128,-21 2 256,18-1-224,-17 20 32,19-20 32,-20 0 32,19 20-64,-19-20 64,20 0 129,-21 20-226,21-20 65,-20 20 0,0-19 97,19-1-482,-19 20 866,1-20-449,17 20 0,-18-20 0,1 0-32,19 20 0,-21-20 0,21 1 0,-20 19 32,20-20-64,-21 20 64,1-21-64,20 2 64,-19 19-32,17-21 64,-18 2-64,1 19 0,-1-20 32,19-1-64,-19 2 64,0-1-32,19 20 32,-19-20 0,0 1 0,0-2-32,19 21-64,-19-19 128,0 19-32,20-20-96,-21 0 64,21 20 0,1-20 0,-23 0 64,23 20-32,-1-20-96,-22 20 128,3-19 0,19 19-96,-20-20 64,0 20 0,19-20-64,-19 20 32,20-20 32,-21 20-32,21-20-64,1 20 128,-23-20-64,23 1 32,-21 19 0,19-21-32,1 21-32,-20-19 64,19-2-96,1 21 160,0-19-96,-21 19 0,21-20 96,1 0-192,-3 20 96,-18-20 32,21 20-64,-23-20-32,23 20 64,-21-20 96,20 20-64,-21 0-96,21-19 64,0 19 0,-1-21 0,-19 21 0,21 0 0,-3-19 0,3 19 0,-3-20 0,3 20 0,-1 0 0,-1-20 0,-19 20 32,20-19 0,-21 19-32,21 0 0,1-21 0,-23 21-32,22-20 0,1 20 96,-3-19-128,3 19 96,-1-20-64,-1 20 64,1 0 64,-1-20-160,1 20 64,-20-20 32,19 20-128,1-20 96,-19 20 0,17 0 64,-17 0-64,19-20 32,-1 20-96,1 0 64,0-19-32,-1 19 128,1 0-192,-1-21 128,-19 21-32,21 0 0,-3 0-32,3 0 32,-1-19 64,-1 19-192,1 0 224,0 0-96,-1 0 32,1-20-64,19 20 32,-18 0 0,-3 0 32,-18-20-32,21 20-32,-2 0 32,1 0 0,0 0-32,-21-20 32,21 20 0,0 0 64,-1 0-64,-19 0 0,21 0 0,-3-20-32,-18 20 32,21 0-32,-21 0-32,19 0 128,1 0-32,-20-20 32,19 20-64,1 0-32,-1 0 32,-19 0-32,20-20 64,-1 20-32,-19 0 32,21 0-96,-21-19 96,19 19-96,-19 0 128,20 0-160,-21 0 128,21 0 0,-20 0-64,19 0 32,1 0-32,1 0 128,-3-20-128,-18 20 32,21 0 64,-3 0-128,3 0 0,-1 0 96,-21-21-32,1 21-64,20 0 128,-20 0-128,19 0 128,1 0-64,-1 0 0,22 0 0,-23-19 0,23 19 0,-2 0 0,-19 0 0,19 0 0,-19 0 32,-1-20-32,1 20-32,1 0 32,18 0-32,-19 0 64,-1 0-128,21-20 96,-21 20 0,1 0-32,0 0-160,-1 0-160,-19 0-129,1 0-288,-1 0-704,-20 0-2339,-20 0-7943</inkml:trace>
  <inkml:trace contextRef="#ctx0" brushRef="#br2" timeOffset="60365.4527">10321 8008 10794,'0'0'800,"0"0"1,0 0 1569,0 0-223,0 0-1347,0 0-255,0 0-65,0 0-127,0-21-257,0 21-160,0-19-193,0-1-415,0 0-577,0 0-1122,0 20-1440,0-20-5478</inkml:trace>
  <inkml:trace contextRef="#ctx0" brushRef="#br2" timeOffset="60545.463">10262 7789 9865,'0'-20'416,"20"0"-640,-20 1 128,0 19 416,0-20-352,0 0-1025,0 0-1473,20 20 992,-20-20 65,0 20-1890</inkml:trace>
  <inkml:trace contextRef="#ctx0" brushRef="#br2" timeOffset="60690.4713">10321 7610 4452,'0'0'2722,"0"0"-640,-19 0-192,19-19-385,0 19-768,0-21-513,0 21-160,0-19-128,-20 19-288,20-21-609,20 1-512,-20 1-994,0-1-1504</inkml:trace>
  <inkml:trace contextRef="#ctx0" brushRef="#br2" timeOffset="60833.4795">10302 7332 7078,'0'-20'705,"0"20"-449,0-20 1057,0 0-128,0 1-960,19-1-450,-19 0-1440,0 0-2595</inkml:trace>
  <inkml:trace contextRef="#ctx0" brushRef="#br2" timeOffset="61007.4894">10341 6974 1665,'0'-19'7559,"0"-1"-7623,0 20-192,0-20 448,0 0 481,0 0-385,0 0-320,20 20-32,-20-19 64,20-1 0,-20 0-801,0 0-1185,0 20-1377</inkml:trace>
  <inkml:trace contextRef="#ctx0" brushRef="#br2" timeOffset="61166.4985">10341 6618 8263,'0'-21'961,"-20"1"-769,20 20 129,0-20 479,0 0-800,0 0-384,0 1-353,0-1 641,0 0 32,0 0-1377,0 0-1730,-19 20-513</inkml:trace>
  <inkml:trace contextRef="#ctx0" brushRef="#br2" timeOffset="61316.5071">10282 6319 224,'0'-20'5989,"0"0"-4868,0 1-128,0 19 737,0-21 160,0 1-993,-20 1-641,20-2-256,0 2 32,0-1-128,0 0-673,0 20-864,0-20-930,0 0-1409</inkml:trace>
  <inkml:trace contextRef="#ctx0" brushRef="#br2" timeOffset="61475.5162">10282 5941 2626,'-20'-20'-64,"20"1"1057,0 19-449,0-20 609,0 20-576,0-21-481,0 2-672,-20-1-674,20 20-95,0-19 1025,0-1 224,0 20 160,-21-21 0,21 21-224</inkml:trace>
  <inkml:trace contextRef="#ctx0" brushRef="#br2" timeOffset="61642.5256">10262 5524 7751,'0'-40'-288,"0"40"640,0-20-256,0 1 32,0-1-96,0 0-1057,0 20-1793,0-21-129,0 21 1667</inkml:trace>
  <inkml:trace contextRef="#ctx0" brushRef="#br2" timeOffset="62334.5653">10262 5326 768,'0'-20'3331,"0"20"-2370,0-21 321,0 21 351,0 0-95,-20-19-834,20 19 129,0 0 224,0 0-64,0 0-449,0 0-319,0 0-257,0 0-161,0 0-63,0 0-32,0 19-385,0-19-384,0 0-929,0 21-832,20-21-3428</inkml:trace>
  <inkml:trace contextRef="#ctx0" brushRef="#br2" timeOffset="62522.5761">10262 5266 7815,'-20'0'448,"20"0"-352,0 0 1025,-21 0 481,3 0-1057,18 0-738,-20 0-415,-1 0 287,1 0 1,0 0-801,2 0-1505,-3 0-3652</inkml:trace>
  <inkml:trace contextRef="#ctx0" brushRef="#br2" timeOffset="62615.5814">9865 5246 1953,'-20'0'1890,"0"0"-4676</inkml:trace>
  <inkml:trace contextRef="#ctx0" brushRef="#br2" timeOffset="62831.5938">9567 5246 7623,'-40'0'833,"21"0"63,-1-20 97,20 20 289,-20 0-610,0 0-672,20 0-64,-20 0-256,20 0-1250,-21 0-2145,3 0-2499</inkml:trace>
  <inkml:trace contextRef="#ctx0" brushRef="#br2" timeOffset="62976.602">9110 5246 736,'-39'0'1474,"19"0"1440,0-20-1568,-19 20-1314,19 0-705,0 20-1537</inkml:trace>
  <inkml:trace contextRef="#ctx0" brushRef="#br2" timeOffset="63199.6148">8555 5306 5317,'-41'0'3363,"21"0"-3011,2 0-64,-2-21-192,-1 21 1,1 0-354,0 0-992,20 0-513,-19 0-1088,-1 0-417</inkml:trace>
  <inkml:trace contextRef="#ctx0" brushRef="#br2" timeOffset="63372.6246">8059 5306 6149,'-61'0'-704,"43"0"255,-3 0 802,1 0 672,0 0-929,0 0-481,-19-21-255,19 21 127,0 0-288,0 0-1601</inkml:trace>
  <inkml:trace contextRef="#ctx0" brushRef="#br2" timeOffset="63531.6338">7482 5326 5220,'-59'0'-96,"39"0"160,0 0 97,1 0 864,-1 0-929,0 0 0,0 0-128,20 0-32,-21 0-641,21 0-3331</inkml:trace>
  <inkml:trace contextRef="#ctx0" brushRef="#br2" timeOffset="63704.6436">7066 5306 2178,'-60'20'192,"40"-20"-288,0 0 224,1 0 1217,19 0-897,-20 0-672,20 0-737,-20 0 545,20-20 448,-20 20-96,20 0-1089</inkml:trace>
  <inkml:trace contextRef="#ctx0" brushRef="#br2" timeOffset="63841.6515">6749 5306 6534,'-41'0'1121,"41"0"0,-20 0-288,20 0 480,0 0-641,0 0-639,0 0-450,0 0-2305</inkml:trace>
  <inkml:trace contextRef="#ctx0" brushRef="#br2" timeOffset="64715.7015">6848 4669 9705,'0'-39'1217,"18"18"577,-18 21-33,0-19-31,21 19-961,-1 0-673,0-20-96,19 20-32,1 0 0,0 20 0,-1-20-129,-19 19-159,0-19-96,1 21 127,-21-2 129,0 1 96,0 19 96,0-18 160,-21-1 65,1-1-65,0 2-128,1-2-64,19 2-64,0-1-32,0-20-353,0 19-704,19 1-96,1-20-737,21 0-1345,-21 0-4196</inkml:trace>
  <inkml:trace contextRef="#ctx0" brushRef="#br2" timeOffset="65002.7179">7304 4749 8231,'-39'0'96,"19"0"-96,0 0 449,-1 19 544,21 2-897,-20-2-32,20 2-32,20-1 480,1-1-736,-1 1 320,18-20 64,3 20 161,-1-20 447,-1 0 225,-19-20 64,20 0-128,-21 20 224,1-19-288,-20-1-288,0-20-321,-20 19 0,-19 2-192,19-1-64,-20 20-96,1-21-384,-1 21-513,19 0-929,3 0-1601,18 0-6407</inkml:trace>
  <inkml:trace contextRef="#ctx0" brushRef="#br2" timeOffset="65305.7352">7662 4749 6470,'-20'19'-225,"-1"-19"225,21 21 1186,0-21-33,0 19-513,21 2-63,-1-1-289,-2-20 96,3 19 513,19-19-64,-20 0 64,19 0-64,-19-19 192,-20 19 192,20-20-128,-20-20-384,-20 19-97,0 2 33,-19-1-321,-1-1-352,-1 2-32,23 19-417,-23 0-576,21 0-1441,20 0-1858</inkml:trace>
  <inkml:trace contextRef="#ctx0" brushRef="#br2" timeOffset="65623.7534">7899 4570 10537,'0'-20'417,"0"0"768,0 20 769,20 0 320,-20 0-1569,0 0-257,20 20 65,0 0-225,1 19-64,-3 1-160,2 0 32,1 0-64,-1-1-32,-20 1-96,20-19-256,-20-1 96,0-1-225,18 1-320,-18 0-384,0-20-96,0 0-385,0 0-319,0 0-1411</inkml:trace>
  <inkml:trace contextRef="#ctx0" brushRef="#br2" timeOffset="65918.7703">8296 4570 5028,'20'0'929,"-40"0"897,1 0-1730,-21 20 96,0-20 385,1 19 31,-22 2 353,23-2 192,18 1-384,20 0 0,-21-1 64,42 2-33,-1-1 161,18-1-256,3 2-97,-1-21-63,19 19-193,0-19-224,1 0 33,-21 0-258,1 21-383,1-21-1186,-41 0-1569,0 20-8328</inkml:trace>
  <inkml:trace contextRef="#ctx0" brushRef="#br2" timeOffset="99832.7101">1766 13333 7046,'0'20'64,"-20"-20"-192,20 0 96,0 0 865,0 0 160,0 0-737,0 19 0,0-19 129,20 0-65,-20 0 32,0 0 65,0 0 31,0 0-96,0 0 65,0 0-1,0 0 1,0 0 31,18 0 65,-18 0-97,21 0-160,-1 0-32,0 0-128,19 0-63,-19 0 31,20 0 0,-20 0-32,19 0-32,1 0 32,1 0 32,-23 0-64,23 21 0,17-21 32,-17 0 0,18 0 0,1 0-64,-1 0 64,2-21-32,-3 21 0,1-19 0,2 19-32,-2 0 32,20 0 0,-19 19 32,19-19-32,0 0 0,2 0 32,18 0-32,0 0 64,1-19-96,-1 19 128,-20-20 0,20 20-96,0-20 64,-20 20 160,21 0 33,-21 0-129,20 0-32,-18 0 32,18 0 32,0 20-32,19-20 64,-17 0 1,-2 0-65,-20 20-64,20-20 0,-20 0-96,0 19 64,0-19-96,-18 0 0,18 21 64,0-21 0,2 0 32,-22 0-32,20 0 0,20 0 0,-20 0 0,1 0 32,0 0-32,-1-21 64,0 21 0,-19 0-64,-1 0 0,-19 0 0,-1 0-32,1 0 0,-19 0-96,-1 0-193,-2 0-127,3-19-193,-21 19-384,0 0-1569,0 0-6150</inkml:trace>
  <inkml:trace contextRef="#ctx0" brushRef="#br2" timeOffset="110539.3225">1766 13372 2017,'-20'0'1314,"20"0"-706,0 0 673,-20 0 577,20 0-416,-21-19-161,21 19-512,0 0-33,0 0 161,0 0 0,0 0-32,0 0-129,0 0-127,0 0-161,0 0-159,0 0-225,0 0-32,0 0 0,0 0 96,21 0 0,-1 0-64,0 0-64,19 0 0,1 0 0,19 0 0,1 0 32,-1 0-96,2 19-96,18-19-192,0 0-129,0 0-95,20 0 63,0 0 225,21 0 32,-21-19 31,0 19 1,-20 0-160,2 0-97,-2-20-63,-20 20-193,1-20-512,-21 20-545,1-19-2818</inkml:trace>
  <inkml:trace contextRef="#ctx0" brushRef="#br2" timeOffset="111967.4042">1805 13313 3939,'-21'0'1313,"21"-19"-416,-18 19 288,18 0 417,0 0-545,0 0-513,0 0-127,-20 0 127,20 0 97,0 0-96,-20 0 63,20 0 33,0 0-97,0 0-159,0 0-193,20 0 0,-20 0 288,0 0-31,20 19-161,-2-19-160,23 0 64,18 0-192,-19 0 0,19 0 0,22 0 32,-23 20-32,42-20-32,-21 0-224,40 0 32,-20 0 128,21 20-64,-21-20 64,0 0 128,0 0-32,-20-20 0,2 20 0,-2-20-64,-40 20-513,1 0-512,-20 0-352,-20 0-1186,0 0-4868</inkml:trace>
  <inkml:trace contextRef="#ctx0" brushRef="#br2" timeOffset="119699.8464">1527 12339 1505,'0'0'1858,"-20"0"-129,20 0-31,-20 0 352,1 0-320,19-20-673,0 20-321,0 0-191,0 0-129,0-19-224,0 19-96,0 0-96,19 0 0,-19 0 32,0 0 0,0 19 0,0 1 129,20 1-1,-20-2-64,0 1 0,20 19-32,-20 2-32,20-2 0,-20 1 0,20 0 0,-20 19 32,19-19-64,-19 0 64,20-1-32,-20 22 64,0-22-32,0 21-32,0-20 33,0-1-1,0 1 0,0 0-32,0-1 0,0-19 0,0 0-32,0 20 64,0-20-64,0-1 32,0-19-32,0 20 32,0-20 32,0 21-96,0-21 64,0 19-64,0-19 64,0 0 64,0 0-96,0 0 32,20 0 32,-20 0 32,0 20 0,20-20 64,-20 0-63,21 0-65,-3 0 96,2 0-192,21 0 128,-21 20-128,19-20 0,1 0 0,-1 0-65,1 0 33,0 0 64,-1 0 0,-19 19 32,21-19 0,-3 21-32,23-21 32,-23 20 32,3-20-32,18 0 32,1 19-32,-1-19 32,2 0 32,-3 21 0,22-21 0,-20 19-31,19-19 31,-20 0 0,1 0-64,19 0 64,-20 0 0,22 0-64,-2-19 0,0 19 32,0 0-32,0-21 32,21 21 0,-20-19-64,-1 19 32,0-20 0,20 20 0,-19-21 32,0 21-32,-1-19 0,20 19 0,-19-20 0,-1 20 32,0 0-64,1 0 0,-1 0-32,0-20 32,0 20-64,-18 0 160,18-19-32,0 19-32,0 0 0,-18 0 32,18 0-32,0-21-32,-19 21 32,19 0-96,-20 0-97,22 0-63,-22 0 96,0 0 96,1 0 0,-1-20 64,1 20 0,-1 0 0,0-19-32,-18 19 32,18 0-128,1 0 64,-21 19 0,21-19 32,-1 0-32,-19 0-129,19 20 1,2-20-96,-22 0-32,21 0 224,-21 0 128,1 0 0,-20 0 32,0 0 160,-1 0 0,1 0-32,-20 0 97,0-20-161,0 20 128,-20 0 96,20-19-96,-19-1-159,-1 0-33,20-20 0,-20 20 128,0-19 0,0-1-64,1 0-64,19-19 0,-20-2-64,20 3 0,0-3 0,0 2 0,0-1-64,0 21 64,20-21 0,-20 1 0,0 19 0,19-20-32,1 21 32,-20-21 0,20 20-32,-20 0-96,0 20-96,0 20-161,-20 0-95,20 0 32,-20 0 95,1 0 257,-1 0 96,0 0 32,-20 0 160,21 0-63,-21 0-1,-1 0-32,-18 20-32,1-20 0,-3 20-64,2-20 0,-21 20 0,0-20 0,1 20 0,0-20 0,0 0 0,-20 20 0,18-20 32,-18 0-32,0 0 0,0 0 64,0-20-96,-1 20 128,1-20-32,0 20 0,0-20 32,-21 20-96,21-20 0,-20 0 32,1 20-64,-2 0 0,-19 0 64,20-19-64,1 19 0,-2 0 32,1 0 0,-21 19 0,2-19 32,-1 20 0,20-20 0,-19 0 32,-2 0 0,21 20-32,-39-20 0,18 20 32,41 0-31,0 0-33,20-20 192,-41 19-96,1 1 0,-21 1-64,2-2-64,19 1-288,20 0-898,-1-20-1985</inkml:trace>
  <inkml:trace contextRef="#ctx0" brushRef="#br2" timeOffset="121982.977">10877 8862 4484,'-20'-20'1025,"20"20"0,0 0-321,-20 0 321,20 0-64,-19 0-544,-1-20-321,0 20 96,-20 0 32,1 0-128,-22 0-160,3 0-544,-22 20-610,1-20-63,-21 0 416,-18 0 545,19 0 320,-1 20 641,1-20 384,19 20-769,0-20-288,22 20 32,-3 0 0,22-20 96,19 19 0,0-19-96,20 21 96,0-21 449,20 19 223,-20-19-415,40 20-353,-21 0 0,1 0-128,0 20-129,1 0-159,-21-1-64,0 1 480,0 0 0,0 19 0,0-19 32,-21 0 160,21-21 192,0 22 97,-20-22-161,40 1 96,-20-20-63,41 20-97,-3-20-96,23 0-192,18 0-192,20 0 64,0 0-321,1 0 1,19 0 287,0 0-63,-1 19-705,2-19-640,-1 21-833,20-1 1152,-39-20 1282,18 20 225,-38-20-354,-21 0 1507,-19 20 127,-19-20-704,-3 0 64,2 0 608,-20-20 545,0 20-481,0-20-448,0 0-224,0-1 352,0-18-416,-20 0-448,20-21-321,0-20 0,0 1-96,0-1-129,-18 1 1,18-1 64,0 21 128,0-1 0,-21 20 320,1 21 161,0-1-353,-19 20-128,-1 0 0,0 0-64,1 0 32,-1 20-160,-19-1-673,18 1-577,-38 0-383,19 0-2756</inkml:trace>
  <inkml:trace contextRef="#ctx0" brushRef="#br2" timeOffset="146531.381">20247 12101 7463,'21'0'-97,"-21"0"-63,20 0 769,-2 20 640,3-20-704,-1 0-385,20 0-128,-21-20 32,1 20 64,0 0 192,0 0-63,0 20-129,-20-40 0,19 20 0,1 0-128,0 0 64,20 0-64,-21 0 32,21 0-32,19 0 0,2 0 0,-2 0 0,20 0-32,1 0 32,20 20 0,19-20-32,-1 0 0,21 20 0,19-20 64,-18 0-32,38 0 0,2 0 64,-2 0 0,1 20 0,-21-20-32,1 0-32,0 20 0,20-20 0,-41 19 32,-18 1 32,-41-20 289,20 20 159,20 0-416,1 0-128,-1 0-224,-20-1-801,-40 1-1153,2-20-3588</inkml:trace>
  <inkml:trace contextRef="#ctx0" brushRef="#br2" timeOffset="147520.4377">14789 13234 9513,'-41'19'1153,"21"1"-289,20-20-287,0 0 608,0 0 0,0 0-288,20 0-384,1 0-225,17 0-96,3 0-64,18 0-128,21 0 0,19 0 0,19 0 0,2 0-160,19 0-192,19 0 288,2 0-33,38 0 1,21 0 128,0 0 0,-2 0 0,21 0-32,-19 0 33,20 0 63,-22 0 0,1 0-32,-19 0-64,-1 21 64,1-21-32,-40 0-32,20 19 0,-40-19 0,-1 0 64,-18 0-32,-21 0-32,-39 0-128,-21 0-353,-19 0-1280,-20 0-2692,-40 0-4099</inkml:trace>
  <inkml:trace contextRef="#ctx0" brushRef="#br2" timeOffset="163365.3439">13418 11168 1985,'0'20'64,"0"-1"641,0 21 608,0-20 321,0 19-481,0 1-352,0 0-161,0 20 1,0-20 224,-20 19-32,20-19-97,0 0-63,0 19-289,0 1-160,0-21-95,20 1-65,-20 20 32,20-20-96,-20-21 0,21 21 32,-21-20 96,0 0 256,0 0-95,18 0 95,-18-20-32,0 0 1,0 0-161,0 0-32,20 0 0,-20 0-32,20 19-64,1-19 0,-1 0-64,-2 0 64,2 0-32,21 20-32,18-20 0,-19 20 0,19-20 32,1 20 0,19-20-64,-20 20 32,22-20 32,18 20-32,-20-1 32,21-19-32,-1 20 0,0 0 0,0 0 0,0-20 0,21 20 0,-1 0 0,19-20-32,-19 0 0,21 19 0,-21-19 32,-1 0 0,2 20 0,19-20 0,-19 0 32,-1 21-32,-20-21-32,19 0-64,-19 0-192,0 0 64,21 0 64,-21 0 64,0 0 64,0 0 32,1 0 0,-20 0 0,-1 0 32,0-21-32,-38 21 32,-3-20-64,-17 1 96,-1 19-32,0-20 64,-20 20 0,0-20 0,0 0 32,-20 20-32,20-20 0,-20 0 0,20 20 32,0-19-31,0-1-1,-21-20 128,21 20-32,0-19 0,0-21-96,0 19-96,0-18 192,-20 0-192,20-1 33,0 1-130,-18-1-31,18 1-96,0-20 64,0 18 64,-20 2 160,20-1-32,0 20 0,0 21 0,0-21 0,0 20-64,0 0 32,0 1-64,20-1 0,-20 0 32,18 0-32,-18 0-32,0 20-32,20-20 96,-20 20 32,0 0-65,-20-19-127,2 19 64,-2 0 64,-21 19 64,-18-19-32,-1 0 0,-19 20 32,0-20 64,-20 0-96,-1 20 0,-19-20-32,0 0-32,-19 0 96,-2 0-32,-18 0 64,-22 0 0,2-20 32,-1 20 0,1 0 0,-22 0 0,2 0 0,-1 0-32,1 0 32,20 0-96,-21 0 64,41 20 32,-22-20-96,42 20-32,19 0-480,-1 0-834,21-1-1985</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0:19.213"/>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brush xml:id="br3">
      <inkml:brushProperty name="width" value="0.05292" units="cm"/>
      <inkml:brushProperty name="height" value="0.05292" units="cm"/>
      <inkml:brushProperty name="color" value="#00FF00"/>
    </inkml:brush>
  </inkml:definitions>
  <inkml:trace contextRef="#ctx0" brushRef="#br0">10242 8584 3331,'-21'0'1249,"21"0"32,0-20 224,0 20 1,0 0-289,0 0-672,0-20-225,0 20 96,0 0 65,21 0-97,-21 0-96,20 0-31,0 0-1,-20 0 0,39 0 0,-19 0-31,0 0 95,20 0 0,-1 0 0,21 0-95,-1 0-33,20 0-96,2 0 64,18 0-128,19 0 32,-19 0-32,21 0-32,-1 0 32,0 0-32,1 0 32,18 0 0,1 0 0,1 20 32,-2-20 32,-19 0 1,21 0 31,-21 0-128,-1 20 0,1-20 32,-19 0 0,-1 0-32,-19 0 0,-1 0 0,-20 0 0,-18 0 32,-3 0-192,-38 0-609,0 0-1505,-18-20-5414</inkml:trace>
  <inkml:trace contextRef="#ctx0" brushRef="#br0" timeOffset="3679.2104">673 6260 5925,'-39'0'96,"39"19"0,0-19 769,0 0 1025,0 0-128,0 0-673,20 0-641,-1 0-64,1 0 1,20-19-129,19 19-128,-18 0-96,17 0 0,3 0-32,18-21 0,20 21-160,21 0 32,-1 0 128,-1 0 32,62-20 32,18 1 256,21 19 257,18-21 31,-39 21-95,-19 0-97,-40 0-224,-20 0-95,-19 0-65,-1 0 64,-20 0-96,-19 0 0,-21 0-225,-19 21-223,1-21-64,-21 0-193,0 0-288,0-21-2594,-21 21-5638</inkml:trace>
  <inkml:trace contextRef="#ctx0" brushRef="#br0" timeOffset="59280.3906">5736 6895 1249,'-20'0'1954,"20"0"-97,-20 0 738,20-20 31,0 20-384,-20 0-480,20 0-417,0-20-288,0 20-160,-20 0-32,20 0-96,0 0-385,0 0-224,0 0-32,20 0 97,-20 20-33,20-20 160,0 20-160,0-20 0,-1 20 65,21 20-161,0-21 0,19 21-32,-18-20 64,18 20-128,0 0 96,1-21-160,-21 21-224,21-20 512,-19 0-384,-23 0 64,2 0-128,0-20-65,1 0-63,-21 0-193,0 19-95,0-19-65,0 0-320,-21-19-544,1 19-1186,20-20-3811</inkml:trace>
  <inkml:trace contextRef="#ctx0" brushRef="#br0" timeOffset="59554.4063">6291 6796 11402,'-20'0'1570,"2"0"-1346,-3 0 353,1 20 512,0 19-417,-20 1-223,1 20-129,-1-1 96,-19 20 225,18-18-161,3 18-384,-3-40 193,21 21-289,0-40-96,1 19-321,19-19-383,0 0-930,0-20-2722,0 0-6277</inkml:trace>
  <inkml:trace contextRef="#ctx0" brushRef="#br0" timeOffset="62844.5945">7225 6895 3843,'0'0'2691,"-21"0"191,21-20-319,0 20-673,0 0-289,0 0-320,0 0-640,0 0-417,21 20 353,-1 0-1,39 0-127,-19 19-161,19 21 0,-19-20-192,19 19 0,2-19 1,-23 0-33,23 0 64,-22-1-192,1-19 128,-20 0-64,-1 0-353,-19 0-383,0-20-417,0 19-385,-19-19-1184,19 0-2980</inkml:trace>
  <inkml:trace contextRef="#ctx0" brushRef="#br0" timeOffset="63066.6072">7840 6836 13869,'-20'0'672,"-20"0"-351,1 39 479,-1 1 161,-19 19-192,-2 21-192,-18-1-417,20 1-64,19-21-32,1 1-32,-1-20-320,20-1-321,20 1-608,0-20-1666,20-20-5221</inkml:trace>
  <inkml:trace contextRef="#ctx0" brushRef="#br0" timeOffset="64366.6815">8911 6955 6374,'-18'-20'2017,"-2"20"258,20 0-418,0-20-191,0 20-321,0 0-288,0 0-480,0 0-289,20 20 192,-2-20 65,3 20-129,19 19 97,19-19-193,-19 20-192,19-1 0,20-18 1,-19 19-129,-1-1 0,2-19-32,-22 20-65,1-21 1,0 1-352,-21 0-33,1-20-255,0 20-129,-20-20-224,0 0-352,0 0-673,0 0-417,0 0-2337</inkml:trace>
  <inkml:trace contextRef="#ctx0" brushRef="#br0" timeOffset="64633.6968">9488 6875 13837,'-60'20'832,"39"-20"-832,-17 20 193,18 0 607,-21 19 33,-18 21-192,19-1-321,1 2-192,-1-2-32,1 0-64,19-19-32,0 0-64,20-1-224,0-19-193,0-20-447,0 20-706,0-20-2434</inkml:trace>
  <inkml:trace contextRef="#ctx0" brushRef="#br0" timeOffset="65706.7582">11849 6895 4964,'-18'0'4645,"-3"0"-1987,21 0-448,0 0-640,0 0-609,0 0-353,0 0-288,21 0 417,-3 20 128,2 0-320,21 0-257,18 19 96,1 1-288,-21-20-32,41 19 64,-21 1-64,0-19-31,-18 18 63,18-19-257,-39 0-95,20 0-128,-40-20-385,20 0-192,-20 0-384,0 0-705,0 0-1954,-20 0-6630</inkml:trace>
  <inkml:trace contextRef="#ctx0" brushRef="#br0" timeOffset="65981.7739">12406 6895 15054,'-20'0'672,"0"0"-832,20 20 320,-39 0 385,19 19-129,-21 1-320,3 0 161,-3 20 223,2-1-160,-1 1-191,0-21 31,1 1-160,19 0-193,0-1-543,20-19-738,0-20-1344,20 0-2531</inkml:trace>
  <inkml:trace contextRef="#ctx0" brushRef="#br0" timeOffset="66897.8263">13894 6974 7527,'-59'-19'288,"39"19"-160,0 0 2114,1-20-929,-1 20 1,20 0 223,-20-20-256,20 20-224,0 0-32,0 0-32,0 0-256,0 0-193,0 0-159,20 20-97,0-20 193,-1 20-321,21-1 64,1 1 96,-3 20-64,23-20-159,-2 19-33,20-18-32,-19 19 64,-1-1-128,0-19 64,-19 20-96,1-21-97,-3 1-159,3 0-96,-41 0 224,20-20-129,-20 0-95,0 0-33,0 0-31,-20 0-513,20-20-320,-20 20-609,-21-40-2370</inkml:trace>
  <inkml:trace contextRef="#ctx0" brushRef="#br0" timeOffset="67142.8403">14390 6836 9833,'-38'19'1089,"17"-19"-993,1 40 1826,-19 0 192,-1 19-865,-19 1-352,-1 0-193,21 19-127,-21-19-289,21-21-224,19 1-160,-1 0-320,21-1-705,0-19-1698,0 0-5541</inkml:trace>
  <inkml:trace contextRef="#ctx0" brushRef="#br1" timeOffset="71290.0775">10142 4113 11434,'0'0'1666,"-20"0"-225,20 0 129,0 0-385,0 0-512,0 0-513,20 0-32,0 0 480,21 19 65,-2 21-225,21-20-159,-1 20-33,1-20-128,-1 19-32,20 1 32,-18 0-64,-2 0 32,0-20-96,-19 20 0,0-21 0,-21-19 0,1 20-512,-20-20-289,0 0-192,0 20-128,0-20-384,-20 0-449,1 0-1153,-21 0-3267</inkml:trace>
  <inkml:trace contextRef="#ctx0" brushRef="#br1" timeOffset="71515.0904">10758 4132 5637,'0'-19'8552,"-20"19"-8264,20 0 289,-19 0 224,-1 19-449,-20 2 32,1 18 129,-22 21 127,23 0 129,-23-1-353,22 1-255,-1-1-97,0 1-64,20-20-193,1-21-447,19 21-225,0-20-993,0 0-3395</inkml:trace>
  <inkml:trace contextRef="#ctx0" brushRef="#br1" timeOffset="72784.163">13001 4153 8263,'-20'0'5125,"20"0"-3587,0 0 63,0 0-512,0 0-512,0 0-385,20 19 192,0 1 97,21 0 95,-3 20-31,23-1-385,-2-18-32,0 19 32,1-1-96,-1-19-96,-19 0-128,-1 0-128,1 0-129,-19-20-159,-1 19-353,-20-19-480,0 0-609,0 0-513,-20-19-3394</inkml:trace>
  <inkml:trace contextRef="#ctx0" brushRef="#br1" timeOffset="72986.1745">13517 4172 13356,'0'0'1409,"-20"0"-960,0 0 640,2 20-128,-23 0-224,1 20-289,-19-1-32,0 22-223,19-2-129,-19 1-96,39-21-417,0-19-512,-1 0-768,21 0-1923,0 0-5380</inkml:trace>
  <inkml:trace contextRef="#ctx0" brushRef="#br1" timeOffset="73873.2253">14947 4113 15214,'-20'19'1089,"0"-19"128,20 0 0,0 0-608,20 21 31,20-2 321,-1 1-288,1 20-225,19 0-95,22-21-225,-23 21-32,3 0-64,-2 0 0,0-20-64,-19 0-224,0 0-33,-1-1-351,-19 1-513,-20-20-449,0 0-384,0 0-480,-20 0-3748</inkml:trace>
  <inkml:trace contextRef="#ctx0" brushRef="#br1" timeOffset="74084.2374">15582 4113 15150,'-20'0'897,"0"0"-737,-19 19 833,-1 2 0,0 18-449,-19 21-223,-20 0-193,18-1 32,2 1-160,-1-20 32,21-1-320,19 1-577,0-20-673,20 0-1376,20-1-3653</inkml:trace>
  <inkml:trace contextRef="#ctx0" brushRef="#br1" timeOffset="74781.2772">16277 4113 10890,'-79'0'1665,"59"0"-1120,0 0 864,-1 0 193,3 0-577,18 0-321,-20 0 65,20 0 160,0 19-192,20-19 31,-2 21-127,3-2-289,19 1-95,-1 20-65,21-20-32,-21 19-32,21 1-96,19 0 0,-20 0-64,-18-20-64,18 20-192,-39-21-33,20-19-255,-20 20-513,-20-20-417,0 0-479,0 0-1186,0 0-4132</inkml:trace>
  <inkml:trace contextRef="#ctx0" brushRef="#br1" timeOffset="74983.2888">16674 4073 17008,'-59'20'160,"-1"19"961,21 1-64,-42 20-449,22-1-383,0 2-193,19-2-128,0 1-321,21-21-544,19 1-800,0 0-1507,19-21-3522</inkml:trace>
  <inkml:trace contextRef="#ctx0" brushRef="#br1" timeOffset="75734.3317">17269 4073 11627,'-20'0'1537,"1"0"-448,-1 0 961,20 0-513,0 0-319,0 0-482,0 0-287,0 20 255,20-20 33,-1 20-128,1 20-225,21-21 32,17 21-159,-17 0-65,38-1-32,-20-18-32,1 19-128,19-21 96,-20 21-256,-18-20-64,-1-20-129,-1 20-319,-39-20-289,20 0-352,-20 0 96,0 0-769,-20-20-1890,1 0-1697</inkml:trace>
  <inkml:trace contextRef="#ctx0" brushRef="#br1" timeOffset="75972.3453">17905 4033 15502,'-20'-20'801,"20"20"-385,-20 0 577,1 0-224,-21 20-481,-1 1 33,-18 18 159,-20 40 385,-1 1-160,1-1-257,0 1-224,20-1-128,18-19-64,21-20-288,0 0-481,20-21-704,20 1-769,0 0-4741</inkml:trace>
  <inkml:trace contextRef="#ctx0" brushRef="#br0" timeOffset="82400.7129">2043 7173 4260,'-60'0'1825,"41"0"289,-21 0-64,20 0 0,0 0-416,1 0-449,-1 0-448,0 0-129,20 0-95,-20 0-129,20-19-224,0 19-160,0 0 32,0 0-96,20 0 128,0 0-64,0 0 0,19 0 64,21 0-96,-1 0 0,40 0 64,1 0-32,-21 0 0,1 0-64,-1 0-160,-20 0-193,2 0-127,-2 0-1,-19 0 65,-21 0 32,1-21 63,-20 21 65,0 0-801,0-19-2338,-20 19-1570</inkml:trace>
  <inkml:trace contextRef="#ctx0" brushRef="#br0" timeOffset="82666.7282">2560 6994 5413,'0'0'3747,"20"0"-3651,-20 0-192,18 0 545,-18 0 287,21 0-255,19 0-65,-1 20-128,1 0-63,0 0 95,-1 0 96,1-20-159,-20 19-1,1 2 32,-3-2-64,2 2 33,-20-21 63,0 19 385,-20-19 31,2 20-319,-23 0-225,1 0-128,-19 0-481,19-1-1216,-19 1-1378,-2 0-3171</inkml:trace>
  <inkml:trace contextRef="#ctx0" brushRef="#br1" timeOffset="84095.81">1766 4391 3010,'-40'20'2275,"40"-20"-2852,0 0 449,0 0 608,0 0 962,20 0 31,-20 0-512,20 0-64,-2 0 224,3 0-288,19 0-321,-1 0-192,41 0-159,-1 0-97,41-20 32,-1 20-96,-1-20 32,1 20-32,-19 0-64,-40 0-289,-1-19-543,-19 19-802,-1 0-1121,-19 0-1024</inkml:trace>
  <inkml:trace contextRef="#ctx0" brushRef="#br1" timeOffset="84404.8277">2539 4192 10025,'21'0'1826,"-1"0"-2371,-2 0 545,3 0 321,19 20 607,-1-20-223,1 0-385,0 20-224,-1 0 257,21-20 31,-39 20-32,17-20-255,3 19-1,-21 2-64,-2-21 64,-18 19-32,0 2 96,0-2 192,-38 1 33,17 0-289,-37 0-32,17 20-64,1-21 32,-19 1-416,19 20-1282,1-20-2594</inkml:trace>
  <inkml:trace contextRef="#ctx0" brushRef="#br2" timeOffset="99048.6652">9885 7253 4099,'0'0'929,"0"0"1185,0 0 769,0-20-801,0 20-673,0 0-416,0 0 128,0 0-224,0 0-384,0 0-257,0 0-224,0 0-64,0 20 96,0-1 0,0 1-32,20 0 96,-20 0 128,0 20 129,0-1-129,0 1 128,0 0-159,0-1-1,0 1-480,0 0 544,19-21-288,-19 22 0,0-21-128,0-20-129,0 20-255,0-20-513,0 20 64,0-20-833,0 0-960,0 0-2211</inkml:trace>
  <inkml:trace contextRef="#ctx0" brushRef="#br2" timeOffset="99575.6954">9666 7591 7463,'-20'0'1569,"20"0"-1217,0 0 962,0 0 639,0 0-831,0-21-386,20 2-31,-20 19 128,21-21-385,-21 1 1,20 1-97,-2-1-192,2 0-64,21 0-64,-21-20 96,-1 21 0,1-1-64,0-20-64,0 20 65,0 0 127,-1 1-128,1 19 0,-20 0-64,0-20 192,0 20-192,0 20 64,20-20 96,-20 19 32,0 1 1,20 0-33,0 0-32,-1 20-32,1-40-128,0 19 128,0 1-192,1-20-513,-3 20-960,2-20-3652</inkml:trace>
  <inkml:trace contextRef="#ctx0" brushRef="#br2" timeOffset="100246.7337">9905 7332 800,'0'-20'1730,"0"20"704,-20-20 129,20 20-449,0 0-609,0 0-416,0 0-224,0 0-289,0 0-159,0 0-161,0-20-96,0 20 0,0 0-64,0 20-63,0-20 159,0 20 224,-20 20 65,20-1-161,0 1-96,0 0 32,0-1-128,0 21 97,0-20 63,0 0-32,0 20-128,0-21 129,0 1-161,0 0 64,0-1-192,0 1 128,20-20-64,-20 0-32,0 0 64,0-20-96,0 0 0,0 0-417,0 0-640,0 0-1249,0-20-2370</inkml:trace>
  <inkml:trace contextRef="#ctx0" brushRef="#br2" timeOffset="209688.9934">19116 3378 5541,'20'-20'480,"-20"20"513,0-20 737,0 20-161,0 0-832,0-20-160,0 20 415,0 0 65,0-20-96,0 20-352,0 0-545,0 20-256,20-20 160,-20 40 32,0-20 64,0 39-64,0-19 32,0 19 32,0 1-64,0-1-32,0 1 64,0-20-32,0 20 0,0 0 64,0-21-128,0 21 128,0-21-64,0 2-64,0-2 0,-20 0-32,20 1 64,0-20 32,-20 20 0,20-20 0,0 0 32,0-20 32,0 19 0,0-19-32,0 0 128,0 0-32,0 0 64,0 0-192,0 21 32,0-21-32,0 0-32,0 0 32,0 0 0,0 0 32,0 0 32,0 0 1,0 0 95,0 0-96,0 0 64,0 0-64,0 0-32,0 0-32,20 0-32,-20 0 32,0 0 0,20 0 32,-20 0 0,19 0-32,-19 0 32,20 19 0,0-19 32,0 0-64,0 0 0,-1 0 32,-19 0-32,20 0 0,0 0 0,0-19 32,0 19-32,-1 0 96,1 0 0,-20-21-96,20 21 32,-20 0-32,21-19 0,-1 19-32,-20 0-32,38 0 32,-17 0 32,19 0-64,-1 0 64,1 0 0,0 0-32,-1 0 32,1 0 0,-1 0-32,1 0 0,1 0 32,18 19 0,-19-19-32,19 0 32,0 21 0,-19-21 32,19 0-32,1 19 0,-1-19 0,-18 0 0,18 21 0,1-21 0,-21 19-32,21-19 32,-1 20 32,2-20-32,18 0 0,-20 20 0,1-20 0,19 0 0,0 0 32,-18 20-32,-2-20 0,20 0 32,-19 0-32,19 20 32,-20-20-32,20 20 0,2-20 32,-2 0 0,-20 0-32,20 19 0,22-19-32,-22 0 32,0 0 0,0 0 32,-19 0 0,19 0 64,0 0 0,0 20-31,-18-20-33,18 0 0,0 0-32,20 0 0,-20 0 0,21 0 0,19 0 0,-40 0 32,2 0-32,-2 0 0,-20 0 32,-19 0-96,19 0 64,1 0-96,19 0-33,0 0 65,-18 20 0,18-20 32,-20 0 32,1-20 0,-1 20 0,-18 0 64,-3 0 0,3 0-32,-21 0 129,-20 0-129,18-20-32,-18 20 0,21 0 32,-1 0-32,-20 0 32,20 0 0,0-19-32,-1 19 0,-19-20 0,20 20-32,-20-20-96,0 0 95,20 0-31,-20-19 0,0 18 0,0-19-224,20 1 0,-20-1-33,20 0-31,-20 0 160,19-19 96,-19 19 96,0-19 0,0-1 160,0 21 0,0-21-96,0 20-32,0 0-64,0 20 32,0-19-32,0 18-64,0 2-64,20-21 32,-20 21 64,0-2 96,0 21 0,0-20 32,0 1 96,0 19 32,0-20 32,0 20-192,-20 0-96,20 0-32,-19 0 0,-1 0 0,0 0 0,0 0 64,-19 0 32,-1 0 32,-19 0 0,-2 0 0,2 0 0,-1-20 32,-19 20 32,-20 0-32,-1 0-64,1-20 0,-20 20 0,-19 0 0,-22-20-32,22 20 32,-1-20 0,19 20 0,1-19 0,0 19 0,19-20 32,-18 20 0,-1 0-32,0 0 0,-21-20 0,21 20 0,1 0 0,-1 0 32,-21 0-32,21 0 0,1 0 193,-22 0 63,21 0-32,-21 0 64,23 20 1,-3-20-97,1 0-96,-21 0 0,21 0-32,-19 0 64,19 0 128,-21 20-128,22-20-31,19 0-97,0 19 64,-2-19-64,42 0-513,0 0-832,-1 0-2082,21 0-7560</inkml:trace>
  <inkml:trace contextRef="#ctx0" brushRef="#br2" timeOffset="213453.2088">22213 6656 928,'-20'0'1538,"20"0"256,-20 0 127,20 0-95,0 0-160,-20 0-257,20 0-192,0 0-32,0 0-224,0 0-352,0 0-129,0 0-159,20 0-65,0 0-128,0 0-64,-1 0 0,21 0-64,0 0 32,-1 0-32,22 0 0,-23 0-128,3 0-449,-2 0-384,1 0-768,-20 0-1282,19-19-1986</inkml:trace>
  <inkml:trace contextRef="#ctx0" brushRef="#br2" timeOffset="214138.248">23623 6736 6277,'0'20'1794,"0"-20"-897,-21 0 961,21 0 0,0 0-1058,21 0-511,-1 0 223,18 0-128,3 0-127,-2-20-129,1 20-96,0 0-32,-1 0-32,1 0-224,19 0-193,-19 0-448,-1 0-640,1 0-353,-19 0-576</inkml:trace>
  <inkml:trace contextRef="#ctx0" brushRef="#br0" timeOffset="233085.3317">19810 7312 672,'0'-20'1890,"0"20"64,20 0 96,-20 0-289,0-20-31,0 20-321,0 0-256,-20-19-256,20 19-192,0 0-385,0-20-160,0 20-160,-20 0-32,1 0-96,-1 0 32,0 0 96,-20 20-32,1-1 0,19 1 32,-20 0 0,1 0 64,19 20-64,0-1 32,-1 1 0,3 0-32,18-1 0,0 1 0,18 0 32,3 0 64,19-20-64,-1 20 0,1-20 97,0-1-65,19 1 0,0-20 32,2 0 32,-3 0-96,3-20 96,-2 1 0,-19-1 32,-1 0 32,1-20 33,-1 0 31,-39 0 128,20 0 129,-20 1-97,-20-21-63,1 20 63,-21 1-256,0-1-320,1 0 448,-21 21-352,21-1 64,-2 0-256,21 20-705,2 20-1185,-2-20-2627</inkml:trace>
  <inkml:trace contextRef="#ctx0" brushRef="#br0" timeOffset="233697.3667">20604 7690 7623,'0'0'1986,"0"0"-1826,0 0 705,0 0 672,0 0-256,0 0-896,0 0 287,-19 20 353,19-20-288,-20 20-353,-20 19-288,20-19 32,-19 0-63,-1 0-258,20 19-159,-19-19-321,19 0-800,0 0-2339,20-20-6628</inkml:trace>
  <inkml:trace contextRef="#ctx0" brushRef="#br0" timeOffset="234303.4013">21181 7332 5797,'-20'-20'1569,"20"20"834,0-20-289,0 20-417,0 0-479,-21 0-450,21 0-479,0 20 351,21 0-63,-21 0-97,0 19-128,20 1-95,-20 0-129,20 19-32,-20-19 0,0 19 0,0-38-96,0 19 32,19 0-96,-19-21-96,20 1-192,-20 0-225,0 0-768,0-20-1474,20 0-3171</inkml:trace>
  <inkml:trace contextRef="#ctx0" brushRef="#br0" timeOffset="234577.417">21537 7769 9096,'20'20'3011,"-20"-20"-3011,0 20 737,0 0 864,-20-20-640,0 20-769,2-1-192,18 1-64,-21 0-64,1 0-320,0 0-898,0 0-1312,1-20-3524</inkml:trace>
  <inkml:trace contextRef="#ctx0" brushRef="#br0" timeOffset="235103.4471">22015 7451 11242,'-20'-20'513,"20"20"-289,20 0 929,-20-20-192,39 20-289,1 0-287,-1 20-1,21-20 225,-1 20-65,-19 0-480,-1 0-128,-39 19 64,20-18-288,-20 19-192,0-21 127,-20 0 129,1 2 192,-1-1 32,-20 20 32,1-40 128,-1 20 64,20-1 129,0 1-97,20-20-64,0 20-32,0 0 129,20-20-33,0 20-32,20-20-128,-1 20-128,1-20-128,-1 0-513,1 0-576,-19 0-1281,17 0-2403</inkml:trace>
  <inkml:trace contextRef="#ctx0" brushRef="#br0" timeOffset="235313.4591">22788 7868 10121,'21'20'128,"-21"0"353,0 0 960,-21-20 0,1 20-384,0 0-512,2-1-225,-23 2-224,21-1-128,20-1-416,-20 1-961,20-20-2371,0 20-5637</inkml:trace>
  <inkml:trace contextRef="#ctx0" brushRef="#br0" timeOffset="235803.4872">23226 7510 12395,'38'-19'-128,"3"19"801,-21 0 1056,19 0-576,-19 19-480,0-19-385,19 20-192,1-20 1,-20 21-65,0-2 0,-20 2-64,0-2-225,0 0 161,-20 2 32,0-1 32,0 20-32,20-20-128,0-1 128,0 1 64,20 20 32,0-20 0,-20 0-32,20 19 0,0-19 0,-1 20 0,1-20 32,-20-1-32,20 2 32,-40-21 0,0 20-32,1-20-224,-1 19-129,-20-19-255,0 0-417,1 0-897,-1-19-1505</inkml:trace>
  <inkml:trace contextRef="#ctx0" brushRef="#br0" timeOffset="236653.5358">19810 8286 7238,'0'-20'1538,"0"0"-513,0 20 576,0 0-704,0 0-641,0 0-224,0 20 97,0 0 255,0 20 128,0-1-159,0 1-65,0 19-96,0-18-64,0 18 0,0-19-128,0 19-128,0-19-256,0 0-481,20 0-352,-20-20-737,0-1-768,0-19-1763</inkml:trace>
  <inkml:trace contextRef="#ctx0" brushRef="#br0" timeOffset="236942.5523">19592 8584 8039,'0'20'4997,"0"-1"-5093,0 2 224,20 19 384,0-1-319,0 1-129,0 0-128,-1-1 64,1 1 32,0 0 96,20 0 416,-21-21 225,-19-19 96,20 0 96,21 0-97,-21 0-95,-2-40-128,2 21-321,1-21-224,-1 20-64,-20 0-448,0 0-385,0 1-897,0 19-2369,-20 0-8457</inkml:trace>
  <inkml:trace contextRef="#ctx0" brushRef="#br0" timeOffset="237800.6014">19294 9418 7206,'0'-20'705,"20"20"-545,-20 0 673,0 0 0,0 20 384,0 1-448,0 18-289,0-19 1,0 20-65,0 0-224,0-1-32,0-18 64,0-2 289,0-19 160,0 0 31,0 0 1,-20 0-545,20 0-96,-20-19-96,1-2-192,19 2-96,0 19-65,0-20-95,0 20-353,0-20-384,0 20-417,0-20-191,0-1-65,19 21-32,-19-19-96,20-1-576</inkml:trace>
  <inkml:trace contextRef="#ctx0" brushRef="#br0" timeOffset="238190.6237">19334 9319 2306,'0'-79'2626,"0"39"97,-20 20-321,20 0-865,0 20-672,-20 0-705,20 0-192,-20 20-32,20 0 0,0 20 32,0 19 32,0-19-32,-19 19-64,19 1 160,0-1-32,0 2 0,0-1-32,0-21 32,-20 1 32,20 0 97,0-21 255,0-19 289,0 0 544,0 0-577,0-19-576,20-1-96,-1-20-192,21 20-769,0 0-896,-1 20-1,2 0 513,-1 0 320,-1 20 640,1 20 257,-20-20 128,-20 0 0,0 19 545,-20-19 928,-20-20 513,1 20-288,-22-20-609,21 0-769,1 0-256,-1 0-384,1-20-769,39 20-1762,0-20-3523</inkml:trace>
  <inkml:trace contextRef="#ctx0" brushRef="#br0" timeOffset="238710.6534">19632 9717 12748,'-20'20'736,"20"-20"-1152,0 0 288,0 0 416,20 0 160,0 0-159,19-20-1,-19 0-160,20 0-64,-20 0-32,-20 1-192,0-2-449,0 2-63,0 19 223,-20 0 129,0 0 192,0 0 128,0 19 32,1 21-32,19 0 0,0-20 64,0 20 0,0-1 0,19-19-32,1 20 32,0-20-32,0-20 32,-20 19 65,20-19 95,-20 0 0,0 0 128,19-19-160,-19 19-63,0-20-1,0 0-96,0 0-64,0 20-64,20-20-161,0 0-223,21 20 160,-23-19 191,2 19 226,1 0 351,-1 0 97,-20 19 63,0 1-63,0 0-257,0 0-128,0 0-64,0 0-96,20-1-96,-20 2-224,19-2-769,-19 1-1185,0-20-2755</inkml:trace>
  <inkml:trace contextRef="#ctx0" brushRef="#br0" timeOffset="238861.6621">20168 9776 12459,'0'20'833,"-20"0"-897,20 0 416,0 0-63,0 19-642,0-18-2433,0 18-3044</inkml:trace>
  <inkml:trace contextRef="#ctx0" brushRef="#br0" timeOffset="239005.6703">20207 9657 11851,'-20'-19'-224,"20"19"-4709,0 0 2659,20 19 1121</inkml:trace>
  <inkml:trace contextRef="#ctx0" brushRef="#br0" timeOffset="239401.693">20466 9776 5124,'-20'20'1410,"0"-20"-1378,-19 20 608,19 0 1026,-20 0-705,19 0-353,3 20-287,18-21-97,0 1-32,0 0-64,39 0 32,-19-20 129,20 0 319,-1 0-31,-19 0-65,20-20-288,-40 0-31,19 20-161,-19-20-225,0 1-607,0 19-642,0 0-191,-19 0 672,-1 19 705,0 21 224,0 0 192,0 19 801,20-18 256,-19 18-833,19-19-63,-20-1 31,20-19 577,-20 0 448,20 0 32,-20-20-95,-19 0-386,19 0-575,-1 0-289,1-20-192,0 0-417,0 0-352,1-19-704,19-1-2947</inkml:trace>
  <inkml:trace contextRef="#ctx0" brushRef="#br0" timeOffset="239712.7108">20703 9895 4163,'41'60'4068,"-41"-20"-4004,-21-20 32,21 20 449,-20-21 256,2 1 128,-3 1-65,21-21 225,-20 0 129,20 0-386,0-21-543,20 1-161,1-19-96,-3-1-96,2 20-257,21-20-479,-21 21 127,19 19 513,-19 0 448,0 0 769,0 19-160,-20 21-32,0 20 32,0-21-417,-20 21-448,20-20 224,-20 0-640,20-1-2018,-20 1-7752</inkml:trace>
  <inkml:trace contextRef="#ctx0" brushRef="#br0" timeOffset="241479.8118">21260 8326 4131,'0'0'5349,"0"0"-3939,0-20-1,0 20 257,0 0-289,0 0-640,0 0-609,0 0 32,0 20 64,20-1 64,-20 1 97,0 20 159,20 0 1,-20 0-65,19-1-159,1 21-129,0 0-96,0-1-32,19 1-32,1-1-96,-20-19-128,19 0 0,-19-20 31,0-1-95,1 2-192,-1-2-385,-20-19-833,18 0-1985,-18-19-7143</inkml:trace>
  <inkml:trace contextRef="#ctx0" brushRef="#br0" timeOffset="241998.8415">21260 8803 10249,'0'0'1730,"20"0"-1218,-20 0 1026,20 0-385,-1 19-480,1 1-257,0 0-128,20 20-64,-1-20 161,1 20-97,-1-21-32,1 1 129,1-20 95,-2 20 1,-19-20 95,20-20-31,-1 0-65,-19-20-160,-20 1-63,0-1-161,0 0-96,0 1-64,0 19-449,-20 0-448,0 0-640,20 20-1891,-19 20-6181</inkml:trace>
  <inkml:trace contextRef="#ctx0" brushRef="#br0" timeOffset="243139.9068">21657 9617 13324,'0'0'1826,"0"-19"-1506,20 19 193,0 0-33,19-20-224,1 20-192,-1 0-64,21 0-32,-19 0-224,-23 0-865,23 0-1313,-21 0-1794,0 0-4036</inkml:trace>
  <inkml:trace contextRef="#ctx0" brushRef="#br0" timeOffset="243347.9187">21796 9398 9128,'0'0'1442,"0"20"-1058,0 1 609,0 18 256,0-19-224,0 20-577,0 20-319,0-20-65,0-1-64,19 1-193,-19 0-607,20-1-706,0-19-640,0 0-929,0-20-4066</inkml:trace>
  <inkml:trace contextRef="#ctx0" brushRef="#br0" timeOffset="243729.9405">22074 9697 12459,'-20'20'-256,"20"-20"256,0 20 384,0 0 33,0-1-225,20 1-96,0 0 96,0-20 97,-1 0 223,1 20-224,20-20 1,-20-20-97,-1 0-32,1 20-128,-20-20-96,0 1-224,20 19-353,-20-20-576,0 40-769,-20-1 1570,20 1 416,0 20-32,0 0 160,-20 0 320,20-1 257,0 1-129,-19 0 33,19-20 192,-20 19 288,0-39 160,20 21 0,-20-21-288,0 0-417,-19-21-447,19 21-129,0-20-321,-19 1-191,19-1-385,0 0-545,20 0-2145,0 20-7175</inkml:trace>
  <inkml:trace contextRef="#ctx0" brushRef="#br0" timeOffset="244342.9756">22471 9836 6502,'0'-20'1409,"0"0"-1377,0 40-96,0-20 1345,0 40-128,0-20-384,0 39 96,0-19-161,0 20-159,0-21-385,0 21-192,0-20 64,0-21 96,0 2 96,0-21 545,0 0 961,0-21-1186,0-18-351,0 0-161,0-2 64,0-18-96,0 19-64,20-19-545,19-1-1217,-19 20 257,20 0 1473,-20 21-96,-1-1-1,1 20 289,0 20 385,0-1 31,-20 1-31,0 0 224,-20 20-289,0-20-64,-19-1 161,19 2-97,0-21-384,0 0-224,0 19-673,1-19-1537,19 0-3332</inkml:trace>
  <inkml:trace contextRef="#ctx0" brushRef="#br0" timeOffset="244645.9929">22730 9895 13837,'18'21'928,"2"-21"-1024,0-21 1506,1 21-225,-21 0-833,20-19-256,-20 19 32,0 0 1,0-20-162,0 20-63,-20 0-128,-1 0 64,1 0-32,0 0 96,2 0 64,-3 20-32,1-1 64,20 2 0,0-2 32,20 1 32,19 0-32,1 0 0,19 0-96,-18 0-160,18-20-353,-19 0-736,-20 0-1794,0 0-4548</inkml:trace>
  <inkml:trace contextRef="#ctx0" brushRef="#br0" timeOffset="244914.0083">23343 9578 10025,'0'-20'3459,"-18"40"-3331,-2 0 705,20 20 1281,-20 19-993,-1-19-576,21 19-289,0-19-128,0 19-64,21-19 32,-21 0-128,20-20-384,0 0-385,-20 0-1185,0-20-2498</inkml:trace>
  <inkml:trace contextRef="#ctx0" brushRef="#br0" timeOffset="245499.0417">22033 10452 11723,'-18'-20'1665,"-2"20"-1505,0 0-192,-21 0 128,23 20 385,-23 0 127,21 19-63,20 1-65,-20 1-95,40-2-257,0 0-256,0 2-545,19-2-224,2-19 64,17 0-63,-17-20-386,-1 0-1184,19 0-1089,-39-20-1506</inkml:trace>
  <inkml:trace contextRef="#ctx0" brushRef="#br0" timeOffset="245974.0689">22292 10631 8840,'-60'0'1697,"41"0"-928,-1 20 96,0-1-449,20 2-319,-20-1-65,40 19-129,-20-19 1,20 0 128,19 0 225,-19-20 127,20 0-64,-20 0-128,-1 0-63,1-20 95,-20 0-96,0 20-96,0-40-64,0 21-577,0-1-576,0-1 224,-20 21 577,20 0-193,0 0-159,0 0 479,0 21 257,20-1-64,-20-1 32,0 1 32,20 0 32,1 0 129,-21 0 351,20-20 449,-20 0 160,0 0-96,0 0-448,18-20-449,-18 0 0,0 20-96,0-20-128,20 0 0,1 1-65,-21 19 161,20 0-96,-20 0 96,0 0 129,20 19 415,-20-19-64,0 20-191,0 20-193,0-20-96,0 0-64,0-1-769,0 21-1217,0-20-993,0-20-3971</inkml:trace>
  <inkml:trace contextRef="#ctx0" brushRef="#br0" timeOffset="246500.099">22669 10750 11434,'-20'0'737,"20"0"-833,-20 20 640,20 0 129,-19 0-673,19 0-96,0-1 0,0 21-64,0-20-641,0 0-256,19 0 416,1 0 289,0-20 96,20 0 160,-19 0 96,-3 0 128,22-20 352,-19 0 97,-1 20 224,-2-40-257,-18 20-576,0 0-512,0 1 576,-18-1 32,-2 20-128,-21 0 64,21 20 0,2-20-225,-3 19-1184,21 1 608,0 0 193,0 0 127,21 20 353,-3-20 224,2-1 353,21 2-193,-21-21-224,19 19 352,1-19 545,-20 0-224,-1 0-321,1 0 257,0-19 31,0 19 482,0-21 31,19 2-353,1 19-223,-20 0 96,19 0-161,-19 0-352,21 0-160,-3 0-160,-17 0-640,-1 0-1987,0 0-7719</inkml:trace>
  <inkml:trace contextRef="#ctx0" brushRef="#br0" timeOffset="247337.1469">22392 8365 1217,'-21'-20'8135,"21"20"-6533,0-19-289,0 19 257,0 0-193,0 0-704,0 19-257,21-19 289,17 20-289,3 20-128,18-20 65,-19 19-129,39 2-128,-19-2-64,40 1 32,-21-1-96,0 1-32,0-19-224,-19-2-193,-1 1-95,-19 0-65,-19-20-192,-21 0-640,0 0-609,0-20-1185,0 20-2723</inkml:trace>
  <inkml:trace contextRef="#ctx0" brushRef="#br0" timeOffset="247569.1601">23086 8564 7302,'40'0'129,"-21"0"1344,21 20 1314,1 0-866,-3-1-479,3 2-225,-21-2 32,-2 2-352,3-2-577,-21 21-288,20-20 32,-20 20 32,0-21 33,-20 1-65,-19 0 32,-1 0-32,-19 0-96,18-20-513,1 0-1248,21 20-3396</inkml:trace>
  <inkml:trace contextRef="#ctx0" brushRef="#br0" timeOffset="249046.2446">23742 8386 6950,'-20'0'2883,"20"0"-2082,0 0-1,0 0 738,20 0-225,-20 0-384,39 19-321,-19 1-223,20 0-161,19-1-160,-19 22-64,19-2 32,0 1 0,-19-20 0,19 20-64,-18 0-64,-1-21-160,-1 1-225,-19 0-191,0 0-545,0 0-769,-1-20-993,-19 0-2306</inkml:trace>
  <inkml:trace contextRef="#ctx0" brushRef="#br0" timeOffset="249328.2607">24297 8623 7238,'0'-19'4389,"20"19"-4389,-20 0 320,20 0 737,-1 0 128,1 19-224,0 2-256,20-2-65,-1 2-95,2 18-193,-21 1-64,18-20-160,3 19-64,-21 1 0,-20-20 33,20 0 255,-20 0 160,-20-20-31,0 19-33,0-19-191,-19 0-161,-22 0-64,23 0-64,-3 0-481,1 0-640,1 21-1153,19-21-3428</inkml:trace>
  <inkml:trace contextRef="#ctx0" brushRef="#br0" timeOffset="252220.4262">19691 8067 8456,'0'0'1377,"0"0"-705,0 0 514,0 0 191,20 0-769,20 0-415,-1 0-97,22 0-128,-3 0-865,3 0-4837</inkml:trace>
  <inkml:trace contextRef="#ctx0" brushRef="#br0" timeOffset="252624.4493">21140 8067 160,'-38'20'11563,"18"-20"-11627,-1 0 128,21 0 256,21 0 673,-21 0-417,38 0-480,3 20-576,-1-20-1378,-1 0-4163</inkml:trace>
  <inkml:trace contextRef="#ctx0" brushRef="#br0" timeOffset="252927.4666">22193 8127 8359,'0'0'833,"0"0"128,20 0 929,-1 0-929,1 0-865,20 0-256,19 20-1250,2-20-2145</inkml:trace>
  <inkml:trace contextRef="#ctx0" brushRef="#br0" timeOffset="253223.4834">23285 8286 13548,'40'0'160,"-22"0"193,3 0 1473,-1 0-609,20 0-769,-1 0-384,21 0-512,-21 20-2627,1-20-10666</inkml:trace>
  <inkml:trace contextRef="#ctx0" brushRef="#br0" timeOffset="278917.9532">2242 8564 1153,'-20'20'6181,"20"-20"-5092,0-20-832,20 20 287,20-20 65,-1 0-33,40 1-255,2-22-97,-2 2 0,40 0 96,-20-21 193,0 0-97,21 1-320,-2-1-32,1 20-32,-20-20-32,-20 21-352,-18-1-1121,-2 20-33,-39 0-448,0 20-2177</inkml:trace>
  <inkml:trace contextRef="#ctx0" brushRef="#br0" timeOffset="279148.9664">3353 7928 2530,'-40'0'737,"21"20"-353,19-20-64,19 0 994,1 0 127,41 0-448,-2-20-449,0 0 65,21 0 288,-1 0 288,0 1-96,0 19-448,-18-20-513,-2 20-256,-39 20-257,0-1 129,-40 1 64,0 20 64,-19 0 64,-22 20-1,3-21-735,17 21-2147</inkml:trace>
  <inkml:trace contextRef="#ctx0" brushRef="#br0" timeOffset="304277.4036">6192 10711 1985,'0'-20'1442,"0"20"-1,0 0 673,0 0-128,0 0-320,0-21-193,0 21-320,0 0-128,0 0-64,0-19 0,0 19-289,-20 0-159,20 0-97,0-20-223,-20 20-65,20 0-128,-19 0-32,-1 0-32,0 0 32,0 20 0,0-20-1,1 19 33,-21 2-96,19-1 0,-17 19 160,18-19-160,-1 20 64,1-1-32,20 1 32,0 0 32,0 0-32,20 0 64,1 20-64,-1-41 0,-2 21 64,23-20-64,-1 0 64,19 0-64,-19-20 128,-1 0-32,21-20 96,-21 0-31,22-20-65,-23 1 64,3-2-64,-41 1 0,20-19 128,-40 19 0,0-19 96,-1 19 193,-38 0 127,19 1-191,1-2-353,-1 22 0,0 19-224,1-20-641,19 20-864,0 0-2179,20 0-10121</inkml:trace>
  <inkml:trace contextRef="#ctx0" brushRef="#br0" timeOffset="305042.4474">7880 10750 7366,'-20'-20'3107,"0"20"-2338,0-19 352,0 19-384,0-20 256,1 20 0,-1 0-545,0-21-256,0 21-96,-1 0-96,3 21 0,-23-1-64,21-1 32,0 1-32,-19 20 0,19 0 0,0-1 64,0 1 0,20 0 64,0-1 0,20 1 0,20 1 32,-19-2-31,37-19 159,-17 0 192,18-20 33,0 0-1,1 0-32,-1-20-127,-19-20-33,1 21 0,-23-22 32,2 1 97,-20 1-1,-20-1-96,2 0-63,-23 1-65,-18 19-160,19-20 32,-20 40-128,21-20-257,-1 20-351,40 0-610,-21 0-832,42 0-2818</inkml:trace>
  <inkml:trace contextRef="#ctx0" brushRef="#br0" timeOffset="305691.4845">9249 10730 10762,'0'-19'1633,"0"-1"-864,0 20 832,-20-21-736,-19 21-224,19 0-385,0 0 32,-20 0-127,21 0-161,-21 41 0,20-22 0,0 21-32,1 0 0,19-1-1,0 21-31,0-20 64,39 20-32,1-21-32,-1-18-64,21 18 128,-1-19 64,20-20 32,-18 0 193,-2-20 95,-19 0-64,0 1 193,-1-22-225,-19 1 193,-20 1-65,-20-1-224,0 0-96,-19-19-32,-1 19 160,-19 0 129,-22 1-193,22 18-32,-20 2-128,19-1-96,21 20-865,-1 0-1185,20 20-3748</inkml:trace>
  <inkml:trace contextRef="#ctx0" brushRef="#br0" timeOffset="306584.5356">12724 10730 10826,'0'-39'1313,"0"39"-64,0-21 32,-21 21-544,1-19-321,0 19-255,2 0-65,-3 0-64,-19 0 0,20 0-32,-19 19-64,-1 2 32,20-1-32,1 19-64,-1 1 63,0 0-63,20-1 96,20 21-32,19-20 0,1 0 0,0-1 0,39 1 32,-20-20 96,2-20 64,18 20 385,-20-20 127,1-20-223,-1-19 63,-19 18 129,-19-18-161,-3-21 1,-18 20-1,0-20 129,-39 21-129,-1-1-288,1 0-32,-21 21-224,1-1 0,-1-1-480,1 21-161,18 0-480,21 21-673,20-1-1185,20 19-3043</inkml:trace>
  <inkml:trace contextRef="#ctx0" brushRef="#br0" timeOffset="307061.5628">13993 10830 9545,'0'-20'736,"0"0"-415,0 20 1600,0-20-575,0 20-482,0-20-383,-18 20-1,18 0 1,0 0-353,-20 0-96,-1 0-64,-19 20 0,22 20-32,-3-1-32,21 1-32,0 0 64,0 0-65,21 19-63,17-18 0,3-2 96,18-19 128,20 0 192,-19 0 193,19-20-33,-20-20 128,2 0 193,-23 0 128,3-19 96,-21-2-192,-20-18 191,-20 19-543,-21-20-33,-18 1-256,-20 19 96,0-19-96,-1 39-160,1-20-800,20 40-578,-2-20-1152,22 20-4325</inkml:trace>
  <inkml:trace contextRef="#ctx0" brushRef="#br1" timeOffset="311114.7947">10600 10611 768,'0'-19'993,"-20"19"705,20 0 512,0-21 128,0 21-256,0 0-416,-21 0-225,21 0-224,0 0-32,0 0-288,0 0-320,0 0-225,21 0 257,-21 21-129,40-2-128,-22 1-63,23 0-1,18 20-256,1-20 32,-1 19 0,-19 1-32,19-20 0,2 19-32,-23-19-192,3 0-64,-2 0-1,1 0 33,-20 0-192,-20-20-321,20 0-352,-20 20-192,-20-20-96,20 0-1314,-20-20-3010</inkml:trace>
  <inkml:trace contextRef="#ctx0" brushRef="#br1" timeOffset="311339.8076">11135 10571 12235,'-19'0'1089,"-1"-20"-1025,-21 40 737,3-20 96,-3 40 0,1 0-97,-19 20-319,0-1-257,-1 1-128,21-1-64,-21 1 0,21-21-160,19 1-480,20-20-482,0 20-1440,0-40-4004</inkml:trace>
  <inkml:trace contextRef="#ctx0" brushRef="#br1" timeOffset="312110.8516">13339 10770 5252,'-20'0'6118,"0"0"-5637,0-20 1056,20 20 1,-19 0-577,19 0-257,0 0-31,-20 0-129,20 0-95,0 0-1,0 20-63,20 0-129,-1 0-32,1 19-160,20 1-32,-1-20 96,1 20-256,1-1 256,-3 1-96,3-20-64,-3 20-192,3-20-32,-1 0-32,-20-20-33,-20 20-63,19-20-481,-19 0-512,-19 0-897,19 0-2051,-20-20-4707</inkml:trace>
  <inkml:trace contextRef="#ctx0" brushRef="#br1" timeOffset="312356.8657">13596 10691 12491,'-20'0'1185,"2"-21"-1313,-2 42 224,-1-1 801,1 19 0,-18 1-416,17 19-161,-19 1-64,20 0-160,-19 19-96,19-39 32,0 0-64,0 0-256,20-20-449,0-1-736,0-19-2883</inkml:trace>
  <inkml:trace contextRef="#ctx0" brushRef="#br1" timeOffset="313055.9057">15224 10750 10762,'-38'-20'1761,"-3"1"-511,21 19 832,20-20-1122,-20 20-255,20 0-32,0 0-481,20 0 224,0 39 289,0-19-385,19 20-31,1 19-33,1-19-256,18 0 64,1 0 32,-21 0-64,21-1-224,-21-18 0,1 18-257,-1-39-191,-19 20-257,-20-20-801,0 0-992,0 0-802,0-20-2626</inkml:trace>
  <inkml:trace contextRef="#ctx0" brushRef="#br1" timeOffset="313236.9161">15621 10691 13580,'-18'39'993,"-3"-19"-897,-19 20 385,1 19 512,-21-19-64,1 20-481,-1 0-352,1 0-160,18-1-512,3-19-1282,17-1-2626</inkml:trace>
  <inkml:trace contextRef="#ctx0" brushRef="#br1" timeOffset="313812.9491">16237 10730 14061,'-39'0'1153,"19"-19"-512,20 19 95,0 0-191,20 19-321,-20-19 224,39 40-31,1-20-129,0 20 64,19-1 65,0 1-1,-19 0-320,19-1-64,2-18-64,-22-2-96,1 1-192,-20 1-193,0-2-480,-1-19-576,-19 0-1410,0 0-2306</inkml:trace>
  <inkml:trace contextRef="#ctx0" brushRef="#br1" timeOffset="314007.9602">16674 10750 16495,'-59'40'288,"19"-20"-256,-1 0 225,-18 19 95,19 21-128,-19-20-224,19 19-224,21-18-417,-1-2-223,20 1-898,0-20-2658</inkml:trace>
  <inkml:trace contextRef="#ctx0" brushRef="#br1" timeOffset="314541.9907">17210 10770 12043,'-20'0'3043,"20"-20"-1698,-20 20-576,20 0-65,0 20-63,20-20-128,0 40-33,0-20-224,-1 19 129,21 1-33,1 0-64,18-1 33,-19 1-129,19-20-128,0 20 0,-19-20-64,0 0 32,-1 0-256,-19 0-161,0-20-415,1 0-418,-21 0-479,0 0-1026,-21-20-3939</inkml:trace>
  <inkml:trace contextRef="#ctx0" brushRef="#br1" timeOffset="314772.0039">17745 10691 8584,'0'0'6374,"-18"0"-5510,-3 0-159,-19 20 608,-19-1-31,19 21-418,-19 20-127,-1-1-417,1 1-63,0 19-289,18-19-385,21 0-255,0-20-353,1-1-705,19 1-2242,-20-20-9479</inkml:trace>
  <inkml:trace contextRef="#ctx0" brushRef="#br3" timeOffset="320954.3575">6113 7730 4131,'0'0'3075,"0"0"-1441,0 0-1314,0 0 193,0 19 287,0 1-223,0 0-321,0 0-192,0 0-32,0 19-32,0-19-256,0 20-737,0 0-480,0-21-865,0 22-1026</inkml:trace>
  <inkml:trace contextRef="#ctx0" brushRef="#br3" timeOffset="321084.365">6113 8226 2434,'0'40'2274,"0"-40"-897,0 20-832,0 0-321,0-20-192,0 20-288,0-1-3203</inkml:trace>
  <inkml:trace contextRef="#ctx0" brushRef="#br3" timeOffset="321235.3736">6152 8763 10185,'-19'40'32,"-1"-21"-4324</inkml:trace>
  <inkml:trace contextRef="#ctx0" brushRef="#br3" timeOffset="321387.3823">6133 9081 7014,'-20'40'1922,"20"-21"-4260,0 1-2531</inkml:trace>
  <inkml:trace contextRef="#ctx0" brushRef="#br3" timeOffset="321538.3909">6152 9498 1601</inkml:trace>
  <inkml:trace contextRef="#ctx0" brushRef="#br3" timeOffset="321747.4029">6192 9856 13324,'-40'20'513,"40"-1"-1410,0-19-993,-19 21-2658</inkml:trace>
  <inkml:trace contextRef="#ctx0" brushRef="#br3" timeOffset="321876.4103">6152 10015 7431,'-19'40'-1314,"19"-21"-1408,0 1 1088,0-20 833,0 21 97</inkml:trace>
  <inkml:trace contextRef="#ctx0" brushRef="#br3" timeOffset="322361.438">5894 9975 11915,'0'-20'704,"0"20"-1024,0 0 384,0 0 0,21 0-64,-21 0 64,20 0-32,-2 0 161,-18 20 383,0 0 257,20 0 0,-20 0-353,0 0-160,0 19-95,21 1-129,-21 0-32,0 0-32,20-1 0,0-19-32,-1 0 64,1 0 32,0 0 0,0 0 128,0-20 193,-1 0 31,1 0-256,-20-20 97,40 0-97,-20 0-32,1-20-128,17 1 32,-18-1-32,21 0-32,-23 0-224,3 1-833,-1 19-353,-20 0-2978</inkml:trace>
  <inkml:trace contextRef="#ctx0" brushRef="#br3" timeOffset="322859.4665">7601 7670 15150,'-38'40'-128,"38"-1"-96,0 1-289,0 0-96,0 19-768,0-19-1762,18 19-4676</inkml:trace>
  <inkml:trace contextRef="#ctx0" brushRef="#br3" timeOffset="323003.4747">7662 8445 12171,'0'60'-288,"0"-41"-129,0-19 481,0 20-192,0 0-2242,0 0-5285</inkml:trace>
  <inkml:trace contextRef="#ctx0" brushRef="#br3" timeOffset="323161.4838">7662 8941 800,'0'21'3652,"0"-2"-4773,0 1-2209</inkml:trace>
  <inkml:trace contextRef="#ctx0" brushRef="#br3" timeOffset="323268.4899">7680 9121 3651,'0'19'2178,"-18"-19"-2050,18 0-256,0 20-288,0 0-1346</inkml:trace>
  <inkml:trace contextRef="#ctx0" brushRef="#br3" timeOffset="323406.4978">7563 9439 960,'0'39'801,"0"0"-96,18-18 576,-18-1-32,20 0-96,-20-20-1281,20 20-4228</inkml:trace>
  <inkml:trace contextRef="#ctx0" brushRef="#br3" timeOffset="323550.506">7601 9717 8039,'0'40'-256,"0"-21"192,0-19 224,0 20-192,0 0-32,0-20-64,0 20-577,20-20-1185,-20 20-2722</inkml:trace>
  <inkml:trace contextRef="#ctx0" brushRef="#br3" timeOffset="323709.5151">7621 9975 3331,'0'40'6534,"0"0"-4612,-20-21-673,20 1 160,0 20-608,0-20-737,0 0-865,0-1-768,20-19-1122,-20 21-1216,0-1-2275</inkml:trace>
  <inkml:trace contextRef="#ctx0" brushRef="#br3" timeOffset="324063.5354">7443 10055 14349,'-20'0'993,"20"0"-1281,0 0 288,20 0 736,0 19 97,-1 1-96,1 20-449,0 0-192,0-21 0,19 22-32,-19-22-96,0 1 64,1 20 0,-1-40-32,-20 20 97,18-20 127,3 0 320,-21-20-255,20-20 63,0 20 0,0-40-160,-1 21-416,1-21-801,20 21-448,-20-21-1346,0 20-4227</inkml:trace>
  <inkml:trace contextRef="#ctx0" brushRef="#br3" timeOffset="324517.5613">9150 7591 12267,'0'0'865,"0"0"-385,0 0-448,0 0-64,0 19 96,0 21-32,0 20-512,0 19-961,0 0-1666</inkml:trace>
  <inkml:trace contextRef="#ctx0" brushRef="#br3" timeOffset="324647.5687">9209 8425 4964,'0'39'5830,"0"-39"-6919,0 21-4260</inkml:trace>
  <inkml:trace contextRef="#ctx0" brushRef="#br3" timeOffset="324805.5777">9229 8862 12171,'0'79'897,"0"-39"-2306,0 0-1410,20-20 993,-20 20-3843</inkml:trace>
  <inkml:trace contextRef="#ctx0" brushRef="#br3" timeOffset="324979.5876">9209 9299 4452,'0'60'6758,"0"-40"-6534,0 19 193,0-18 127,0-2-480,0 1-384,0 0-929,0-1-961,20 2-385,-20-1 225</inkml:trace>
  <inkml:trace contextRef="#ctx0" brushRef="#br3" timeOffset="325153.5977">9229 9757 13324,'0'39'1730,"-20"-19"-1538,20-20 1025,0 20-64,-19 0-1025,19-20-384,0 20-641,0-1-256,0 2-673,0-2-896,0 21-1026</inkml:trace>
  <inkml:trace contextRef="#ctx0" brushRef="#br3" timeOffset="325304.6063">9110 10074 2306,'20'0'3075,"-20"0"-929,20 20-1346,-20-20-63,20 21 64,-20-2-641,20 1-160,-20-20-32,0 20-384,0-20-1410,0 19-3972</inkml:trace>
  <inkml:trace contextRef="#ctx0" brushRef="#br3" timeOffset="325635.6253">8932 10035 16783,'0'20'-576,"0"-1"-513,20 1 1089,0 20 480,0-20-31,-1 19-193,21 2-192,-20-2-32,19-19 0,1 20 32,-20-20-160,0-1 64,19-19 320,-19 0 481,0-19 0,19-21-257,2 0-63,-21 1 127,0-2-320,-2-18-224,3-1-672,-21 1-1186,20-1-2626</inkml:trace>
  <inkml:trace contextRef="#ctx0" brushRef="#br3" timeOffset="326176.6561">10600 4987 13773,'20'20'1057,"-20"0"-1025,18 0 32,-18 40-64,0-1-64,0 1-705,0 20-2402,0-2-1986</inkml:trace>
  <inkml:trace contextRef="#ctx0" brushRef="#br3" timeOffset="326313.6641">10600 6239 64</inkml:trace>
  <inkml:trace contextRef="#ctx0" brushRef="#br3" timeOffset="326450.6718">10500 6656 9577,'-20'61'1633,"20"-42"-1569,20 21-64,-20 0-352,21-20-1986,-21 19-6086</inkml:trace>
  <inkml:trace contextRef="#ctx0" brushRef="#br3" timeOffset="326624.6817">10559 7213 9929,'0'79'1217,"0"-59"-1281,0 0 32,0 20 32,0-21-96,0 1-32,0 20-193,0-20 289,0 19 96,0 2-384,0-22-1634,0 21-384,0 0 160</inkml:trace>
  <inkml:trace contextRef="#ctx0" brushRef="#br3" timeOffset="326889.697">10559 7730 1121,'0'59'3907,"-20"-39"-768,20 0-640,0 19-1090,-18-19-1025,18 20-224,0-20-63,0 19-162,0 2-959,0-2-770,0 1 545,0-20-1,0 20 258,0 0 191,18-1-577,-18 1-736,20 0 577,-20-1 1121,21-18 832,-21 18 1762,20-19 32,0-1-448,-20 22-865,0-22-65,18 1 482,-18 0-514,0 20-671,0-21-33,-18 21 0,18-19-160,0 18-897,0-19-1698,-20 20-3779</inkml:trace>
  <inkml:trace contextRef="#ctx0" brushRef="#br3" timeOffset="327020.7045">10559 9041 12587,'0'59'2595,"0"-38"-2243,0 18-672,0-19-609,0 20-1217,21-20-1409,-21 0-1442</inkml:trace>
  <inkml:trace contextRef="#ctx0" brushRef="#br3" timeOffset="327143.7115">10600 9418 9352,'0'0'1602,"0"21"-1410,0-21 385,0 19-417,0 1-1153,0-20-3171</inkml:trace>
  <inkml:trace contextRef="#ctx0" brushRef="#br3" timeOffset="327366.7243">10638 9737 9480,'0'59'65,"21"-39"-97,-21 0 96,0 0-64,0 0-32,20-1-577,-20 21 257,0-20 448,0 0 416,0 0 225,0 0-129,0 0-800,0 0-673,0-1-608,0 1-32,20-20-513,-20 0-1666</inkml:trace>
  <inkml:trace contextRef="#ctx0" brushRef="#br3" timeOffset="327719.7445">10361 9697 11755,'20'40'384,"0"-1"-352,0 1 0,-1 0 288,1 20 257,0-21-1,21 1-191,-23 20 191,2-21 33,21 1-129,-21 0-287,19-21 95,-19 2 256,0-1 289,19-20 192,1-20 96,0-1-320,-1-18-257,1-21-608,19 21 385,-18-21-385,-3 20-257,3 1-447,-21 18-706,-20 2-448,0 19-1793,0 0-7015</inkml:trace>
  <inkml:trace contextRef="#ctx0" brushRef="#br3" timeOffset="342168.5709">10203 12379 7046,'-20'20'897,"-1"-20"128,1 20 961,20-20-513,0 0-288,0 0-384,0-20-224,20 20-193,-20 0-192,21 0-32,-1 0-160,-2 0-32,23 0 32,-1 0 32,-1 0-32,21 0-32,-1 0 64,2 0-32,18 0 0,0 20 0,0-20-32,0 0-32,20 0 0,0 19-32,21-19 64,-1 0 32,21 21 0,-2-21 96,1 20-96,1 0-32,-2-1 64,1-19 32,-19 21 64,-1-2-32,-1-19 1,1 0-33,-20 0 0,1 0-64,-1 0 64,-39-19-64,19 19 64,-20-21-32,2 21-32,-23 0 0,-17 0 64,-1-19 32,0 19 32,-20 0-128,0 0 32,0-20-64,-20 20 32,0-20 0,-1 20 0,-17-40 0,-3 20 32,3-19 32,17 18-64,1-18 64,0-21-32,20 20-32,-20-19 0,20 19-32,0-19 32,20-1-128,-20 20 224,0-19-64,20-1-32,-20 1-64,20 19 64,1 0-128,-21 1-32,18-1-32,-18 0 0,0 20 95,0 1 33,0-2 32,0 2 0,0-2-32,-18 21 0,-3 0 32,-19 0-32,1 0 32,-1 0 32,-19 0-32,-21 0-128,0 0 32,-19 0-32,-20 0 0,-19 0 63,-2 0-95,-18 0 128,-1 0 64,-20 0-32,20 0 32,-20 0-64,1 0 0,0 0 32,18-19 32,22 19 0,19-21 32,-1 21-32,1-19 96,20 19 160,-1 0 65,21 0-97,19 0 32,1 0-160,39 0-64,0 0-64,20 19-96,0 2 64,0-2-32,20 21-96,-20-19 32,20 18 31,-20 1 65,20 19 193,-20-19 95,20 39-32,-20-19 0,0-1 0,0 21-160,0-20-64,19-21-352,-19 21-545,0-1-929,0-19 417,0-20 896,20 0-159,-20 0-4517</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6:17.93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brush xml:id="br4">
      <inkml:brushProperty name="width" value="0.05292" units="cm"/>
      <inkml:brushProperty name="height" value="0.05292" units="cm"/>
    </inkml:brush>
  </inkml:definitions>
  <inkml:trace contextRef="#ctx0" brushRef="#br0">1388 7451 5541,'-19'0'1217,"19"0"-160,-20 0-192,20 0 544,0 0-96,0 0-608,0 0 32,0 0 224,20 0-289,-1 0-127,21 0-33,0 0-127,-1 0-225,21 0-64,-1 0 32,20 0-32,0 0-96,2 0 32,-2-20-641,-20 20-1024,-19 0-1634,1 0-3203</inkml:trace>
  <inkml:trace contextRef="#ctx0" brushRef="#br0" timeOffset="951.0544">6530 11942 2210,'-20'0'961,"0"0"128,0 0-289,20 0-31,-19 0 192,19-19 352,-20 19 64,20 0 161,0 0-65,0 0-640,0 0-481,20 0-63,-1 0 95,21 0-256,0 0 32,39 0 33,0 0 159,0 0-96,41 0-64,19 0-64,19 0-64,2 0-64,18 0 0,1 19 0,-1-19-96,-18 0 96,-2 0-128,-19 19 224,-1-19-256,-18 0 160,-21 21 0,-39-21-192,-1 0-417,-39 20-576,1-20-897,-21 0-2018,0 0-2946</inkml:trace>
  <inkml:trace contextRef="#ctx0" brushRef="#br1" timeOffset="5715.3269">4783 7510 7879,'0'0'1601,"0"-19"-127,0 19-33,0 0 129,0 0-385,-20 0-609,20 0-576,-21 19-192,3 1-128,-22 20-321,19 0-480,1 20 32,2 0 288,18-1 257,0 1-33,0-21 417,18 21 160,2-40 224,21 20 385,-3-40 224,3 20 256,18-40-160,-19-1 0,0 2 32,19-21-225,-39 0-255,1 1 31,-3-1 65,-36-20-33,18 41-159,-41-21-353,1 20-449,1-21-255,-1 22-193,1 19-673,19-19-2049,0-2-8232</inkml:trace>
  <inkml:trace contextRef="#ctx0" brushRef="#br1" timeOffset="6343.3629">4724 6418 9673,'-61'0'384,"23"20"-192,18 0-192,-21 0-32,21 19 32,0 1-32,20-20 0,0 21 32,0-3 64,20 2 160,20-19 65,1 18 351,-3-19 193,23-20 192,-22 20 96,1-20-64,19-20-160,-39 0-32,0 0-129,0 1-63,-20-21-64,-20 19-257,0-17-160,-20 17-96,1-19-128,19 40-32,-21-20-384,23 20-609,-2 0-1346,0 20-3234</inkml:trace>
  <inkml:trace contextRef="#ctx0" brushRef="#br1" timeOffset="6978.3992">6192 8167 13452,'-20'0'513,"0"0"-353,-19 19-96,19 2 96,-20-2-96,1 21 0,-2 20-96,21 0 0,20-21 32,0 21 0,0-21 0,20 1 0,21 0 256,-2-21 1,1-19 255,19 21 289,-19-42-128,21 2-225,-3-21-96,-17 0 33,-23 1 127,-18-21-95,0 0-257,-38 21-32,-3-21-673,3 20-31,-23 21-449,2-2-1089,19 2-2370</inkml:trace>
  <inkml:trace contextRef="#ctx0" brushRef="#br1" timeOffset="7518.4301">6172 7292 384,'0'-20'9769,"0"1"-8231,-20-1-193,1 20-288,-1 0-769,-20 0-224,20 0-64,-19 20-32,-2-1-32,21 1 32,2 0 0,18 20-64,0-20 96,0 19 0,18-19 64,23 0 224,-1 0 257,-1-20 256,1 0 95,19 0-95,-39-20-64,20 20-161,-19-20-31,-3 0-1,-18-19-63,0 19-193,-18 0-32,-3-20-127,-19 20-129,0 1-97,1 19-223,-1 0-865,1 0-673,19 19-1633,-21 1-6118</inkml:trace>
  <inkml:trace contextRef="#ctx0" brushRef="#br1" timeOffset="8103.4635">3710 8922 16719,'20'-20'96,"-20"20"-160,0-20 0,0 20-32,0-20-32,0 20 224,0-20-96,-20 20-128,1 20-96,19 0-32,-20 0 127,20 19 1,0 1-352,20 0-65,19-20 161,1 20 224,1-21 160,18-19 160,0 21 288,21-21 257,-21-21 64,-19 2-64,19-1-33,-39 0 161,1-20 96,-21 1-289,-21-1-223,-19 0 127,1 20-255,-21-20-321,1 21-417,19 19-288,-19 0-448,18 0-1089,21 19-4068</inkml:trace>
  <inkml:trace contextRef="#ctx0" brushRef="#br1" timeOffset="8579.4908">7006 9279 8488,'-99'20'2658,"58"0"-2242,23 20-448,-22-1-64,19 2-96,21-2-480,21 0-193,-1 2 224,39-1 609,-19-21 1057,19 2 577,21-21-97,-21 0-256,0-21-64,-18-18 0,-1 19-128,-22-21-256,-18 2-256,0 0-97,-38-2-416,-3 2-737,-17 19-640,17 0-1441,-18 0-4389</inkml:trace>
  <inkml:trace contextRef="#ctx0" brushRef="#br1" timeOffset="9127.5221">7919 7809 12908,'0'-20'897,"0"20"-737,0 0-32,-20 0-192,-19 0 0,19 20-32,-20 0 96,20 19 0,20 1 96,0 0 32,0-1-32,40 2-96,0-22 64,-1 1 224,21 0 641,-1-20 224,2-20 64,-2 0-288,0 1-128,1-22-256,-40 2-97,-20-21-192,0 21 65,-40-1-225,-19 0-257,-1 20-127,-19 1-513,-1 19-736,1 0-2018,-1 19-10282</inkml:trace>
  <inkml:trace contextRef="#ctx0" brushRef="#br1" timeOffset="9652.552">5418 8783 11242,'-40'0'769,"20"20"-385,0-1 385,1-19-192,19 40-353,-20-20-128,20 0-64,20 19 96,-1 1 192,21-20 289,0 0-33,-1 0 1,22-20 224,-23 0-1,3-20-127,-1 0-128,-21-19 63,1-1-63,-20 0-161,0-20 32,-20 1-384,1 19-192,-21 1-448,20-1-289,-19 19-416,-1 2-1090,-1-1-3650</inkml:trace>
  <inkml:trace contextRef="#ctx0" brushRef="#br1" timeOffset="10317.5902">5935 6260 7879,'0'-41'2242,"0"22"-1089,0 19 609,0-21 64,0 2-705,0-1-609,-20 20-480,-1 0-128,-19 0-32,21 20-32,-21-1 0,20 21 96,0 1-65,20 18 33,0-19-160,20-1 64,0 1 160,20 0 64,-1-20 96,22-1 256,-23-19 481,23 0 96,-22-39-128,21 19 64,-41-20-128,1 1-289,-20-21 97,0 20-225,-39 0-32,-1 1-288,-19 18-128,-2 2-288,3 19-513,-3 0-1249,2 19-2979</inkml:trace>
  <inkml:trace contextRef="#ctx0" brushRef="#br2" timeOffset="12316.7045">8138 4232 12908,'20'20'576,"-20"0"-127,0-1 1056,20 42-224,-20-2-384,0 1-448,19 19-321,-19-20-32,20 21 0,0-1-160,0-18-224,0-2-257,-20-19-288,19 0-256,-19-1-769,0-19-1313,-19 0-4099</inkml:trace>
  <inkml:trace contextRef="#ctx0" brushRef="#br2" timeOffset="12453.7124">7998 4987 14381,'-18'-19'1345,"36"-1"-928,2 0 352,41-20 352,-2 20-833,40-19 160,-20-1-384,20 0-96,-20-1-833,-18 22-3555</inkml:trace>
  <inkml:trace contextRef="#ctx0" brushRef="#br2" timeOffset="12858.7355">9190 5107 14285,'19'19'480,"-19"2"-63,20-2 992,-20 22-64,20-2-448,21 0-288,-23 21-289,2-21-320,21 22 96,-3-22-64,-17 1-224,19 0-224,0-20-481,-21 19-32,-19-39-801,0 20-2049,-19-20-3396</inkml:trace>
  <inkml:trace contextRef="#ctx0" brushRef="#br2" timeOffset="12994.7433">9209 5564 15726,'-19'0'1410,"38"-20"-1378,21 20 897,19-20-129,22 0-479,-2 0-193,0-19-128,-19 19-545,-1 20-1601,-38 0-4676</inkml:trace>
  <inkml:trace contextRef="#ctx0" brushRef="#br2" timeOffset="13354.7639">7919 6001 16591,'20'20'545,"0"-1"-289,1 1 481,-3 20 192,2-20-545,21 20-352,-21 0-416,19 20-353,-19-21-32,20 0-896,-21-18-1346,21 18-2979</inkml:trace>
  <inkml:trace contextRef="#ctx0" brushRef="#br2" timeOffset="13514.773">7998 6299 19250,'20'-39'1121,"21"18"-1089,-3 1 96,23-20 288,18 1-63,0-1-353,0 20-96,-18 0-1762,-3 0-1377,-37 20-7047</inkml:trace>
  <inkml:trace contextRef="#ctx0" brushRef="#br2" timeOffset="13953.7982">6787 7789 13676,'-20'0'897,"20"0"-1313,0 20 480,0 0 1025,20 19 192,1 1-320,-1 20-544,0-20-65,-2 19-32,23-19-384,-1 0-448,-21-1-770,1-18-1120,0-2-1506,0 1-3683</inkml:trace>
  <inkml:trace contextRef="#ctx0" brushRef="#br2" timeOffset="14097.8064">6767 8167 16047,'-39'-20'2498,"39"20"-1761,0 0-353,21-20 769,17 0-512,41-20-609,2 1-160,18-21-641,1 0-1697,-1 20-5318</inkml:trace>
  <inkml:trace contextRef="#ctx0" brushRef="#br2" timeOffset="14487.8287">10341 5902 10537,'0'0'1954,"-20"19"-1153,20 1 1281,-19 20-192,19 0-993,0 19-225,19-19-255,1 19-129,0 1-96,20-20-192,-1 19 64,-19-38-961,20 18-448,-19-19-1217,-21 0-3300</inkml:trace>
  <inkml:trace contextRef="#ctx0" brushRef="#br2" timeOffset="14646.8378">10142 6379 17808,'-20'0'1057,"20"-20"-768,20 20 575,21-21 258,18-18-898,20 19-192,1-20-160,19 1-97,-19-21-1344,-22 20-2435,3 0-8103</inkml:trace>
  <inkml:trace contextRef="#ctx0" brushRef="#br2" timeOffset="14977.8566">10063 4411 9961,'20'0'5669,"-20"20"-5957,0 0 640,21 39 449,-3-19-128,-18 19-481,20 21-128,0-20-320,21-1-161,-23 1 257,23 0 64,-1-20-288,-21-1-833,1-19-1634,-20 0-4260</inkml:trace>
  <inkml:trace contextRef="#ctx0" brushRef="#br2" timeOffset="15136.8657">10122 4948 15022,'-18'-20'2626,"36"0"-2113,22 20 63,19-20 449,2 0-384,18 1-289,20-1-192,-20-1-192,2 2-352,-22-2-929,-19 2-1506,-40 19-4964</inkml:trace>
  <inkml:trace contextRef="#ctx0" brushRef="#br2" timeOffset="15570.8906">6609 4868 11210,'20'-60'417,"0"60"672,-20-19 672,19 19-416,1 19-384,0 2-192,0-1-192,19 19-321,-19 1-192,21 19 32,-21-19-801,19 20-896,1 0-2179,-20-21-5348</inkml:trace>
  <inkml:trace contextRef="#ctx0" brushRef="#br2" timeOffset="15728.8997">6787 5266 16111,'21'-20'1793,"-21"20"-1761,40-20 193,-1 1 511,21-22-287,-1 22-257,20-21-96,2 20-801,-22-20-1697,20 20-4452</inkml:trace>
  <inkml:trace contextRef="#ctx0" brushRef="#br2" timeOffset="16183.9257">9567 6717 13805,'-20'-40'1537,"20"19"-896,0 21-33,0 0 705,0 0-352,0 0-768,0 21-193,20-2 352,0 21 64,0 0-352,-1 0 96,21-1-127,-19 1-194,17 0-95,-18-20-545,1 19-448,-21-19-1281,0-20-3460</inkml:trace>
  <inkml:trace contextRef="#ctx0" brushRef="#br2" timeOffset="16334.9343">9389 7054 18705,'-40'0'1121,"40"0"-608,40 0 448,-22-20 32,43 0-673,18-20-320,-19 21-160,20-21-353,-1 0-1377,-39 20-1761,19 1-11179</inkml:trace>
  <inkml:trace contextRef="#ctx0" brushRef="#br2" timeOffset="16846.9636">10321 7491 12555,'20'-20'2499,"0"20"-1666,-20 0-1,0 0 321,20 0-256,0 20-512,0 19-193,-1 1-160,-19 0-64,20 0 64,0 0-352,0 0-353,1-1-64,-21 1-128,18 0-544,-18-21-2338,-18 1-6920</inkml:trace>
  <inkml:trace contextRef="#ctx0" brushRef="#br2" timeOffset="16983.9715">10282 7829 8968,'-40'-20'7687,"19"0"-6373,21 0-450,21 20 321,19-39-128,19 19-736,1-20-321,19-1-256,0 3-801,0-2-737,-18-20-3811</inkml:trace>
  <inkml:trace contextRef="#ctx0" brushRef="#br2" timeOffset="17373.9938">10521 5306 64,'0'39'16687,"0"-19"-16687,0 20 128,18 0 385,23-1-65,-21 21-352,18-20-128,3 19-416,-1-18-225,-1-22-159,1 20-802,-20-19-2626</inkml:trace>
  <inkml:trace contextRef="#ctx0" brushRef="#br2" timeOffset="17532.0028">10500 5603 18289,'0'0'192,"21"-19"-256,-3-1 288,43 0 96,-23-20-384,23 0-32,18 1-416,-39-2-833,-1 2-5446</inkml:trace>
  <inkml:trace contextRef="#ctx0" brushRef="#br2" timeOffset="17921.0251">9170 3696 224,'0'59'10185,"0"-19"-8167,0 0-320,20 0 96,-1 19-705,1-19-545,0-1-416,21 21-96,-23-20-32,23 0-448,-1-1-289,-1 1-384,-19-20-1249,0 0-1602,-20-1-5091</inkml:trace>
  <inkml:trace contextRef="#ctx0" brushRef="#br2" timeOffset="18073.0338">9130 4172 15887,'0'-19'1281,"40"-2"-1057,-1 2 481,21-1-65,20-19-448,-1 18-160,20 1-96,-39-19-160,19 39-1153,-38-20-2979</inkml:trace>
  <inkml:trace contextRef="#ctx0" brushRef="#br2" timeOffset="18672.068">8794 6557 11883,'0'-20'1409,"0"20"-512,0 0 961,0 0-353,0 0-1024,0 20-65,18 0 257,2 0-65,0 20-223,1 0-97,17 0-256,-17-1 0,19 1-128,-20-20-96,19 19-449,-19-19-64,0 20-127,0-40-738,-20 20-2242,0 0-6437</inkml:trace>
  <inkml:trace contextRef="#ctx0" brushRef="#br2" timeOffset="18837.0775">8753 6935 16431,'-20'-20'1025,"20"20"-929,40-20 449,-1-20 544,22 1-737,-2 19-352,20-20 128,1 1-64,-1 18-256,-40-19-961,1 40-2146,-20 0-9449</inkml:trace>
  <inkml:trace contextRef="#ctx0" brushRef="#br1" timeOffset="20576.1769">8197 9021 12940,'-19'0'512,"19"-20"-608,-20 20 256,0 0 737,0 0-64,-1 20-545,3 0-160,-2 0 193,0 19 63,-1 1-96,21 20-256,0-20 64,21-1-64,-1-19 129,18 0 191,23 0 256,-22-20 97,21-20-128,-1 0-97,-19 0-288,-1-19 129,1-1-65,-40 0-160,0 1 96,-20-1 96,-19 0-95,-1 20-193,-19-20 0,-1 21-96,21 19-225,-1-21-480,-1 21-544,23-19-1281,-2 19-4293</inkml:trace>
  <inkml:trace contextRef="#ctx0" brushRef="#br1" timeOffset="21390.2235">9051 5981 10281,'-20'0'449,"0"0"-577,20 0 352,-39 20 448,19-20-447,0 39-225,-1-19 192,21 20 128,0 0 193,21-1-161,-1-18 64,0 18 289,39-18 416,-19-21-64,19 0 0,-19 0-224,19-21-32,-19 1 31,-1 1-383,-19-21-1,-20 0-224,-20 20-95,2-20 63,-23 20-192,1 1-128,-19-1-65,0 0-447,19 20-994,-19 0-2273</inkml:trace>
  <inkml:trace contextRef="#ctx0" brushRef="#br1" timeOffset="22147.2668">6986 7114 10986,'-20'-21'2530,"1"2"-2305,-1-1 95,0 20 577,0 0-257,-19 0-640,19 0-128,0 20 64,-1-1 0,1 21 64,20-19-32,20 18 64,1 1-32,19-1 96,-1-19 160,1 0 225,19-20 416,1 0 32,-21 0-97,22-20-95,-41 0-32,18 1 31,-38-21-223,0 20-65,0-19 1,-38-1-225,-3 0 0,1 20-320,-19-20-96,19 20-321,1 20-736,-1 0-544,20 0-1443,-1 0-6821</inkml:trace>
  <inkml:trace contextRef="#ctx0" brushRef="#br2" timeOffset="23663.3534">7780 5246 12235,'-19'0'1153,"-1"0"-416,20 0-161,0 20 610,0 20 191,0-1-416,20 21-385,-1-20 1,21 19-65,0 1-31,-20-21-97,39 1-128,-18 1-95,-3-2 31,3-20-288,-21 1-321,-2-20-832,3 21-1089,-1-21-2210</inkml:trace>
  <inkml:trace contextRef="#ctx0" brushRef="#br2" timeOffset="23849.3642">7662 5783 8456,'-61'20'9000,"61"-20"-8423,0-20-738,41-1 514,-3-18 383,23 0-479,-2-2-161,21 1 0,-1 1 64,-20 19-96,2-20-352,-22 20-801,-19 0-1025,-20 20-2659</inkml:trace>
  <inkml:trace contextRef="#ctx0" brushRef="#br2" timeOffset="24670.4111">6887 5126 3171,'0'0'2274,"-21"0"-865,21 0 128,0 0 225,0 0-481,0 0-416,0 0-192,0 0 160,0 0 127,0 0-511,0 0-225,0 21-32,0-21 257,21 19-33,-21-19-96,20 20-63,0 20-97,19-20-96,-19 0-64,0 20 32,0-20 0,0-1 32,0 1-64,-1-20-64,-19 19-160,0-19-513,0 21-672,0-21-1922,0 0-6279</inkml:trace>
  <inkml:trace contextRef="#ctx0" brushRef="#br3" timeOffset="36053.0622">6530 10234 5829,'-20'19'1570,"20"1"-2019,-20-20 417,20 20 192,0 0 225,0 0-321,0-20-160,20 0 416,0 0 609,0 0-129,-20 0-31,19 0-32,-19-20 64,20 0 31,-20 20-95,0-20-128,0 0-1,-20 1 65,1 19-321,19 0-320,-20 0-96,20 0-64,-20 0 32,20 0-64,0 0 32,0 0 32,0 0 96,20 0 0,-20 0 64,0 0 0,20 0 64,-20 0 0,0-20-32,19 20 32,-19-21 32,0 2-64,0 19 33,0-20 31,0 0 32,0 20 0,0-19-96,0-2-64,0 21 32,0-20 32,0 1-96,0-1 0,0 20-32,20-20 64,-20 20 0,0-20-32,0 20 64,0-20 33,0 20-1,0 0 256,0-20 64,0 20-127,0 0-706,0 0 641,-20 0-320,20 20-32,0 0 96,0 0 64,0 0-32,0 19 32,0 2 160,0 18-95,0-19 63,0 19-32,0-19-32,20 0-128,-20 0 32,0-21 32,20 21-64,-20-20 64,0 0-160,0-1 128,20 2-224,-20-21-161,0 19-319,0-19-321,0 0-833,0-19-1954,0-2-3683</inkml:trace>
  <inkml:trace contextRef="#ctx0" brushRef="#br3" timeOffset="36435.084">6311 10253 11787,'-40'20'1825,"22"-20"-1056,-3 0 544,21 0 257,0 0-321,0 0-608,21-20-705,-3 1 64,22-22-129,1 2 226,-2 0-129,21-21-33,-21 20-63,1 0 224,-20 0-224,-1 21 160,1-2 32,-20 21-64,0 0 64,0 0 129,0 21 95,20-2-64,-20 21-128,20 0-64,0 0-32,-1-1 0,1-18-96,20 18-288,-19-19-193,-3-1-320,23-19-544,-21 21-2018,-20-42-5638</inkml:trace>
  <inkml:trace contextRef="#ctx0" brushRef="#br3" timeOffset="36998.1162">2778 6537 12844,'0'0'1025,"0"0"-1121,0 0 1088,0 20 642,19-20-513,21 0-448,0 0-385,-1 20-96,22-20-96,-2 0-192,-19 0-352,19 0-898,-19 0-1440,-1 0-2691</inkml:trace>
  <inkml:trace contextRef="#ctx0" brushRef="#br3" timeOffset="37192.1272">3135 6438 13100,'-39'-20'1249,"39"20"-897,-20 0-95,20 0-1,20 0 513,-1 20-97,21 20-351,0-20 31,-1-1 256,1 21-255,-1-20-353,-19 21 0,0-22 64,-20 21-32,0 0-192,-20-21-577,-19 21-1057,-1 0-2882</inkml:trace>
  <inkml:trace contextRef="#ctx0" brushRef="#br3" timeOffset="38555.2052">6291 6875 6149,'0'-20'2883,"0"1"-1506,-20 19 1026,20-20-1,-18 20-1217,18-20-608,-21 20-417,1 0-32,0 20-64,0-20-64,0 20-32,20-1 0,0 1 32,0 0 0,20 0 0,0 0 0,0-20 96,21 20 32,-23-20 0,22-20 96,-19 20 33,-1-20-1,-20 0-32,0 0 64,-20 0-63,-1 1-1,1-1 0,0 20-32,-19 0-288,19 0-96,0 0 32,0 0 128,20 20-128,0-20-65,0 19 161,20 1 32,0-20 32,0 20-64,19 0 96,1-20 32,-19 0 0,-1 0 97,-2-20 31,3 20 128,-21 0-32,-21-20-224,3 0 32,-2 20-128,-1-19 32,-19 19-96,22-20 32,-23 20-192,21 0 64,0 0-32,20 0 63,-20 0-31,40 20 96,-20-20 32,20 19 32,20-19-64,-19 20 64,17-20 0,3 0 192,-21 0-192,-2-20 224,-18 20 0,0-19 33,0-1-161,-18 20-32,-2-20-32,-21 0 32,3 20-192,17 0-1,-19 0-63,20 0 64,0 20 32,20 0 64,0 0 32,0-1-32,20 1 128,0 0 64,20 0-224,-1 0 128,-19-20 32,21 20 128,-21-20 96,-2 0-31,3-20-33,-1 0 0,-20 0-64,0 20-32,0-40-64,0 21-96,-20-1-96,-19 20-160,19-20 96,-21 20 128,21 0-192,2 0 31,-3 0 161,1 20-96,20 0 128,20-1-32,-20 1 32,39-20 64,1 20 0,1 0-64,-2-20 0,-19 0 224,20 0-64,-21-20 129,-19 20 31,0-20 32,0 0-160,-19 1-160,-21-1 96,-1 20-32,-18-20 0,19 20-64,1 0-160,-1 20 160,20-20-96,20 20-288,0-1-737,20 21-993,20-20-5381</inkml:trace>
  <inkml:trace contextRef="#ctx0" brushRef="#br4" timeOffset="57021.2614">4684 4510 11755,'0'0'896,"0"0"-383,0 0-353,0 0 128,0 0-63,20 0-129,-20 20-64,20-20 96,-20 0 224,18 0 225,-18 0 127,0 20-127,21-20-97,-21 0-31,0 20-193,20-20-128,0 20 0,-20-20-32,20 19 97,-1-19-193,-19 21 32,20-21 32,0 19-64,0 1 32,0 0-32,-1-1 0,1-19 64,0 21 32,21-1 32,-23-1 0,2 2-64,0-2-128,1 2 128,17 18-64,-17-19 128,-1 0-32,20 0-96,-21 20 0,21-21 193,-20 1-386,19 20 289,1-20 1,0 0-258,-1 19 354,-19-18-225,21 18 64,-3-18 32,3 18-32,-1 0 32,-21-18 32,21 18-96,0-19 32,-1 20-64,-19-20 32,20 19 32,-1 1 0,2-20-96,-3 20 96,3-20-32,-1 19 64,-1-19-96,1 21 64,-1-2-32,21-20 32,-19 22 32,17-2-32,-17 0 32,18-18-64,-19 18 0,19 1 32,-19-20 0,-1 20 0,21-1-64,-21-19 64,1 20 0,-1 0 0,22-21-64,-23 21 96,3 1-128,18-2 0,-19-19 128,20 20-32,-21-1 0,22-19-32,-2 20-32,-19 0 64,19-1-32,-19-19 0,19 20-32,-19 0 32,-1 0 32,1-21 32,-1 21 0,1 0-64,1 0 32,18-20 0,-19 19-64,19 1 96,-19 0-64,-1-21 0,1 21 33,1 0-1,-3-20 160,3 20-160,-3 0 96,3-21-32,-1 21 0,-1-20 0,1 19-64,-1 1 32,21-20-64,-21 0 96,1 19-96,1-19 0,-3 20 0,3-20 0,-2 19 0,21 2 64,-20-22-32,-1 21-32,22-21 0,-23 22 32,23-21-32,-22 20 0,1-21 0,-1 21 0,21 0 32,-21-1 1,21-19-1,-21 20-97,21 0 98,-1 0-33,2-1 0,-22 1 0,21 0 0,-1 0 0,-19 0 0,19 19-33,2-19 66,-23-1-33,23 2 32,-2 18-32,-19-19 0,19-1-32,0 1 96,-19 0-32,19 0 0,2 19-64,-2-19 96,1 0-32,-1 19-32,1-19 32,-21 0 64,22 0 32,-2-1-32,-19 1 64,19 0-64,-19 0 0,19-1 32,-19 1-63,-1 0-33,21-20 0,-21-1-32,-19 1 0,21 0-64,-23 0 128,2 0-64,1-20-64,-1 20-257,-20-20-832,-20 0-1057,-21 0-5157</inkml:trace>
  <inkml:trace contextRef="#ctx0" brushRef="#br3" timeOffset="65432.7426">6391 6796 5220,'0'-20'3748,"0"20"-2275,0-20 161,0 20-1,-21 0-511,21-20-290,-18 20-319,-2 0-257,-1 0-288,1 0-64,0 0-64,-19 20 64,19 20-193,0-20-31,0 0 64,20 19 160,0-19 32,0 20 0,20-20 0,0-1 32,0 1 0,19-20 64,-19 20 64,21-20 160,-3-20 160,-17 20-95,-1-20 31,0 1 32,-20-21-63,0 20-65,0 0-32,0-19-160,-40 19 0,19-20 32,-17 20 32,-3 0-128,3 20-128,-23 0 32,21 0-192,1 0 0,19 20 127,0 20-31,0-20 0,20 19-32,20-19 32,0 20-97,20 0-31,-1-21 192,1 1 96,19 0 160,-19-20 160,1 0 225,-2 0 31,-19 0 1,0-20-161,0-19 129,-20 19-161,0 0-160,0-20-192,-40 1 96,20 19-192,-19 0-160,-2 0-32,21 0-33,-18 20 65,-23 0-32,41 20 96,-19 20 64,19-1 0,0 1-1,20 0 129,20-1-192,19 1 64,-19-20 64,40 0 96,-21 0 64,1-20 160,1 0 161,-2-20-97,-19 0-96,0 0 65,0 0-97,-20 0-192,-20-19-609,0 19-960,0 0-2499,-19 20-7910</inkml:trace>
  <inkml:trace contextRef="#ctx0" brushRef="#br3" timeOffset="67332.8513">5398 7173 6021,'20'0'1217,"-20"0"-1217,0 0 225,0 0 1472,0 0-608,0 0-640,0 20 159,0-20 225,21 0-64,-3 0-385,2 0-160,21 0-64,-3-20-63,3 20-97,18-19-225,1-2-191,-21 2-97,1-2 1,0 21-513,-21-19-2178</inkml:trace>
  <inkml:trace contextRef="#ctx0" brushRef="#br3" timeOffset="67607.867">5617 6994 7783,'0'0'1185,"0"-20"-865,0 20 129,20 0 1376,-1 0-543,1 0-802,20 0-128,-1 0 33,1 0-257,0 20-128,-21-20 0,1 20 0,0 0 0,1 0 0,-21 19 0,-21-18 64,21-2-32,-20 21 64,0-20 96,1 0 0,-1 20-192,0-21-288,20 1-2274,-20 0-6311</inkml:trace>
  <inkml:trace contextRef="#ctx0" brushRef="#br3" timeOffset="72787.1632">9885 8962 5124,'0'0'1442,"0"0"-353,20 0 608,-20 0 481,0-21-512,0 21-577,0 0-448,0 21-257,-20-21-64,0 39 97,0 1-161,-39 19-160,-2 21-32,2 0-32,-20-1-64,19-20-224,1 1 160,-2-1 32,23-18-128,18-21-321,-1 0-544,21-1-801,0-19-1409,0 0-3491</inkml:trace>
  <inkml:trace contextRef="#ctx0" brushRef="#br3" timeOffset="73075.1797">9369 9220 12075,'-41'20'288,"41"0"-224,-20-1 32,2 21 289,-3 20-353,1-21-32,20 21-128,-20-21 32,20 2 96,0-1 32,0-21 160,20 2 256,0-2 97,1 1-97,38-20-31,-19-20-97,19 20-224,1-19-288,-1-2-481,0 2-480,22-1-993,-43 0-3075</inkml:trace>
  <inkml:trace contextRef="#ctx0" brushRef="#br3" timeOffset="73776.2197">5080 5166 10826,'21'20'-192,"-21"-20"192,20 0 288,-20 0 833,0 0-352,0 0-481,0 0 320,0 21 65,-20-2-224,-21 21-225,3 20-160,-3-2 0,-18 22-32,-1-20 0,-19 0 64,20-21-32,19 22-32,-19-22 0,18 0-256,1-18-513,1 18-800,19-19-962,0-1-2722</inkml:trace>
  <inkml:trace contextRef="#ctx0" brushRef="#br3" timeOffset="74034.2346">4505 5484 13292,'-40'20'64,"20"0"-833,-19 20-63,-1 19 832,-19 2 192,-2 17 160,23 2 161,17-20 287,1-1-127,20-19-289,0-1-127,41-19 159,-3 0-32,41-20 1,-18 0-97,18-20-96,0 20-288,2-20-993,-22 1-4164</inkml:trace>
  <inkml:trace contextRef="#ctx0" brushRef="#br3" timeOffset="82300.7074">1229 6597 6470,'21'0'896,"-21"0"-191,0-20-449,0 20 545,0 20 256,0 1-192,0 17-385,0 2-31,0 0 31,-21 20 1,21-1-289,-20 1-32,0-1 64,0 21-128,-19-1-64,19-19 32,20 0 33,-20-21 31,20 21 0,20-40 64,0 19 32,0-19-64,39 0-96,2-20-224,18 0 96,20 0-32,20 0 64,-1 0-64,22 0-32,-1 0 64,19 0 32,-18 0-96,-41-20 0,21 20-65,-41-20 97,0 20 64,-20-20 96,1 1 128,-40-1-95,19 0-1,-19 0-128,-20 0-32,20 0-65,-20-19 129,-20-1 65,0 1 63,0-1 288,1-20 193,-21 20-289,20-19-192,0-1-128,1 20 32,-21-19 0,40-1 0,-20 20-96,-1-19 0,21 19 64,-18 0 32,-2 20 32,-21 0-32,3-19 64,-23 39 225,-18-20-193,-20 20-64,0 0-128,20 0 64,-2 0 0,-18 0 0,-19 20 64,-42-20-32,22 20 0,-1-20-160,39 0-1474,21 19-3202</inkml:trace>
  <inkml:trace contextRef="#ctx0" brushRef="#br3" timeOffset="83744.7899">5915 10949 10345,'0'20'-576,"20"-1"448,-20 2 192,0 18 32,0 21 224,0 0-128,0-1-32,0 1-63,0-1-1,-20 1 32,20-1 64,-21-19 64,21 20 129,0-20 95,0 0-64,0-1-127,21 1-97,-1-20 0,-2 19 128,23-19-63,-1 20-65,19-20-64,-19 0-96,39-1 32,0-19-64,0 21-96,21-2-192,-1-19-1,20 0 161,1 0 128,19 0 0,-1 0 0,22 0 64,-2 0-64,2 0 64,-2 0 32,-19-19-64,-1 19 97,2 0-65,-1 0-64,-21 19 0,-19-19-32,1 0 0,0 0 32,-41 0-32,0 0 32,2 0-33,-23 0 1,-17-19-32,-1 19 96,0-21 32,-20 21-96,0-19 97,0-1 63,0-20 160,0 20 224,0-19-127,0-1 63,0-20-160,0 21-191,20-21-65,-1 21-32,-19-22 64,20 2 0,0-1 32,0-19-64,0 19-32,-20 1 0,19 19-96,1 1 128,-20-2 64,0 22 96,0 19 128,0-21-63,0 21-161,0 0-64,0 0-64,0 0-32,0 0 0,-20 0-1,1 0 1,-1 0 128,-20 0-64,-19 21 0,-2-21-64,-38 0-128,0 0-128,-20 19 64,-19-19 31,-2 0 225,-38-19 0,-1 19 0,0-21 97,-20 21 31,-18-19 0,19 19 160,-21-20 32,21 20-127,18 0-193,2 0-32,19 0-193,0 20-543,39-20-994,21 19-1954,0-19-3426</inkml:trace>
  <inkml:trace contextRef="#ctx0" brushRef="#br3" timeOffset="94267.3918">15066 4471 480,'0'0'1666,"-20"0"-962,20 0-640,0-20-192,-20 20-288,20 0-994</inkml:trace>
  <inkml:trace contextRef="#ctx0" brushRef="#br3" timeOffset="95161.4429">14769 4471 5028,'-21'0'2627,"21"0"-1923,0 0 930,0 0-33,-20 0-511,20 0-546,0 0-224,20 0-160,-20 0 33,21-20 255,-21 20 1,20 0-33,18 0-96,-17 0-64,19-20-127,-21 20-97,21 0 64,0 0-160,-1 0 128,21 0-64,-21-20 0,1 20 32,-1 0 0,22 0-32,-21 0-32,-21 0-64,1 0 96,20 0-64,-20 0 64,-1 0-64,21 0 64,0 0 32,-1 0 0,1 0-96,19 0 31,20 0 33,-18 0-32,18 0-160,0 0 32,0 0 32,2 0-128,18 0-97,-20 0 97,0 0 160,20 0 32,1 0 64,-1 0 0,-20 0 0,20 0 32,20 0 32,-19 0-64,-1 0 0,0 0 0,0 0-32,21 0 0,-21 0-32,0 20 0,0-20 0,1 0 32,-1 0 32,20 0 0,-20 0 0,1 0 0,-1 0 0,20 0 0,-20 0 0,21 0 0,-21 0 32,20 0 32,1 0 128,-2 0 0,1 0 65,-20 0-33,21 0-128,19 0 0,-1 0-32,2-20 0,-1 20-32,-1 0-32,2 0 32,18 0 224,-19 0 129,1 0-65,-2 0-64,22 0-32,-22 0-63,1 0-33,-20 0-128,1 0 0,-2 0-160,-19 0-513,-19 0-768,-21 20-1891,-18-20-6341</inkml:trace>
  <inkml:trace contextRef="#ctx0" brushRef="#br3" timeOffset="97972.6038">14649 5842 8071,'0'0'192,"0"0"-192,0 0 64,20 0 193,-20 0 63,0 0-256,0 0-96,0 0 32,20 0 0,-20 0 224,19 0 385,1-20 95,0 20-159,1 0-1,17 0-31,-18-19-289,21 19-64,-21-20-96,19 20-32,1 0 0,-1-21 0,1 21 0,0 0 33,-1 0-65,1 0 32,-1 0 0,1 0 128,21 0-160,-2-20 0,0 20 0,1 0 0,19 0-32,-20-19 32,22 19-64,-2 0 64,0 0 0,0 0 0,0 0 0,22 0 64,-22-20-64,20 20-96,-20 0 128,20 0-32,1 0 64,-1 20-128,0-20 0,21 0-32,-21 0 31,20 0-31,-20 0 96,1 19-64,19-19 128,-20 0-64,19 0 0,1 0 0,1 20 0,19-20 0,-19 0 0,18 0 0,-19 0 0,0 21 0,1-21 32,18 0 32,-19 0-64,21 20 0,-21-20 0,19 0 32,2 19-32,-1-19-32,-1 0-32,2 0 32,-2 0 32,1 20 32,1-20 0,-2 0 32,1 19 33,1-19-33,18 0 64,-19 0-160,19 0 64,2 0 0,-2 21-32,0-21 0,-18 0 32,20 0 64,18 0 192,-20 0 97,-18 0-65,18 20-160,1-20-128,20 0 32,-21 0-32,1 19 0,-21-19 0,-38 0 0,-20 0-32,-1 0 32,0 0-96,1 0-416,0 0-2051,-41 20-8839</inkml:trace>
  <inkml:trace contextRef="#ctx0" brushRef="#br3" timeOffset="99500.6912">14748 7272 3683,'-20'0'2851,"20"0"-2435,0 0 641,0 0 96,0 0 224,0 0-320,0 0-448,0 0-96,0 0 63,0 0-63,0 0-161,0 0-224,20 0-96,-20 20 32,21-20 32,-1 0-64,-2 0 32,23 0 32,-21 0 0,19 0 33,21 0 415,-21 0-448,41 0-32,-21 0-32,20 0-32,2 0 0,-2 0 0,20 0-64,0 0 0,21 0 0,-2 0 64,1 0 0,0 0 0,1 0 0,-1 20 0,19-20 32,2 0-32,-1 0 0,-1 0-32,2 0 32,-1 0 32,-1 20-32,-18-20 32,19 0 0,-1 0-32,2 20 0,18-20 32,-19 0-32,19 20 0,-18-20 0,18 0 32,-18 0 0,19 19-32,-1-19 0,1 0 64,-20 0 64,21 0 97,-2 0-1,20 0 0,1 0-32,0 0-96,0 0-64,-1 0 65,0 0-33,21 0 0,-19 0 32,18 0 64,-20 0 0,21 0 0,-1 0 64,1 0-95,-1-19-1,0 19-96,1 0-32,-1 0 64,21 0 64,-41 0-64,-18 0 224,-21 0-64,-21 0-31,42 0-65,-2-20-192,2 20-32,-2 0-129,-19 0-223,-1 0-449,-38 0-1281,-20 0-4356</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6:31.561"/>
    </inkml:context>
    <inkml:brush xml:id="br0">
      <inkml:brushProperty name="width" value="0.05292" units="cm"/>
      <inkml:brushProperty name="height" value="0.05292" units="cm"/>
      <inkml:brushProperty name="color" value="#FF0000"/>
    </inkml:brush>
  </inkml:definitions>
  <inkml:trace contextRef="#ctx0" brushRef="#br0">15204 3755 8167,'-18'-20'353,"18"20"415,-21-20-319,21 20 287,0-19-255,-20 19-385,20 0-96,-20-20 0,0-1-32,20 21 64,-19-19 128,-1-1 128,0 20 129,0-20-97,0 1-32,1 19 33,-1-21 31,-20 1-64,20 20-31,-19 0-33,-2-19-96,3 19-96,-3 0 32,1 19-64,1-19 0,19 0 0,-39 20 0,39 1 0,-20-2 0,-19 1-32,19 0 0,-1-1 32,3 2 0,17 18-32,-19 1 32,1-20 0,-1 20-32,1-1 32,-1 1 32,0 0-32,1 20-32,-1-21 64,1 21-32,19-21 0,-21 21 0,3-20 0,17 19-32,-19 2 32,1-2 0,-1 1 0,20-1 0,-19 1 0,-1-1 0,-1 0 0,3 1 0,18 21 32,-21-22-96,21 1 128,-19-1 0,19 1-192,20 0 64,-20 0 64,20-1-32,-20 1 0,20-2 0,0 3 32,0-2-32,20 1 0,-20-1 32,0 2 32,20-22-32,-20 21 32,0-1-32,20 1 0,-20-1 0,21-19-32,-21 19 0,18 1 0,-18-1 32,20 1 32,-20-20-32,20 19 0,-20 1 32,21 0-32,-21-1 32,0 1 128,20-19 0,-20 18-64,18 0 0,2-19-32,-20 20-32,21-21-32,-1 21 0,0-21-32,0 21 0,-1-20 64,21 0 0,-20 0-32,0 19-32,19-39 128,-19 19-96,21 1 96,-3 0-96,3-20 96,-3 19-31,3-19 31,-1 0 32,-1 20-32,1-21-64,19 1 32,-19 1-32,-1-21 32,22 19-32,-23 2 0,23-2 0,-2-19-32,1 0 32,-21 19-32,21-19 32,-1 0-32,2 0 64,-2 0-32,0 0 32,1 0-32,19 0 32,-20 0 0,1 0 1,19-19-1,-18 19 0,18-19 0,-20-2 0,20 21-32,2-19 32,-2-22-64,0 22 96,0-1-64,20-20 32,-20 0-32,2 1 96,18-1-32,-20 0 0,0-19 32,0 19-31,2-19 63,-2-21-32,0 20 64,0 1-128,-19-20 64,20-1-32,-22 1 96,3-1-192,-2 0 0,-19-19 0,19 0 97,-19-1-65,-20 1-32,19 0 96,-19-1 0,-20-18-32,21 18 256,-21 0-96,0-19-63,0 19-33,0 1-64,-21-20 96,1 20-96,0 0-64,1-1-224,-21 0 512,0 1-352,-19 20 64,19-1 64,-19 1 64,0 0-32,-22-1 0,22 20 0,-20 1 32,19-1 97,-19 0-225,0 1 64,0-1 32,-21 21-32,20-1 32,1 0 0,0 0-32,0 20-96,-2 0-160,22 1-160,0-1-161,-1 20-192,-19-21 65,38 21-33,-18 0-544,0 21-641,-1 18-1345,1-19-8166</inkml:trace>
  <inkml:trace contextRef="#ctx0" brushRef="#br0" timeOffset="1768.1011">10262 6994 9160,'0'0'2082,"0"0"-1025,0 0-352,-20-20-161,20 20 1,-21 0-97,21 0 1,-18-19-97,-23 19-32,21-20 97,-18 20 63,-3 0-224,1-20 33,1 20-33,-21 0-160,21 0-32,-21 0 0,1 0 0,0 20 160,-22 0-127,22-1-33,-20 1-32,-2 20-32,2 0 0,0 0-32,0 0 0,19-1-33,-19 1-31,20-1 96,-2 1 32,2 0-64,-20 19 64,39-19-32,-19 19-32,-1-18 64,21 18 32,-1 1-160,-1 0 96,23-1-128,-23 1 160,21-1-64,0 1-32,1 19-32,-1-19 64,0 0 0,20-1 0,-20 21 64,0-21-32,1 21 0,19-20 32,-20 19 0,0-19-32,20-1 0,-20 21 32,20-21 0,0 1 32,0 0-32,20-1 0,0 1 32,0 19 32,-1-19-160,1-1 32,0 1-32,0-1 32,0 1 32,19-1 96,-19-18-64,21 18-128,-3 1 160,3 0-32,18-1 32,1-19-128,-1 19 160,2-19-96,-3 0 0,1 20 0,2-21 0,18 2 0,-20-2-32,21 0 64,-1 2-32,1-2 97,-1-19-129,1 20-257,-1-20 610,0 20-257,0-21-32,21 1 0,-21 0 0,1-20 0,-1 20 0,-20 0 0,20-20-64,2 19 64,-22-19-32,1 0 0,19 0 64,-20 0-64,2 0-64,-2 0 0,0-19 32,-19-1 64,19 0-64,-19 0 32,19 0 32,-19 1-64,19-21 64,-18 0-32,-1 20 0,19-20 32,-19 1 32,-1-1-64,1-19 0,1 18 224,-3-18-288,3 19 160,-3-19-160,-17-1 64,19 0-32,-20 1 96,-1-1-64,1 0 32,0 1 64,0-1-128,-20 1 160,20-1-96,-20 0-64,19-19 64,-19 19-32,20 1-128,0-1 192,-20-20 32,0 21-192,20-21 128,-20 21-32,0-1 0,20-19 0,-20 19 96,0 0-160,-20-19 128,20 20-96,0-1 0,-20-20 64,0 20-32,0-19 32,20 19-32,-39-19 64,19 19-64,0 1 32,-19-1 97,-1 1-1,20-1-64,-39 0 32,18 1-32,3-1 0,-23 0 32,2 1-32,-1 19 64,1 0 32,-20-19-96,-2 39 33,2-20-33,-20 21-64,0-2-96,-1 2-97,1-2-31,0 21 96,-20 0-32,19 0 32,-19 0-481,20 0-320,-19 21-993,19-2-2914</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6:53.783"/>
    </inkml:context>
    <inkml:brush xml:id="br0">
      <inkml:brushProperty name="width" value="0.05292" units="cm"/>
      <inkml:brushProperty name="height" value="0.05292" units="cm"/>
      <inkml:brushProperty name="color" value="#FF0000"/>
    </inkml:brush>
  </inkml:definitions>
  <inkml:trace contextRef="#ctx0" brushRef="#br0">1288 1570 3427,'0'0'1217,"0"0"-737,-18 0 1058,18 0 544,0 19-513,-20-19-448,20 0-160,-21 0-32,21 0 32,0 0-352,0 0-257,0 0-192,0 0-128,0 0 96,21 0 128,-21 0-159,20 0 31,18 0-128,-17 0 32,19 0 0,19 0-32,-19 0 32,19 0 0,0 0-32,1-19 0,20 19-128,-1 0-32,0 0 31,1-20-95,20 20-64,-21-21 96,0 21-193,0 0 97,1-19 32,-1 19-32,0 19-65,1-19-31,-20 0 128,19 0 128,-20 0 96,1 0-1,-1 21 66,2-21-1,-22 0 192,21 20 32,-21-20 0,1 0-192,-1 0 0,-19 0 0,20 0 0,-20-20 1,-20 20-1,19 0-32,-19 0 64,20 20 320,-20-20 353,0 0-225,0 0-383,0-20-97,0 20-96,-20 0-321,20 0-832,0-21-1057,-19 21-3491</inkml:trace>
  <inkml:trace contextRef="#ctx0" brushRef="#br0" timeOffset="476.0273">3175 1331 10794,'-20'-20'480,"0"20"-608,20 0 288,0 0 1250,0 0-834,0 0-576,0 0 545,0 0 127,20 20-95,-20-20-257,40 21-224,-21-2-32,1 1-32,20-1 0,-20 1 0,19 1 32,-19-2-64,21 1 32,-23 0 0,2-1 33,1-19-33,-1 21-32,0-1 0,-1-20-32,-19 0 64,0 19 128,0-19-32,0 20 128,0-20 192,0 20 1,-19-20-161,-1 0-32,0 20-95,-1 0 63,1 0-96,-18-1-32,-3 1-96,-18 20 32,19-20-64,1 20-160,-1-21-257,20 2-800,-19-2-929,19 2-1986</inkml:trace>
  <inkml:trace contextRef="#ctx0" brushRef="#br0" timeOffset="17497.0008">5874 10193 4804,'0'0'448,"0"0"129,0 0 1025,0-19-65,0 19-448,0 0-384,-20 0-33,20 0-31,-19 0 0,19 0-161,-20-20-64,0 20-191,0 0-97,-19 0 160,19 0-64,-20-20 0,20 20-63,-19-19 191,-1 19 192,1-21-95,-22 21 31,23-20-255,-23 1-65,21 19-96,-19 0-32,0 0-32,19 0 0,-1 0 0,3 0-32,-3 0-32,21 19 64,-19-19-32,19 20 64,0-20-96,0 0 64,1 21 0,-1-21 0,20 19-32,-20-19 32,20 20-32,-20 0 32,20-1 0,0 2 0,-20 18 0,20-19-32,0 0 32,-19 20 0,19-1 0,0-18-33,0 18-63,-20 1 96,20-20 0,0 20-32,0-1 64,0 21 0,-20-21-96,20 2 96,0-2 0,0 21-64,0-21 32,0 21 0,0-20 32,0 20 32,0 0-64,0-1 0,0-19 0,-20 19 33,20 1-33,0-1-33,0 1 98,-21-1-97,21 2 64,-18-2-97,18 1 162,-20-1-129,20 1 96,0-1 32,-20 1-32,20-1-32,0 21 32,0-21-32,0 1 0,0-1 0,0-19 0,0 0-32,0-1 0,-21 2 0,21-22 32,0 21-32,0 0 32,0 0-32,0-21 32,21 21-32,-21 0 0,0-20 32,0 19-32,0-19 0,0 0 0,20 0 32,-20 0-64,0 0 0,0-1 0,0-19-32,0 20-64,0 1 32,20-21-32,-20 0 96,0 20 32,0-20 0,0 0 32,0 0-32,0 0 0,0 0 32,0 19-64,0-19 0,-20 20 32,20-20-64,0 0 32,0 19-1,0-19 33,0 0-96,0 0 64,-20 21 64,20-21-32,0 0 0,0 20-64,0-20 96,0 0-32,0 20-64,20-20 128,-20 0-128,0 20 64,0-20 0,0 0 0,0 19-32,0-19 32,20 0 32,-20 20-32,0-20 0,18 0 0,-18 0 0,21 20 0,-21-20 0,20 0 0,-20 0 32,20 0-32,0 0 32,-20 20 0,19-20-32,1 0 161,0 0-129,0 20 64,-20-20-32,20 0 0,-1 0 0,21 0 0,-20 0-32,1 0 0,17 0 32,-18 0-64,21 0 0,-2 0 32,-19 0 0,20 0-32,19 0-32,-19 0 64,-1 0-64,21 0 64,-1 0-96,2 0 96,-22 0 0,21 0-64,-1 0 32,0 0 32,-19 0-32,19 0 32,22 0-32,-22 0-32,0 0 64,21 0 0,-21 0 0,20 0 32,2 0-128,-22 20 160,0-20 0,21 0-96,-21 0-96,20 0 96,-18 0 128,18 0-224,-20 0 160,20 0-128,1-20 128,-1 20-64,0 0 0,-18 0 96,18 0-160,0 0 64,-20 0 0,22 0 0,-23 0 0,1 20 0,22-20 0,-22 0 0,1 0 0,19 0 0,-20 0 32,2 0-320,18 0 544,-20 20-256,1-20 32,-1 0 32,20 0-96,-18 0 64,-2 0-32,0 0-32,21 0 64,-21 0-32,2 0 0,18 0 33,-20 0-1,20 0-97,-19 0 226,19 0-129,0 0 0,0 0 32,-18 0 0,18 0-64,0 0 0,1 0 96,-21 0-96,20 0-32,1 0 64,0 0-32,-1 0 96,0 0-96,0 0 96,0 0-288,2 0 480,-2 0-128,0 0-160,0 0 32,2 0 0,-2 0 32,0 0 65,0 0-65,0 19 0,2-19-32,-2 0 64,0 0-64,20 20-256,-20-20 512,2 0-288,18 0 0,-20 20 0,0-20-32,20 0 128,1 0-160,-21 20 96,20-20 32,0 0-96,0 0 64,1 0-32,-1 0 32,-19 0-32,20 0 0,-1 20 0,-20-20 32,20 0 32,0 0-128,1 0 64,-21 0-32,20 0 96,-20 0-64,2 0 0,-2 0 0,0 0 0,0 0 32,-19 0-320,19-20 512,0 20-224,-18 0 32,18 0-32,0 0 0,-20 0 32,1 0-64,19 0 64,-20 0-64,2 0 32,-2 0 0,1 0-64,-1-20 224,1 20-352,-1 0 192,0-20-96,2 20 64,-2 0-32,-19-20 64,19 20 0,1-19 0,-21-1-64,1 20 32,-1-20-32,1 20 64,1-20-32,-2 0 0,1 0-32,-20 0 32,19 1-129,-19-1 97,0 0 32,0-21-64,19 2 64,-39 20 64,20-22-32,0 2 0,-20-21 0,20 20 0,-20-19 128,21 0-224,-21-21 160,18 0-96,-18 1 64,20 19-64,1 1 32,-21-21 0,0 21 0,20-1 32,-20-20 32,20 21 64,-2-1-128,-18-19 129,0 20-129,21-1 32,-21 1-32,0-21 32,20 20 32,-20-20-128,0 21 32,0-20 32,20-1 64,-20 20-96,0 1 96,0-21-32,0 21 64,0-1-64,0 20 0,0-20-96,0 1 256,0 19-288,0 1 160,0-1-128,0 0-32,0 0 32,-20 0-64,20 1 32,20 19-65,-20-20 225,0 20-64,0 1 65,0 19-130,0-20 162,-20 20-33,20-21-96,0 21 32,0-19 0,-20 19 0,20 0 0,0-20-32,-21 20 64,21-20-64,-18 20-257,-2-19 481,0 19-95,-1 0-1,-17-21-192,-3 21 128,1 0-64,-19 0 0,0 0 32,-1-20 0,1 20-129,-22 0 129,2 0-64,0 0 0,0-19 32,-20 19 0,20 0 32,-21 0 0,20 0-32,-19-20 32,-1 20 0,1 0 96,-20 0-64,1 0 0,19 0 0,-21 0-64,21 0 0,-20 0 0,20 0 128,-1 0-192,1 0-192,-20-20 576,20 20-288,-21 0-32,21 0 64,0 0-64,-21 0 96,21 20-96,-20-20 96,20 0 0,-19 0-160,-2 20 192,1-20-224,0 19 128,-1-19-32,1 20 32,1 1-32,-1-21 96,-1 19-96,1 1 0,20-20 0,-21 20 96,1-20-64,20 19-64,-1-19 96,-17 21 64,17-21-192,0 20 64,0-20 64,-17 19 32,36-19-128,-18 0 64,0 20-32,19-20 32,1 0-32,-20 0 64,20 20-128,-2-20 192,2 0-96,-20 0-64,20 0 160,0 0-128,0 0 32,-2 0 0,2 20 0,-20-20 32,20 0-32,0 0-32,-2 0-32,2 0 128,0 0-256,0 0 320,0 0-160,-2 0 32,2 0 0,0 0 0,0-20 0,-1 20 32,1 0 0,-1 0 32,1 0 32,0 0-192,-1 0 160,1 0-64,0 0 0,0-20 0,18 20 96,-18-20-192,20 20 128,-22-19 0,23 19 193,-22-20-354,20 20 258,1-21-129,-20 21-193,19-19 546,-19 19-321,-1-20 32,1 20-32,19-20-64,-19 20 32,20 0 0,-2-19 64,-18 19-128,20 0 64,-1 0-64,-19 0-96,20 0 31,-1 0-255,-19 0-96,20 0-705,-22 19-1666,2-19-4100</inkml:trace>
  <inkml:trace contextRef="#ctx0" brushRef="#br0" timeOffset="26705.5275">4028 10869 3331,'0'20'704,"0"-20"-287,0 0 63,0 0 1346,0 0-161,20 0-608,0 0-384,0 0-32,19 0-33,-19 0 33,20 0-161,-1 0-191,22 0-193,-23 0-96,3-20-160,-21 20-225,19 0-448,-19 0-640,0 0-769,0-20 192,0 20 641,-20-19 320,0-1 192,0 20 192,0-20-32,0 20 705,0-20 673,-20 20 224,20 0 288,0 0 320,0-20-159,0 20-418,0 0-511,0 0 63,20 0-128,-1 0-63,21 20-33,-20-20 96,21 0 193,-3 0-225,-17 20 0,-1-20 65,0 20-257,-20-20-32,0 20 32,0-1-32,0 21 32,-20-20-160,-21 0 32,21 0 96,2 0-64,-23-1 32,21 21-1025,0-20-2594</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9:44.762"/>
    </inkml:context>
    <inkml:brush xml:id="br0">
      <inkml:brushProperty name="width" value="0.05292" units="cm"/>
      <inkml:brushProperty name="height" value="0.05292" units="cm"/>
      <inkml:brushProperty name="color" value="#FF0000"/>
    </inkml:brush>
  </inkml:definitions>
  <inkml:trace contextRef="#ctx0" brushRef="#br0">2499 6895 1345,'20'0'640,"-20"0"-704,20 0 96,1 0 641,-1-20 929,-2 20-129,3 0-480,-1 0-321,0 0 1,0 0-353,-1 0-288,1 0 33,-20 0-33,20 0-64,0 0 64,-20 0 64,20 0-32,-1 0-32,1 0-32,20-20 0,-20 20 0,1 0 0,17 0 32,-18 0-64,21 0 32,-2 0 0,-19 20 64,20-20-128,-1 0 128,1 0-32,-1 20-64,1-20 32,0 0 32,-1 0-32,22 0 96,-23 0-64,23 0 128,-2 0 449,0 0-289,1 0-160,19 0 0,-18 0 225,18 0-33,0 0-96,0 0-32,0 0-31,2 0-65,-2-20-96,0 20 0,0 0 0,0 0-32,2 0 0,-2 0 0,0-20 0,0 20 96,20 0-64,-18 0 32,18 0 160,-20 0-64,20 0 1,0-19-33,-20 19-32,21 0-32,-21 0 0,20 0 0,-19 0-64,20 0 32,-1 0-32,-20 0 0,20-20-32,0 20 96,1 0-96,-21 0 64,20 0-32,0 0 0,0 0 0,-20 0 32,21 0-32,0 0 0,-20 0 0,19 0 0,0 0 0,0 0 0,0 20 32,-20-20-32,21 0 32,-1 0 0,0 0 64,0 0 32,1 0 0,-1 0-96,-20 0 33,20-20-33,-18 20 0,-2 0 0,0 0 32,0 0 0,2 0 32,-23 0-32,22-20-32,-20 20 0,-1 0-32,0 0 0,-19 0 0,19 0 0,1 0 0,-21 0 0,2 0 0,-1 0 0,-1 0-224,-19-20-1025,0 20-2851</inkml:trace>
  <inkml:trace contextRef="#ctx0" brushRef="#br0" timeOffset="4013.2295">15979 6796 704,'0'0'4164,"-20"0"-4196,20 0 32,-20 0 416,20 20 674,0-20-98,0 0-447,0 0-129,0 0 161,0 0 288,20 0-161,0-20-191,1 20-225,-21 0 0,18 0-127,2 0-1,0 0-32,21 0-32,-21 0-64,-2 0-32,23 0 0,-21 0 32,39 0 0,-19 0-64,19 0 32,2 0 0,-3 0-64,1 0 32,22 0 0,-2 20 0,0-20 0,20 0 64,-20 0-32,21 0 0,-20 0 0,19 0 32,-19 0-64,19 0 32,0 0 0,0 20 0,0-20 32,1 0-64,-1 0 96,0 0-96,0 0 32,-20 0 0,21 0 32,-1 0-32,0 19 0,0-19 0,-18 0-32,18 0 32,0 0-32,1 0 32,-1 0 32,0-19-32,-20 19 0,20 0 0,1 0 32,-1 0-32,0 0 0,0 0 0,0-20 0,1 20 0,19 0 0,-20 0 0,21-20 64,-21 20-32,20 0 0,-1 0 0,1-20 0,-19 20 96,19-20 32,0 20 161,1-20 127,-21 20-64,0 0-191,0-19-129,-20 19-64,1 0-32,-1 0-257,-19 0-479,-21 0-578,1 0-1568,0 0-4197</inkml:trace>
  <inkml:trace contextRef="#ctx0" brushRef="#br0" timeOffset="21009.2016">3532 13969 6374,'0'20'1697,"0"-20"-640,-20 0-320,20 0 224,0 0-160,-19 0-225,19 0-416,0 0-160,0 0 64,0 0 225,0 0 31,0 0-192,19 0-32,-19 0-64,20 0 64,0 0 0,-20 0 64,20 0-31,0 0-65,-1 0-32,1 0 32,20 0 96,-20 0-64,19-20-32,1 20 0,-19 0-32,37 0 0,-17 0-32,-2 0 32,21-20-32,-21 20 32,21 0 0,-1 0-32,2 0-32,-2 0 64,-1 0-32,23 0 32,-22 0-64,0 0 64,22 0 0,-23 0-32,21 0 0,-18 0 32,18-19 64,0 19 129,-18 0-65,18 0-64,0 0-32,0 0-64,0 0 96,1 0-96,20 0 32,-21 0-32,0 0 32,0 0-32,1 0 32,0 0-32,19 0 0,-20 0 0,20 0 0,-20 0 32,20 0-64,-18 0 64,18 0-32,-20 0 96,20 0-64,-19-21 32,19 21 0,0 0-32,0 0 0,0 0-32,-20 0 32,21-19-32,-20 19 32,20 0-32,-21 0 0,0 0 0,0 0 0,1 0 0,20 0 33,-21 0-33,0 0 0,20-20 32,-20 20-32,20 0 32,-20 0-32,2-21 32,-22 21-32,20 0 0,-19 0-32,-21-19-353,22 19-608,-41 0-320,-2 0-1730</inkml:trace>
  <inkml:trace contextRef="#ctx0" brushRef="#br0" timeOffset="31793.8185">9607 12062 13612,'-20'0'96,"20"0"-352,20 19 384,-1 1 385,1 0 159,21 0-63,-3 0-32,23 19 63,18 1-159,-20 0-65,21-1 129,-21-19-321,0 1 32,2-2-32,-2 21-192,20-21 64,1 22 0,-21-21 1,2-1-194,-2 2 226,-19-2-1,-22-19-256,23 20-225,-41-20-63,20 0-161,-20 0-640,0-20-1634,0 20-2369</inkml:trace>
  <inkml:trace contextRef="#ctx0" brushRef="#br0" timeOffset="32226.8432">9725 12598 13388,'-38'40'385,"17"-40"-417,1 0 96,20 0 320,0 0-32,0-20 161,0 0-321,0-20-64,0 0 0,0-19 96,0-40 129,-20-1-257,-19 1-64,19 0-64,-20 19 64,21 40-32,-1 0 320,0 1-64,20 19 33,0 0-65,20 20-96,19 0 0,21 0 128,-1 0-128,40 20-63,1 0 31,-1-20-160,0 0 96,-20 20 32,2-20-128,-2 0-161,-40 19-511,1-19-802,-20-19-1537,-20-1-9415</inkml:trace>
  <inkml:trace contextRef="#ctx0" brushRef="#br0" timeOffset="32781.875">9905 7769 10025,'59'-59'1922,"-19"39"-289,-21 0-480,-19 0-224,20 20-64,-40 0-480,1 20-321,-21 0 32,0 0 0,-39 39 0,0-19-64,0 19 0,-1 1 0,-19-20 0,19 20-32,21-1 0,-20-19-96,38 0-192,1 0-513,21-21-448,-1-19-1090,20 20-3490</inkml:trace>
  <inkml:trace contextRef="#ctx0" brushRef="#br0" timeOffset="33063.891">9547 7868 9545,'-79'40'-385,"39"-40"257,-19 40 128,-2-20 160,2 20 257,0-1 447,-1 1 97,40 0 64,1 0-224,19-21-224,19 2 223,1-2-95,40 1-225,-21 0-95,22-20-33,18 0-160,-20 0 129,21-20-161,-1 20-64,-20-20-64,20 20-224,-18-19-1089,-41 19-3076</inkml:trace>
  <inkml:trace contextRef="#ctx0" brushRef="#br0" timeOffset="33720.9286">1070 7987 13100,'-39'-19'160,"19"-1"96,0 20-320,20 0 128,20 0 225,0 0 351,19 20 1,1-1-129,19 22-31,1-2-65,19 1-96,1 0 33,19 20-161,-19-21-96,20 1-32,-21 0-32,0-21-32,-20 1 0,-19 1-32,0-2-544,-21 1-642,1 0-928,-20-20-1569,0 19-6149</inkml:trace>
  <inkml:trace contextRef="#ctx0" brushRef="#br0" timeOffset="34029.9464">1448 8464 12651,'0'41'-448,"0"-41"512,20 0 160,-1 19 1,1-19 63,20 0 96,-1 20 1,21 0-65,20-20-224,-22 20 0,23 0 160,-22-20 449,-19 19 416,19-19 96,-18-19-96,-3-21 0,3 0-416,-1-20-96,-1-18-33,-19 18-128,0 0-95,0 20-321,-20 0-352,0 21-417,0 19-1057,0 0-1921,0 0-6951</inkml:trace>
  <inkml:trace contextRef="#ctx0" brushRef="#br0" timeOffset="61812.5353">15344 14069 3939,'-20'19'641,"20"1"-97,0-20 65,-19 0-385,19 0 161,0 0-1,0 0-128,0 0 0,0-20 161,0 20-161,-20 0-128,20 0-160,0 0 32,-20 0 192,20-19 289,0 19 63,-21 0 1,21 0-129,0 0-31,0 0 31,0 0-224,0 0-128,0 0 64,0 0-32,21 0 65,-21 0 63,20 0-32,-20 0 32,20 0 32,-1 0-160,1 0 65,0 0-33,20 0-32,-21 0 32,21 0 0,0 0-96,-1 0-32,1-20 0,-1 20 0,22 0 32,-23 0-64,23 0 64,-22 0 32,1 0-64,19 0 96,1 0-32,-21-20 32,22 20-64,-3 0 65,-17 0 31,18 0 32,-19 0-64,0 0-64,19 0 0,-18 0 0,-3 0 0,23-20 32,-22 20-96,1 0 96,19 0-64,-19-20 0,19 20 0,1 0 0,-21 0 0,22 0 0,-23 20 32,23-20 32,-2 0-32,-19 0 0,19 0 96,-19 0-128,19 0 0,-18 0 0,-3 0 32,23 0-64,-22 0 64,21 0-32,-21 0 32,21 0-32,-1 0 32,-19 0 161,19 0-65,2 20-32,18-20-32,-20 0-96,1 0 128,-1 0-160,2 0 128,18 0-128,-20 0 128,1 0-32,19 0-32,-20 0 0,20-20 32,2 20 32,-2 0 32,0 0-32,0 0-64,2 0 32,-2-20-32,0 20 0,0 0 0,-19 0 32,19 0-32,0-20 32,0 20-32,2 0 32,-2 0 64,-20-20-31,20 20-97,2 0 64,-2 0-64,0 0 32,-20 0-33,21 0-63,-21 0 0,2 0 64,18 0-64,-20 0 64,1 0 0,-1 20 64,0-20-64,1 0 64,-1 0-64,2 0 32,-2 0 0,20 0-96,-19 0 64,-1 0-64,2 0 128,-2 0-32,0 0 64,1 0-128,-1 20 160,20-20-192,-19 0 192,19 0-128,-20 0 64,2 0-64,18 0 64,-20 0-32,21 0 96,-21 0 96,20 20 65,2-20-33,-2 0-32,0 0-32,0-20-128,-18 20-32,-2 0 0,0 0 0,-19-20-64,-20 20-96,19 0-224,-39 0-705,20 0-1474,-20 0-4676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3/12/2018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EF69363-EF2D-4215-8F35-DDC6AC7B5087}" type="slidenum">
              <a:rPr lang="en-US" smtClean="0">
                <a:latin typeface="Arial" pitchFamily="34" charset="0"/>
              </a:rPr>
              <a:pPr/>
              <a:t>4</a:t>
            </a:fld>
            <a:endParaRPr lang="en-US" smtClean="0">
              <a:latin typeface="Arial"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16</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17</a:t>
            </a:fld>
            <a:endParaRPr lang="en-US" smtClean="0">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lnSpc>
                <a:spcPct val="80000"/>
              </a:lnSpc>
            </a:pPr>
            <a:r>
              <a:rPr lang="en-US" sz="800" smtClean="0">
                <a:latin typeface="Arial" pitchFamily="34" charset="0"/>
              </a:rPr>
              <a:t>Astronomical data analysis image obtained from NASA website.</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http://www.nasa.gov/multimedia/imagegallery/image_feature_874.html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RCW 79 is seen in the southern Milky Way, 17,200 light-years from Earth in the constellation Centaurus. The bubble is 70-light years in diameter, and probably took about one million years to form from the radiation and winds of hot young stars.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The balloon of gas and dust is an example of stimulated star formation. Such stars are born when the hot bubble expands into the interstellar gas and dust around it. RCW 79 has spawned at least two groups of new stars along the edge of the large bubble. Some are visible inside the small bubble in the lower left corner. Another group of baby stars appears near the opening at the top.</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NASA's Spitzer Space Telescope easily detects infrared light from the dust particles in RCW 79. The young stars within RCW79 radiate ultraviolet light that excites molecules of dust within the bubble. This causes the dust grains to emit infrared light that is detected by Spitzer and seen here as the extended red features.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i="1" smtClean="0">
                <a:latin typeface="Arial" pitchFamily="34" charset="0"/>
              </a:rPr>
              <a:t>Image credit: NASA/JPL-Caltech/E. Churchwell (Univ. of Wisconsin, Madison)</a:t>
            </a:r>
            <a:r>
              <a:rPr lang="en-US" sz="800" smtClean="0">
                <a:latin typeface="Arial" pitchFamily="34" charset="0"/>
              </a:rPr>
              <a:t> </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From NASA use guidelines:</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http://www.nasa.gov/multimedia/guidelines/index.html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 Using NASA Imagery and Linking to NASA Web Sites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10.13.05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b="1" smtClean="0">
                <a:latin typeface="Arial" pitchFamily="34" charset="0"/>
              </a:rPr>
              <a:t>Still Images, Audio Files and Video</a:t>
            </a:r>
            <a:r>
              <a:rPr lang="en-US" sz="800" smtClean="0">
                <a:latin typeface="Arial" pitchFamily="34" charset="0"/>
              </a:rPr>
              <a:t> </a:t>
            </a:r>
          </a:p>
          <a:p>
            <a:pPr eaLnBrk="1" hangingPunct="1">
              <a:lnSpc>
                <a:spcPct val="80000"/>
              </a:lnSpc>
            </a:pPr>
            <a:r>
              <a:rPr lang="en-US" sz="800" smtClean="0">
                <a:latin typeface="Arial" pitchFamily="34" charset="0"/>
              </a:rPr>
              <a:t>NASA still images, audio files and video generally are not copyrighted. You may use NASA imagery, video and audio material for educational or informational purposes, including photo collections, textbooks, public exhibits and Internet Web pages. This general permission extends to personal Web pages. </a:t>
            </a:r>
          </a:p>
          <a:p>
            <a:pPr eaLnBrk="1" hangingPunct="1">
              <a:lnSpc>
                <a:spcPct val="80000"/>
              </a:lnSpc>
            </a:pPr>
            <a:r>
              <a:rPr lang="en-US" sz="800" smtClean="0">
                <a:latin typeface="Arial" pitchFamily="34" charset="0"/>
              </a:rPr>
              <a:t>This general permission does not extend to use of the NASA insignia logo (the blue "meatball" insignia), the retired NASA logotype (the red "worm" logo) and the NASA seal. These images may not be used by persons who are not NASA employees or on products (including Web pages) that are not NASA sponsored.</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If the NASA material is to be used for commercial purposes, especially including advertisements, it must not explicitly or implicitly convey NASA's endorsement of commercial goods or services. If a NASA image includes an identifiable person, using the image for commercial purposes may infringe that person's right of privacy or publicity, and permission should be obtained from the person. Any questions regarding application of any NASA image or emblem should be directed to:</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Photo Department </a:t>
            </a:r>
            <a:br>
              <a:rPr lang="en-US" sz="800" smtClean="0">
                <a:latin typeface="Arial" pitchFamily="34" charset="0"/>
              </a:rPr>
            </a:br>
            <a:r>
              <a:rPr lang="en-US" sz="800" smtClean="0">
                <a:latin typeface="Arial" pitchFamily="34" charset="0"/>
              </a:rPr>
              <a:t>NASA Headquarters</a:t>
            </a:r>
            <a:br>
              <a:rPr lang="en-US" sz="800" smtClean="0">
                <a:latin typeface="Arial" pitchFamily="34" charset="0"/>
              </a:rPr>
            </a:br>
            <a:r>
              <a:rPr lang="en-US" sz="800" smtClean="0">
                <a:latin typeface="Arial" pitchFamily="34" charset="0"/>
              </a:rPr>
              <a:t>300 E St. SW</a:t>
            </a:r>
            <a:br>
              <a:rPr lang="en-US" sz="800" smtClean="0">
                <a:latin typeface="Arial" pitchFamily="34" charset="0"/>
              </a:rPr>
            </a:br>
            <a:r>
              <a:rPr lang="en-US" sz="800" smtClean="0">
                <a:latin typeface="Arial" pitchFamily="34" charset="0"/>
              </a:rPr>
              <a:t>Washington, DC 20546</a:t>
            </a:r>
            <a:br>
              <a:rPr lang="en-US" sz="800" smtClean="0">
                <a:latin typeface="Arial" pitchFamily="34" charset="0"/>
              </a:rPr>
            </a:br>
            <a:r>
              <a:rPr lang="en-US" sz="800" smtClean="0">
                <a:latin typeface="Arial" pitchFamily="34" charset="0"/>
              </a:rPr>
              <a:t>Tel: (202)358-1900</a:t>
            </a:r>
            <a:br>
              <a:rPr lang="en-US" sz="800" smtClean="0">
                <a:latin typeface="Arial" pitchFamily="34" charset="0"/>
              </a:rPr>
            </a:br>
            <a:r>
              <a:rPr lang="en-US" sz="800" smtClean="0">
                <a:latin typeface="Arial" pitchFamily="34" charset="0"/>
              </a:rPr>
              <a:t>Fax: (202)358-4333</a:t>
            </a:r>
            <a:br>
              <a:rPr lang="en-US" sz="800" smtClean="0">
                <a:latin typeface="Arial" pitchFamily="34" charset="0"/>
              </a:rPr>
            </a:br>
            <a:endParaRPr lang="en-US" sz="800" smtClean="0">
              <a:latin typeface="Arial" pitchFamily="34" charset="0"/>
            </a:endParaRPr>
          </a:p>
          <a:p>
            <a:pPr eaLnBrk="1" hangingPunct="1">
              <a:lnSpc>
                <a:spcPct val="80000"/>
              </a:lnSpc>
            </a:pPr>
            <a:r>
              <a:rPr lang="en-US" sz="800" b="1" smtClean="0">
                <a:latin typeface="Arial" pitchFamily="34" charset="0"/>
              </a:rPr>
              <a:t>Linking to NASA Web Sites</a:t>
            </a:r>
            <a:endParaRPr lang="en-US" sz="800" smtClean="0">
              <a:latin typeface="Arial" pitchFamily="34" charset="0"/>
            </a:endParaRPr>
          </a:p>
          <a:p>
            <a:pPr eaLnBrk="1" hangingPunct="1">
              <a:lnSpc>
                <a:spcPct val="80000"/>
              </a:lnSpc>
            </a:pPr>
            <a:r>
              <a:rPr lang="en-US" sz="800" smtClean="0">
                <a:latin typeface="Arial" pitchFamily="34" charset="0"/>
              </a:rPr>
              <a:t>NASA Web sites are not copyrighted, and may be linked to from other Web sites, including individuals' personal Web sites, without explicit permission from NASA. However, such links may not explicitly or implicitly convey NASA's endorsement of commercial goods or services.</a:t>
            </a:r>
          </a:p>
          <a:p>
            <a:pPr eaLnBrk="1" hangingPunct="1">
              <a:lnSpc>
                <a:spcPct val="80000"/>
              </a:lnSpc>
            </a:pPr>
            <a:r>
              <a:rPr lang="en-US" sz="800" smtClean="0">
                <a:latin typeface="Arial" pitchFamily="34" charset="0"/>
              </a:rPr>
              <a:t>NASA images may be used as graphic "hot links" to NASA Web sites, provided they are used within the guidelines above. This permission does not extend to use of the NASA insignia, the retired NASA logotype or the NASA seal.</a:t>
            </a:r>
          </a:p>
          <a:p>
            <a:pPr eaLnBrk="1" hangingPunct="1">
              <a:lnSpc>
                <a:spcPct val="80000"/>
              </a:lnSpc>
            </a:pPr>
            <a:r>
              <a:rPr lang="en-US" sz="800" b="1" smtClean="0">
                <a:latin typeface="Arial" pitchFamily="34" charset="0"/>
              </a:rPr>
              <a:t>Restrictions </a:t>
            </a:r>
            <a:endParaRPr lang="en-US" sz="800" smtClean="0">
              <a:latin typeface="Arial" pitchFamily="34" charset="0"/>
            </a:endParaRPr>
          </a:p>
          <a:p>
            <a:pPr eaLnBrk="1" hangingPunct="1">
              <a:lnSpc>
                <a:spcPct val="80000"/>
              </a:lnSpc>
            </a:pPr>
            <a:r>
              <a:rPr lang="en-US" sz="800" smtClean="0">
                <a:latin typeface="Arial" pitchFamily="34" charset="0"/>
              </a:rPr>
              <a:t>Please be advised that:</a:t>
            </a:r>
          </a:p>
          <a:p>
            <a:pPr eaLnBrk="1" hangingPunct="1">
              <a:lnSpc>
                <a:spcPct val="80000"/>
              </a:lnSpc>
            </a:pPr>
            <a:r>
              <a:rPr lang="en-US" sz="800" smtClean="0">
                <a:latin typeface="Arial" pitchFamily="34" charset="0"/>
              </a:rPr>
              <a:t>1) NASA </a:t>
            </a:r>
            <a:r>
              <a:rPr lang="en-US" sz="800" b="1" smtClean="0">
                <a:latin typeface="Arial" pitchFamily="34" charset="0"/>
              </a:rPr>
              <a:t>does not</a:t>
            </a:r>
            <a:r>
              <a:rPr lang="en-US" sz="800" smtClean="0">
                <a:latin typeface="Arial" pitchFamily="34" charset="0"/>
              </a:rPr>
              <a:t> endorse or sponsor any commercial product, service, or activity.</a:t>
            </a:r>
          </a:p>
          <a:p>
            <a:pPr eaLnBrk="1" hangingPunct="1">
              <a:lnSpc>
                <a:spcPct val="80000"/>
              </a:lnSpc>
            </a:pPr>
            <a:r>
              <a:rPr lang="en-US" sz="800" smtClean="0">
                <a:latin typeface="Arial" pitchFamily="34" charset="0"/>
              </a:rPr>
              <a:t>2) The use of the NASA name, initials, any NASA emblems (including the NASA insignia, the NASA logo and the NASA seal) which would express or imply such endorsement or sponsorship is strictly prohibited.</a:t>
            </a:r>
          </a:p>
          <a:p>
            <a:pPr eaLnBrk="1" hangingPunct="1">
              <a:lnSpc>
                <a:spcPct val="80000"/>
              </a:lnSpc>
            </a:pPr>
            <a:r>
              <a:rPr lang="en-US" sz="800" smtClean="0">
                <a:latin typeface="Arial" pitchFamily="34" charset="0"/>
              </a:rPr>
              <a:t>3) Use of the NASA name or initials as an identifying symbol by organizations other than NASA (such as on foods, packaging, containers, signs, or any promotional material) is prohibited.</a:t>
            </a:r>
          </a:p>
          <a:p>
            <a:pPr eaLnBrk="1" hangingPunct="1">
              <a:lnSpc>
                <a:spcPct val="80000"/>
              </a:lnSpc>
            </a:pPr>
            <a:r>
              <a:rPr lang="en-US" sz="800" smtClean="0">
                <a:latin typeface="Arial" pitchFamily="34" charset="0"/>
              </a:rPr>
              <a:t>4) NASA </a:t>
            </a:r>
            <a:r>
              <a:rPr lang="en-US" sz="800" b="1" smtClean="0">
                <a:latin typeface="Arial" pitchFamily="34" charset="0"/>
              </a:rPr>
              <a:t>does</a:t>
            </a:r>
            <a:r>
              <a:rPr lang="en-US" sz="800" smtClean="0">
                <a:latin typeface="Arial" pitchFamily="34" charset="0"/>
              </a:rPr>
              <a:t> permit the use of the NASA logo and insignia on novelty and souvenir-type items. However, such items may be sold and manufactured only after a proposal has been submitted to and approved by a Visual Identity representative from the Public Outreach Division (Phone: 202/358-1750) in accordance with 14 CFR (Code of Federal Regulations) Part 1221. Permission is granted on a nonexclusive basis as it is not NASA's policy to grant exclusive rights to use any of the agency identities.</a:t>
            </a:r>
          </a:p>
          <a:p>
            <a:pPr eaLnBrk="1" hangingPunct="1">
              <a:lnSpc>
                <a:spcPct val="80000"/>
              </a:lnSpc>
            </a:pPr>
            <a:r>
              <a:rPr lang="en-US" sz="800" smtClean="0">
                <a:latin typeface="Arial" pitchFamily="34" charset="0"/>
              </a:rPr>
              <a:t>5) No approval for use is authorized by NASA when the use can be construed as an endorsement by NASA of a product, service or activity.</a:t>
            </a:r>
          </a:p>
          <a:p>
            <a:pPr eaLnBrk="1" hangingPunct="1">
              <a:lnSpc>
                <a:spcPct val="80000"/>
              </a:lnSpc>
            </a:pPr>
            <a:r>
              <a:rPr lang="en-US" sz="800" smtClean="0">
                <a:latin typeface="Arial" pitchFamily="34" charset="0"/>
              </a:rPr>
              <a:t>6) NASA emblems should be reproduced only from original reproduction proofs, transparencies, or computer files available from NASA Headquarters. Please be advised that approval must be granted by a Visual Identity representative from the Public Outreach Division ( Tel: 202/358-1750) before any reproduction materials can be obtained. </a:t>
            </a:r>
            <a:br>
              <a:rPr lang="en-US" sz="800" smtClean="0">
                <a:latin typeface="Arial" pitchFamily="34" charset="0"/>
              </a:rPr>
            </a:br>
            <a:endParaRPr lang="en-US" sz="80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endParaRPr lang="en-US" dirty="0">
              <a:solidFill>
                <a:prstClr val="black">
                  <a:tint val="75000"/>
                </a:prstClr>
              </a:solidFill>
            </a:endParaRPr>
          </a:p>
        </p:txBody>
      </p:sp>
      <p:sp>
        <p:nvSpPr>
          <p:cNvPr id="10" name="Slide Number Placeholder 9"/>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689323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135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851376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510614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93250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400228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201473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40204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232034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51697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03797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9270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3/12/2018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3/12/2018</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2.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3.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4.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7.xml"/><Relationship Id="rId5" Type="http://schemas.openxmlformats.org/officeDocument/2006/relationships/image" Target="../media/image15.emf"/><Relationship Id="rId4" Type="http://schemas.openxmlformats.org/officeDocument/2006/relationships/customXml" Target="../ink/ink5.xml"/></Relationships>
</file>

<file path=ppt/slides/_rels/slide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27.emf"/><Relationship Id="rId2" Type="http://schemas.openxmlformats.org/officeDocument/2006/relationships/notesSlide" Target="../notesSlides/notesSlide6.xml"/><Relationship Id="rId1" Type="http://schemas.openxmlformats.org/officeDocument/2006/relationships/slideLayout" Target="../slideLayouts/slideLayout37.xml"/><Relationship Id="rId6" Type="http://schemas.openxmlformats.org/officeDocument/2006/relationships/chart" Target="../charts/chart2.xml"/><Relationship Id="rId11" Type="http://schemas.openxmlformats.org/officeDocument/2006/relationships/customXml" Target="../ink/ink6.xml"/><Relationship Id="rId5" Type="http://schemas.openxmlformats.org/officeDocument/2006/relationships/image" Target="../media/image13.png"/><Relationship Id="rId10" Type="http://schemas.microsoft.com/office/2007/relationships/hdphoto" Target="../media/hdphoto2.wdp"/><Relationship Id="rId4" Type="http://schemas.openxmlformats.org/officeDocument/2006/relationships/image" Target="../media/image12.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438400" y="30874"/>
            <a:ext cx="6943725" cy="247862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 to</a:t>
            </a:r>
          </a:p>
          <a:p>
            <a:pPr algn="l"/>
            <a:r>
              <a:rPr lang="en-US" sz="5400" dirty="0" smtClean="0">
                <a:solidFill>
                  <a:schemeClr val="tx1">
                    <a:lumMod val="75000"/>
                    <a:lumOff val="25000"/>
                  </a:schemeClr>
                </a:solidFill>
              </a:rPr>
              <a:t>Machine Learning</a:t>
            </a:r>
            <a:endParaRPr lang="en-US"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381000" y="482162"/>
            <a:ext cx="1666875" cy="1905000"/>
          </a:xfrm>
          <a:prstGeom prst="rect">
            <a:avLst/>
          </a:prstGeom>
          <a:noFill/>
        </p:spPr>
      </p:pic>
      <p:pic>
        <p:nvPicPr>
          <p:cNvPr id="4" name="Picture 3"/>
          <p:cNvPicPr>
            <a:picLocks noChangeAspect="1"/>
          </p:cNvPicPr>
          <p:nvPr/>
        </p:nvPicPr>
        <p:blipFill rotWithShape="1">
          <a:blip r:embed="rId4"/>
          <a:srcRect r="5987"/>
          <a:stretch/>
        </p:blipFill>
        <p:spPr>
          <a:xfrm>
            <a:off x="5334000" y="2409825"/>
            <a:ext cx="1764096" cy="2600325"/>
          </a:xfrm>
          <a:prstGeom prst="rect">
            <a:avLst/>
          </a:prstGeom>
        </p:spPr>
      </p:pic>
      <p:sp>
        <p:nvSpPr>
          <p:cNvPr id="9" name="Title 1"/>
          <p:cNvSpPr txBox="1">
            <a:spLocks/>
          </p:cNvSpPr>
          <p:nvPr/>
        </p:nvSpPr>
        <p:spPr>
          <a:xfrm>
            <a:off x="838200" y="4101258"/>
            <a:ext cx="5257800" cy="10422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b="1" dirty="0" smtClean="0">
                <a:solidFill>
                  <a:schemeClr val="tx1">
                    <a:lumMod val="75000"/>
                    <a:lumOff val="25000"/>
                  </a:schemeClr>
                </a:solidFill>
              </a:rPr>
              <a:t>Presentation Slides Courtesy:</a:t>
            </a:r>
          </a:p>
          <a:p>
            <a:pPr algn="l"/>
            <a:r>
              <a:rPr lang="en-US" sz="1800" b="1" dirty="0" smtClean="0">
                <a:solidFill>
                  <a:schemeClr val="tx1">
                    <a:lumMod val="75000"/>
                    <a:lumOff val="25000"/>
                  </a:schemeClr>
                </a:solidFill>
              </a:rPr>
              <a:t>Stanford University Machine Learning Course</a:t>
            </a:r>
            <a:endParaRPr lang="en-US" sz="1400" b="1" dirty="0">
              <a:solidFill>
                <a:schemeClr val="tx1">
                  <a:lumMod val="75000"/>
                  <a:lumOff val="25000"/>
                </a:schemeClr>
              </a:solidFill>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602448574"/>
              </p:ext>
            </p:extLst>
          </p:nvPr>
        </p:nvGraphicFramePr>
        <p:xfrm>
          <a:off x="1673008" y="742950"/>
          <a:ext cx="5541170" cy="2621504"/>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txBox="1">
            <a:spLocks/>
          </p:cNvSpPr>
          <p:nvPr/>
        </p:nvSpPr>
        <p:spPr>
          <a:xfrm>
            <a:off x="381000" y="285750"/>
            <a:ext cx="82296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smtClean="0"/>
              <a:t>Housing price prediction. </a:t>
            </a:r>
            <a:endParaRPr lang="en-US" sz="2800" dirty="0"/>
          </a:p>
        </p:txBody>
      </p:sp>
      <p:sp>
        <p:nvSpPr>
          <p:cNvPr id="8" name="TextBox 7"/>
          <p:cNvSpPr txBox="1"/>
          <p:nvPr/>
        </p:nvSpPr>
        <p:spPr>
          <a:xfrm>
            <a:off x="838200" y="1571004"/>
            <a:ext cx="1013740" cy="646331"/>
          </a:xfrm>
          <a:prstGeom prst="rect">
            <a:avLst/>
          </a:prstGeom>
          <a:noFill/>
        </p:spPr>
        <p:txBody>
          <a:bodyPr vert="horz" wrap="none" rtlCol="0">
            <a:spAutoFit/>
          </a:bodyPr>
          <a:lstStyle/>
          <a:p>
            <a:pPr algn="ctr"/>
            <a:r>
              <a:rPr lang="en-US" dirty="0" smtClean="0"/>
              <a:t>Price ($) </a:t>
            </a:r>
          </a:p>
          <a:p>
            <a:pPr algn="ctr"/>
            <a:r>
              <a:rPr lang="en-US" dirty="0" smtClean="0"/>
              <a:t>in 1000’s</a:t>
            </a:r>
            <a:endParaRPr lang="en-US" dirty="0"/>
          </a:p>
        </p:txBody>
      </p:sp>
      <p:sp>
        <p:nvSpPr>
          <p:cNvPr id="9" name="TextBox 8"/>
          <p:cNvSpPr txBox="1"/>
          <p:nvPr/>
        </p:nvSpPr>
        <p:spPr>
          <a:xfrm>
            <a:off x="4043452" y="3341028"/>
            <a:ext cx="1328249" cy="369332"/>
          </a:xfrm>
          <a:prstGeom prst="rect">
            <a:avLst/>
          </a:prstGeom>
          <a:noFill/>
        </p:spPr>
        <p:txBody>
          <a:bodyPr vert="horz" wrap="none" rtlCol="0">
            <a:spAutoFit/>
          </a:bodyPr>
          <a:lstStyle/>
          <a:p>
            <a:pPr algn="ctr"/>
            <a:r>
              <a:rPr lang="en-US" dirty="0" smtClean="0"/>
              <a:t>Size in feet</a:t>
            </a:r>
            <a:r>
              <a:rPr lang="en-US" baseline="30000" dirty="0" smtClean="0"/>
              <a:t>2</a:t>
            </a:r>
            <a:r>
              <a:rPr lang="en-US" dirty="0" smtClean="0"/>
              <a:t> </a:t>
            </a:r>
            <a:endParaRPr lang="en-US" dirty="0"/>
          </a:p>
        </p:txBody>
      </p:sp>
      <p:sp>
        <p:nvSpPr>
          <p:cNvPr id="10" name="Content Placeholder 2"/>
          <p:cNvSpPr txBox="1">
            <a:spLocks/>
          </p:cNvSpPr>
          <p:nvPr/>
        </p:nvSpPr>
        <p:spPr>
          <a:xfrm>
            <a:off x="48006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Regression:</a:t>
            </a:r>
            <a:r>
              <a:rPr lang="en-US" sz="2400" dirty="0" smtClean="0"/>
              <a:t> Predict continuous valued output (price)</a:t>
            </a:r>
            <a:endParaRPr lang="en-US" sz="2400" dirty="0"/>
          </a:p>
        </p:txBody>
      </p:sp>
      <p:sp>
        <p:nvSpPr>
          <p:cNvPr id="11" name="Content Placeholder 2"/>
          <p:cNvSpPr txBox="1">
            <a:spLocks/>
          </p:cNvSpPr>
          <p:nvPr/>
        </p:nvSpPr>
        <p:spPr>
          <a:xfrm>
            <a:off x="3810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Supervised Learning</a:t>
            </a:r>
          </a:p>
          <a:p>
            <a:pPr>
              <a:buFont typeface="Arial" pitchFamily="34" charset="0"/>
              <a:buNone/>
            </a:pPr>
            <a:r>
              <a:rPr lang="en-US" sz="2400" dirty="0" smtClean="0"/>
              <a:t>“right answers” given</a:t>
            </a:r>
            <a:endParaRPr lang="en-US" sz="2400" dirty="0"/>
          </a:p>
        </p:txBody>
      </p:sp>
      <p:cxnSp>
        <p:nvCxnSpPr>
          <p:cNvPr id="13" name="Straight Connector 12"/>
          <p:cNvCxnSpPr/>
          <p:nvPr/>
        </p:nvCxnSpPr>
        <p:spPr>
          <a:xfrm>
            <a:off x="4495800" y="401955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42440" y="972720"/>
              <a:ext cx="8247960" cy="3877560"/>
            </p14:xfrm>
          </p:contentPart>
        </mc:Choice>
        <mc:Fallback xmlns="">
          <p:pic>
            <p:nvPicPr>
              <p:cNvPr id="3" name="Ink 2"/>
              <p:cNvPicPr/>
              <p:nvPr/>
            </p:nvPicPr>
            <p:blipFill>
              <a:blip r:embed="rId4"/>
              <a:stretch>
                <a:fillRect/>
              </a:stretch>
            </p:blipFill>
            <p:spPr>
              <a:xfrm>
                <a:off x="434880" y="964080"/>
                <a:ext cx="8259120" cy="3895920"/>
              </a:xfrm>
              <a:prstGeom prst="rect">
                <a:avLst/>
              </a:prstGeom>
            </p:spPr>
          </p:pic>
        </mc:Fallback>
      </mc:AlternateContent>
    </p:spTree>
    <p:extLst>
      <p:ext uri="{BB962C8B-B14F-4D97-AF65-F5344CB8AC3E}">
        <p14:creationId xmlns:p14="http://schemas.microsoft.com/office/powerpoint/2010/main" val="31822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438150"/>
            <a:ext cx="8229600" cy="3394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mtClean="0"/>
              <a:t>Breast cancer (malignant, benign)</a:t>
            </a:r>
            <a:endParaRPr lang="en-US" dirty="0"/>
          </a:p>
        </p:txBody>
      </p:sp>
      <p:sp>
        <p:nvSpPr>
          <p:cNvPr id="5" name="Content Placeholder 2"/>
          <p:cNvSpPr txBox="1">
            <a:spLocks/>
          </p:cNvSpPr>
          <p:nvPr/>
        </p:nvSpPr>
        <p:spPr>
          <a:xfrm>
            <a:off x="6858000" y="1167245"/>
            <a:ext cx="2148444"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t>Classification</a:t>
            </a:r>
          </a:p>
          <a:p>
            <a:pPr marL="0" indent="0">
              <a:buFont typeface="Arial" pitchFamily="34" charset="0"/>
              <a:buNone/>
            </a:pPr>
            <a:r>
              <a:rPr lang="en-US" sz="2400" dirty="0" smtClean="0"/>
              <a:t>Discrete valued output (0 or 1)</a:t>
            </a:r>
            <a:endParaRPr lang="en-US" sz="2400" dirty="0"/>
          </a:p>
        </p:txBody>
      </p:sp>
      <p:cxnSp>
        <p:nvCxnSpPr>
          <p:cNvPr id="6" name="Straight Connector 5"/>
          <p:cNvCxnSpPr/>
          <p:nvPr/>
        </p:nvCxnSpPr>
        <p:spPr>
          <a:xfrm>
            <a:off x="6781800" y="1252599"/>
            <a:ext cx="0" cy="2353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45673" y="1056904"/>
            <a:ext cx="1" cy="1972046"/>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07376" y="2571750"/>
            <a:ext cx="4945824"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00200" y="1581150"/>
            <a:ext cx="2667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04902" y="3943350"/>
            <a:ext cx="4948298"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306" y="1902393"/>
            <a:ext cx="1243738" cy="369332"/>
          </a:xfrm>
          <a:prstGeom prst="rect">
            <a:avLst/>
          </a:prstGeom>
          <a:noFill/>
        </p:spPr>
        <p:txBody>
          <a:bodyPr vert="horz" wrap="none" rtlCol="0">
            <a:spAutoFit/>
          </a:bodyPr>
          <a:lstStyle/>
          <a:p>
            <a:pPr algn="ctr"/>
            <a:r>
              <a:rPr lang="en-US" dirty="0" smtClean="0"/>
              <a:t>Malignant?</a:t>
            </a:r>
            <a:endParaRPr lang="en-US" dirty="0"/>
          </a:p>
        </p:txBody>
      </p:sp>
      <p:sp>
        <p:nvSpPr>
          <p:cNvPr id="31" name="TextBox 30"/>
          <p:cNvSpPr txBox="1"/>
          <p:nvPr/>
        </p:nvSpPr>
        <p:spPr>
          <a:xfrm>
            <a:off x="1163118" y="1416875"/>
            <a:ext cx="513282" cy="338554"/>
          </a:xfrm>
          <a:prstGeom prst="rect">
            <a:avLst/>
          </a:prstGeom>
          <a:noFill/>
        </p:spPr>
        <p:txBody>
          <a:bodyPr vert="horz" wrap="none" rtlCol="0">
            <a:spAutoFit/>
          </a:bodyPr>
          <a:lstStyle/>
          <a:p>
            <a:pPr algn="ctr"/>
            <a:r>
              <a:rPr lang="en-US" sz="1600" dirty="0" smtClean="0"/>
              <a:t>1(Y)</a:t>
            </a:r>
            <a:endParaRPr lang="en-US" sz="1600" dirty="0"/>
          </a:p>
        </p:txBody>
      </p:sp>
      <p:sp>
        <p:nvSpPr>
          <p:cNvPr id="32" name="TextBox 31"/>
          <p:cNvSpPr txBox="1"/>
          <p:nvPr/>
        </p:nvSpPr>
        <p:spPr>
          <a:xfrm>
            <a:off x="1146287" y="2409346"/>
            <a:ext cx="546945" cy="338554"/>
          </a:xfrm>
          <a:prstGeom prst="rect">
            <a:avLst/>
          </a:prstGeom>
          <a:noFill/>
        </p:spPr>
        <p:txBody>
          <a:bodyPr vert="horz" wrap="none" rtlCol="0">
            <a:spAutoFit/>
          </a:bodyPr>
          <a:lstStyle/>
          <a:p>
            <a:pPr algn="ctr"/>
            <a:r>
              <a:rPr lang="en-US" sz="1600" dirty="0" smtClean="0"/>
              <a:t>0(N)</a:t>
            </a:r>
            <a:endParaRPr lang="en-US" sz="1600" dirty="0"/>
          </a:p>
        </p:txBody>
      </p:sp>
      <p:sp>
        <p:nvSpPr>
          <p:cNvPr id="33" name="TextBox 32"/>
          <p:cNvSpPr txBox="1"/>
          <p:nvPr/>
        </p:nvSpPr>
        <p:spPr>
          <a:xfrm>
            <a:off x="3581400" y="2735818"/>
            <a:ext cx="1203920" cy="369332"/>
          </a:xfrm>
          <a:prstGeom prst="rect">
            <a:avLst/>
          </a:prstGeom>
          <a:noFill/>
        </p:spPr>
        <p:txBody>
          <a:bodyPr vert="horz" wrap="none" rtlCol="0">
            <a:spAutoFit/>
          </a:bodyPr>
          <a:lstStyle/>
          <a:p>
            <a:pPr algn="ctr"/>
            <a:r>
              <a:rPr lang="en-US" dirty="0" smtClean="0"/>
              <a:t>Tumor Size</a:t>
            </a:r>
            <a:endParaRPr lang="en-US" dirty="0"/>
          </a:p>
        </p:txBody>
      </p:sp>
      <p:sp>
        <p:nvSpPr>
          <p:cNvPr id="37" name="TextBox 36"/>
          <p:cNvSpPr txBox="1"/>
          <p:nvPr/>
        </p:nvSpPr>
        <p:spPr>
          <a:xfrm>
            <a:off x="3581400" y="4107418"/>
            <a:ext cx="1203920" cy="369332"/>
          </a:xfrm>
          <a:prstGeom prst="rect">
            <a:avLst/>
          </a:prstGeom>
          <a:noFill/>
        </p:spPr>
        <p:txBody>
          <a:bodyPr vert="horz" wrap="none" rtlCol="0">
            <a:spAutoFit/>
          </a:bodyPr>
          <a:lstStyle/>
          <a:p>
            <a:pPr algn="ctr"/>
            <a:r>
              <a:rPr lang="en-US" dirty="0" smtClean="0"/>
              <a:t>Tumor Size</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28240" y="1187280"/>
              <a:ext cx="8647920" cy="3333960"/>
            </p14:xfrm>
          </p:contentPart>
        </mc:Choice>
        <mc:Fallback xmlns="">
          <p:pic>
            <p:nvPicPr>
              <p:cNvPr id="2" name="Ink 1"/>
              <p:cNvPicPr/>
              <p:nvPr/>
            </p:nvPicPr>
            <p:blipFill>
              <a:blip r:embed="rId3"/>
              <a:stretch>
                <a:fillRect/>
              </a:stretch>
            </p:blipFill>
            <p:spPr>
              <a:xfrm>
                <a:off x="220680" y="1178280"/>
                <a:ext cx="8666280" cy="3352320"/>
              </a:xfrm>
              <a:prstGeom prst="rect">
                <a:avLst/>
              </a:prstGeom>
            </p:spPr>
          </p:pic>
        </mc:Fallback>
      </mc:AlternateContent>
    </p:spTree>
    <p:extLst>
      <p:ext uri="{BB962C8B-B14F-4D97-AF65-F5344CB8AC3E}">
        <p14:creationId xmlns:p14="http://schemas.microsoft.com/office/powerpoint/2010/main" val="17667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flipV="1">
            <a:off x="1125473" y="1123950"/>
            <a:ext cx="0" cy="2725534"/>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961095" y="3697084"/>
            <a:ext cx="3598285"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101659" y="3934572"/>
            <a:ext cx="1317155" cy="400110"/>
          </a:xfrm>
          <a:prstGeom prst="rect">
            <a:avLst/>
          </a:prstGeom>
          <a:noFill/>
        </p:spPr>
        <p:txBody>
          <a:bodyPr wrap="none" rtlCol="0">
            <a:spAutoFit/>
          </a:bodyPr>
          <a:lstStyle/>
          <a:p>
            <a:r>
              <a:rPr lang="en-US" sz="2000" dirty="0" smtClean="0"/>
              <a:t>Tumor Size</a:t>
            </a:r>
            <a:endParaRPr lang="en-US" sz="2000" baseline="-25000" dirty="0"/>
          </a:p>
        </p:txBody>
      </p:sp>
      <p:sp>
        <p:nvSpPr>
          <p:cNvPr id="5" name="TextBox 4"/>
          <p:cNvSpPr txBox="1"/>
          <p:nvPr/>
        </p:nvSpPr>
        <p:spPr>
          <a:xfrm>
            <a:off x="381000" y="2306203"/>
            <a:ext cx="580095" cy="400110"/>
          </a:xfrm>
          <a:prstGeom prst="rect">
            <a:avLst/>
          </a:prstGeom>
          <a:noFill/>
        </p:spPr>
        <p:txBody>
          <a:bodyPr wrap="none" rtlCol="0">
            <a:spAutoFit/>
          </a:bodyPr>
          <a:lstStyle/>
          <a:p>
            <a:r>
              <a:rPr lang="en-US" sz="2000" dirty="0" smtClean="0"/>
              <a:t>Age</a:t>
            </a:r>
            <a:endParaRPr lang="en-US" sz="2000" baseline="-25000" dirty="0"/>
          </a:p>
        </p:txBody>
      </p:sp>
      <p:sp>
        <p:nvSpPr>
          <p:cNvPr id="7" name="Content Placeholder 2"/>
          <p:cNvSpPr txBox="1">
            <a:spLocks/>
          </p:cNvSpPr>
          <p:nvPr/>
        </p:nvSpPr>
        <p:spPr>
          <a:xfrm>
            <a:off x="4783073" y="1123950"/>
            <a:ext cx="4038600"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800" dirty="0" smtClean="0"/>
              <a:t>Clump Thickness</a:t>
            </a:r>
          </a:p>
          <a:p>
            <a:pPr>
              <a:buFontTx/>
              <a:buChar char="-"/>
            </a:pPr>
            <a:r>
              <a:rPr lang="en-US" sz="2800" dirty="0" smtClean="0"/>
              <a:t>Uniformity of Cell Size</a:t>
            </a:r>
          </a:p>
          <a:p>
            <a:pPr>
              <a:buFontTx/>
              <a:buChar char="-"/>
            </a:pPr>
            <a:r>
              <a:rPr lang="en-US" sz="2800" dirty="0" smtClean="0"/>
              <a:t>Uniformity of Cell Shape</a:t>
            </a:r>
          </a:p>
          <a:p>
            <a:pPr marL="0" indent="0">
              <a:buNone/>
            </a:pPr>
            <a:r>
              <a:rPr lang="en-US" sz="2800" dirty="0" smtClean="0"/>
              <a:t>…</a:t>
            </a: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392400" y="1330560"/>
              <a:ext cx="8519400" cy="2990520"/>
            </p14:xfrm>
          </p:contentPart>
        </mc:Choice>
        <mc:Fallback xmlns="">
          <p:pic>
            <p:nvPicPr>
              <p:cNvPr id="6" name="Ink 5"/>
              <p:cNvPicPr/>
              <p:nvPr/>
            </p:nvPicPr>
            <p:blipFill>
              <a:blip r:embed="rId3"/>
              <a:stretch>
                <a:fillRect/>
              </a:stretch>
            </p:blipFill>
            <p:spPr>
              <a:xfrm>
                <a:off x="383760" y="1328040"/>
                <a:ext cx="8534160" cy="3001320"/>
              </a:xfrm>
              <a:prstGeom prst="rect">
                <a:avLst/>
              </a:prstGeom>
            </p:spPr>
          </p:pic>
        </mc:Fallback>
      </mc:AlternateContent>
    </p:spTree>
    <p:extLst>
      <p:ext uri="{BB962C8B-B14F-4D97-AF65-F5344CB8AC3E}">
        <p14:creationId xmlns:p14="http://schemas.microsoft.com/office/powerpoint/2010/main" val="21350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Unsupervised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p:cNvSpPr/>
          <p:nvPr/>
        </p:nvSpPr>
        <p:spPr>
          <a:xfrm rot="2734294">
            <a:off x="5002286" y="22051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p:cNvSpPr/>
          <p:nvPr/>
        </p:nvSpPr>
        <p:spPr>
          <a:xfrm rot="2734294">
            <a:off x="5127933" y="13962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rot="2734294">
            <a:off x="5680417" y="18941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5110632" y="18677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38" name="TextBox 37"/>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sp>
        <p:nvSpPr>
          <p:cNvPr id="116" name="TextBox 115"/>
          <p:cNvSpPr txBox="1"/>
          <p:nvPr/>
        </p:nvSpPr>
        <p:spPr>
          <a:xfrm>
            <a:off x="2895600" y="285750"/>
            <a:ext cx="3548344" cy="584775"/>
          </a:xfrm>
          <a:prstGeom prst="rect">
            <a:avLst/>
          </a:prstGeom>
          <a:noFill/>
        </p:spPr>
        <p:txBody>
          <a:bodyPr wrap="none" rtlCol="0">
            <a:spAutoFit/>
          </a:bodyPr>
          <a:lstStyle/>
          <a:p>
            <a:r>
              <a:rPr lang="en-US" sz="3200" dirty="0" smtClean="0">
                <a:solidFill>
                  <a:schemeClr val="tx1">
                    <a:lumMod val="85000"/>
                    <a:lumOff val="15000"/>
                  </a:schemeClr>
                </a:solidFill>
              </a:rPr>
              <a:t>Supervised Learning</a:t>
            </a:r>
            <a:endParaRPr lang="en-US" sz="3200" dirty="0">
              <a:solidFill>
                <a:schemeClr val="tx1">
                  <a:lumMod val="85000"/>
                  <a:lumOff val="15000"/>
                </a:schemeClr>
              </a:solidFill>
            </a:endParaRPr>
          </a:p>
        </p:txBody>
      </p:sp>
      <p:cxnSp>
        <p:nvCxnSpPr>
          <p:cNvPr id="15" name="Straight Arrow Connector 14"/>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08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36211" y="226443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50511" y="19050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15000" y="194058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72075" y="14478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14600" y="285750"/>
            <a:ext cx="3998787" cy="584775"/>
          </a:xfrm>
          <a:prstGeom prst="rect">
            <a:avLst/>
          </a:prstGeom>
          <a:noFill/>
        </p:spPr>
        <p:txBody>
          <a:bodyPr wrap="none" rtlCol="0">
            <a:spAutoFit/>
          </a:bodyPr>
          <a:lstStyle/>
          <a:p>
            <a:r>
              <a:rPr lang="en-US" sz="3200" dirty="0" smtClean="0">
                <a:solidFill>
                  <a:schemeClr val="tx1">
                    <a:lumMod val="85000"/>
                    <a:lumOff val="15000"/>
                  </a:schemeClr>
                </a:solidFill>
              </a:rPr>
              <a:t>Unsupervised Learning</a:t>
            </a:r>
            <a:endParaRPr lang="en-US" sz="3200" dirty="0">
              <a:solidFill>
                <a:schemeClr val="tx1">
                  <a:lumMod val="85000"/>
                  <a:lumOff val="15000"/>
                </a:schemeClr>
              </a:solidFill>
            </a:endParaRPr>
          </a:p>
        </p:txBody>
      </p:sp>
      <p:sp>
        <p:nvSpPr>
          <p:cNvPr id="20" name="TextBox 19"/>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21" name="TextBox 20"/>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cxnSp>
        <p:nvCxnSpPr>
          <p:cNvPr id="22" name="Straight Arrow Connector 21"/>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958120" y="1266120"/>
              <a:ext cx="3273840" cy="2518200"/>
            </p14:xfrm>
          </p:contentPart>
        </mc:Choice>
        <mc:Fallback xmlns="">
          <p:pic>
            <p:nvPicPr>
              <p:cNvPr id="2" name="Ink 1"/>
              <p:cNvPicPr/>
              <p:nvPr/>
            </p:nvPicPr>
            <p:blipFill>
              <a:blip r:embed="rId3"/>
              <a:stretch>
                <a:fillRect/>
              </a:stretch>
            </p:blipFill>
            <p:spPr>
              <a:xfrm>
                <a:off x="2948040" y="1257480"/>
                <a:ext cx="3294720" cy="2537280"/>
              </a:xfrm>
              <a:prstGeom prst="rect">
                <a:avLst/>
              </a:prstGeom>
            </p:spPr>
          </p:pic>
        </mc:Fallback>
      </mc:AlternateContent>
    </p:spTree>
    <p:extLst>
      <p:ext uri="{BB962C8B-B14F-4D97-AF65-F5344CB8AC3E}">
        <p14:creationId xmlns:p14="http://schemas.microsoft.com/office/powerpoint/2010/main" val="852808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42440" y="471960"/>
              <a:ext cx="5239080" cy="4285440"/>
            </p14:xfrm>
          </p:contentPart>
        </mc:Choice>
        <mc:Fallback xmlns="">
          <p:pic>
            <p:nvPicPr>
              <p:cNvPr id="2" name="Ink 1"/>
              <p:cNvPicPr/>
              <p:nvPr/>
            </p:nvPicPr>
            <p:blipFill>
              <a:blip r:embed="rId5"/>
              <a:stretch>
                <a:fillRect/>
              </a:stretch>
            </p:blipFill>
            <p:spPr>
              <a:xfrm>
                <a:off x="433440" y="463320"/>
                <a:ext cx="5258880" cy="4305240"/>
              </a:xfrm>
              <a:prstGeom prst="rect">
                <a:avLst/>
              </a:prstGeom>
            </p:spPr>
          </p:pic>
        </mc:Fallback>
      </mc:AlternateContent>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88"/>
          <p:cNvPicPr>
            <a:picLocks noChangeAspect="1" noChangeArrowheads="1"/>
          </p:cNvPicPr>
          <p:nvPr/>
        </p:nvPicPr>
        <p:blipFill>
          <a:blip r:embed="rId3" cstate="print"/>
          <a:srcRect/>
          <a:stretch>
            <a:fillRect/>
          </a:stretch>
        </p:blipFill>
        <p:spPr bwMode="auto">
          <a:xfrm>
            <a:off x="457200" y="209550"/>
            <a:ext cx="1758950" cy="1757363"/>
          </a:xfrm>
          <a:prstGeom prst="rect">
            <a:avLst/>
          </a:prstGeom>
          <a:noFill/>
          <a:ln w="9525">
            <a:noFill/>
            <a:miter lim="800000"/>
            <a:headEnd/>
            <a:tailEnd/>
          </a:ln>
        </p:spPr>
      </p:pic>
      <p:pic>
        <p:nvPicPr>
          <p:cNvPr id="39940" name="Picture 89"/>
          <p:cNvPicPr>
            <a:picLocks noChangeAspect="1" noChangeArrowheads="1"/>
          </p:cNvPicPr>
          <p:nvPr/>
        </p:nvPicPr>
        <p:blipFill>
          <a:blip r:embed="rId4" cstate="print"/>
          <a:srcRect/>
          <a:stretch>
            <a:fillRect/>
          </a:stretch>
        </p:blipFill>
        <p:spPr bwMode="auto">
          <a:xfrm>
            <a:off x="2338387" y="209550"/>
            <a:ext cx="1758950" cy="1757363"/>
          </a:xfrm>
          <a:prstGeom prst="rect">
            <a:avLst/>
          </a:prstGeom>
          <a:noFill/>
          <a:ln w="9525">
            <a:noFill/>
            <a:miter lim="800000"/>
            <a:headEnd/>
            <a:tailEnd/>
          </a:ln>
        </p:spPr>
      </p:pic>
      <p:sp>
        <p:nvSpPr>
          <p:cNvPr id="39941" name="Text Box 90"/>
          <p:cNvSpPr txBox="1">
            <a:spLocks noChangeArrowheads="1"/>
          </p:cNvSpPr>
          <p:nvPr/>
        </p:nvSpPr>
        <p:spPr bwMode="auto">
          <a:xfrm>
            <a:off x="635000" y="2122361"/>
            <a:ext cx="3187700" cy="369332"/>
          </a:xfrm>
          <a:prstGeom prst="rect">
            <a:avLst/>
          </a:prstGeom>
          <a:noFill/>
          <a:ln w="9525">
            <a:noFill/>
            <a:miter lim="800000"/>
            <a:headEnd/>
            <a:tailEnd/>
          </a:ln>
        </p:spPr>
        <p:txBody>
          <a:bodyPr>
            <a:spAutoFit/>
          </a:bodyPr>
          <a:lstStyle/>
          <a:p>
            <a:pPr algn="ctr"/>
            <a:r>
              <a:rPr lang="en-US" dirty="0"/>
              <a:t>Organize computing clusters</a:t>
            </a:r>
          </a:p>
        </p:txBody>
      </p:sp>
      <p:sp>
        <p:nvSpPr>
          <p:cNvPr id="39942" name="Text Box 91"/>
          <p:cNvSpPr txBox="1">
            <a:spLocks noChangeArrowheads="1"/>
          </p:cNvSpPr>
          <p:nvPr/>
        </p:nvSpPr>
        <p:spPr bwMode="auto">
          <a:xfrm>
            <a:off x="5447314" y="2114550"/>
            <a:ext cx="2687637" cy="369332"/>
          </a:xfrm>
          <a:prstGeom prst="rect">
            <a:avLst/>
          </a:prstGeom>
          <a:noFill/>
          <a:ln w="9525">
            <a:noFill/>
            <a:miter lim="800000"/>
            <a:headEnd/>
            <a:tailEnd/>
          </a:ln>
        </p:spPr>
        <p:txBody>
          <a:bodyPr>
            <a:spAutoFit/>
          </a:bodyPr>
          <a:lstStyle/>
          <a:p>
            <a:pPr algn="ctr"/>
            <a:r>
              <a:rPr lang="en-US" dirty="0"/>
              <a:t>Social network analysis</a:t>
            </a:r>
          </a:p>
        </p:txBody>
      </p:sp>
      <p:grpSp>
        <p:nvGrpSpPr>
          <p:cNvPr id="3" name="Group 118"/>
          <p:cNvGrpSpPr>
            <a:grpSpLocks/>
          </p:cNvGrpSpPr>
          <p:nvPr/>
        </p:nvGrpSpPr>
        <p:grpSpPr bwMode="auto">
          <a:xfrm>
            <a:off x="4840289" y="2600325"/>
            <a:ext cx="3609975" cy="2035968"/>
            <a:chOff x="243" y="2112"/>
            <a:chExt cx="2274" cy="1710"/>
          </a:xfrm>
        </p:grpSpPr>
        <p:pic>
          <p:nvPicPr>
            <p:cNvPr id="40114" name="Picture 92"/>
            <p:cNvPicPr>
              <a:picLocks noChangeAspect="1" noChangeArrowheads="1"/>
            </p:cNvPicPr>
            <p:nvPr/>
          </p:nvPicPr>
          <p:blipFill>
            <a:blip r:embed="rId5" cstate="print"/>
            <a:srcRect/>
            <a:stretch>
              <a:fillRect/>
            </a:stretch>
          </p:blipFill>
          <p:spPr bwMode="auto">
            <a:xfrm>
              <a:off x="243" y="2112"/>
              <a:ext cx="2274" cy="1706"/>
            </a:xfrm>
            <a:prstGeom prst="rect">
              <a:avLst/>
            </a:prstGeom>
            <a:noFill/>
            <a:ln w="9525">
              <a:noFill/>
              <a:miter lim="800000"/>
              <a:headEnd/>
              <a:tailEnd/>
            </a:ln>
          </p:spPr>
        </p:pic>
        <p:sp>
          <p:nvSpPr>
            <p:cNvPr id="40115" name="Rectangle 94"/>
            <p:cNvSpPr>
              <a:spLocks noChangeArrowheads="1"/>
            </p:cNvSpPr>
            <p:nvPr/>
          </p:nvSpPr>
          <p:spPr bwMode="auto">
            <a:xfrm>
              <a:off x="255" y="3732"/>
              <a:ext cx="1775" cy="90"/>
            </a:xfrm>
            <a:prstGeom prst="rect">
              <a:avLst/>
            </a:prstGeom>
            <a:solidFill>
              <a:schemeClr val="bg1">
                <a:alpha val="50195"/>
              </a:schemeClr>
            </a:solidFill>
            <a:ln w="9525">
              <a:noFill/>
              <a:miter lim="800000"/>
              <a:headEnd/>
              <a:tailEnd/>
            </a:ln>
          </p:spPr>
          <p:txBody>
            <a:bodyPr wrap="none" lIns="0" tIns="0" rIns="0" bIns="0">
              <a:spAutoFit/>
            </a:bodyPr>
            <a:lstStyle/>
            <a:p>
              <a:r>
                <a:rPr lang="en-US" sz="700" dirty="0"/>
                <a:t>Image credit: NASA/JPL-Caltech/E. </a:t>
              </a:r>
              <a:r>
                <a:rPr lang="en-US" sz="700" dirty="0" err="1"/>
                <a:t>Churchwell</a:t>
              </a:r>
              <a:r>
                <a:rPr lang="en-US" sz="700" dirty="0"/>
                <a:t> (Univ. of Wisconsin, Madison) </a:t>
              </a:r>
            </a:p>
          </p:txBody>
        </p:sp>
      </p:grpSp>
      <p:sp>
        <p:nvSpPr>
          <p:cNvPr id="39944" name="Text Box 95"/>
          <p:cNvSpPr txBox="1">
            <a:spLocks noChangeArrowheads="1"/>
          </p:cNvSpPr>
          <p:nvPr/>
        </p:nvSpPr>
        <p:spPr bwMode="auto">
          <a:xfrm>
            <a:off x="5205413" y="4674394"/>
            <a:ext cx="3187700" cy="369332"/>
          </a:xfrm>
          <a:prstGeom prst="rect">
            <a:avLst/>
          </a:prstGeom>
          <a:noFill/>
          <a:ln w="9525">
            <a:noFill/>
            <a:miter lim="800000"/>
            <a:headEnd/>
            <a:tailEnd/>
          </a:ln>
        </p:spPr>
        <p:txBody>
          <a:bodyPr>
            <a:spAutoFit/>
          </a:bodyPr>
          <a:lstStyle/>
          <a:p>
            <a:pPr algn="ctr"/>
            <a:r>
              <a:rPr lang="en-US" dirty="0"/>
              <a:t>Astronomical data analysis</a:t>
            </a:r>
          </a:p>
        </p:txBody>
      </p:sp>
      <p:sp>
        <p:nvSpPr>
          <p:cNvPr id="39966" name="Text Box 280"/>
          <p:cNvSpPr txBox="1">
            <a:spLocks noChangeArrowheads="1"/>
          </p:cNvSpPr>
          <p:nvPr/>
        </p:nvSpPr>
        <p:spPr bwMode="auto">
          <a:xfrm>
            <a:off x="908796" y="4645819"/>
            <a:ext cx="2687638" cy="369332"/>
          </a:xfrm>
          <a:prstGeom prst="rect">
            <a:avLst/>
          </a:prstGeom>
          <a:noFill/>
          <a:ln w="9525">
            <a:noFill/>
            <a:miter lim="800000"/>
            <a:headEnd/>
            <a:tailEnd/>
          </a:ln>
        </p:spPr>
        <p:txBody>
          <a:bodyPr>
            <a:spAutoFit/>
          </a:bodyPr>
          <a:lstStyle/>
          <a:p>
            <a:pPr algn="ctr"/>
            <a:r>
              <a:rPr lang="en-US" dirty="0"/>
              <a:t>Market segmentation</a:t>
            </a:r>
          </a:p>
        </p:txBody>
      </p:sp>
      <p:grpSp>
        <p:nvGrpSpPr>
          <p:cNvPr id="29" name="Group 28"/>
          <p:cNvGrpSpPr/>
          <p:nvPr/>
        </p:nvGrpSpPr>
        <p:grpSpPr>
          <a:xfrm>
            <a:off x="457200" y="2114550"/>
            <a:ext cx="3722778" cy="3661371"/>
            <a:chOff x="330111" y="1807705"/>
            <a:chExt cx="4016551" cy="3950298"/>
          </a:xfrm>
        </p:grpSpPr>
        <p:graphicFrame>
          <p:nvGraphicFramePr>
            <p:cNvPr id="28" name="Chart 27"/>
            <p:cNvGraphicFramePr/>
            <p:nvPr>
              <p:extLst>
                <p:ext uri="{D42A27DB-BD31-4B8C-83A1-F6EECF244321}">
                  <p14:modId xmlns:p14="http://schemas.microsoft.com/office/powerpoint/2010/main" val="4113220709"/>
                </p:ext>
              </p:extLst>
            </p:nvPr>
          </p:nvGraphicFramePr>
          <p:xfrm>
            <a:off x="330111" y="1807705"/>
            <a:ext cx="4016551" cy="3950298"/>
          </p:xfrm>
          <a:graphic>
            <a:graphicData uri="http://schemas.openxmlformats.org/drawingml/2006/chart">
              <c:chart xmlns:c="http://schemas.openxmlformats.org/drawingml/2006/chart" xmlns:r="http://schemas.openxmlformats.org/officeDocument/2006/relationships" r:id="rId6"/>
            </a:graphicData>
          </a:graphic>
        </p:graphicFrame>
        <p:pic>
          <p:nvPicPr>
            <p:cNvPr id="2050"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686146" y="247595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70661" y="229643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03226" y="258470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33239" y="3298029"/>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971800" y="314921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54497" y="314921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951534" y="33337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487281" y="32358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078909" y="3562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47800" y="3505077"/>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3431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43000" y="2419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90026" y="263460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092296" y="260032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569526" y="346697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7" name="Group 296"/>
          <p:cNvGrpSpPr/>
          <p:nvPr/>
        </p:nvGrpSpPr>
        <p:grpSpPr>
          <a:xfrm>
            <a:off x="4648200" y="-19050"/>
            <a:ext cx="3973513" cy="2277382"/>
            <a:chOff x="4648200" y="-19050"/>
            <a:chExt cx="3973513" cy="2277382"/>
          </a:xfrm>
        </p:grpSpPr>
        <p:pic>
          <p:nvPicPr>
            <p:cNvPr id="274"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965700" y="12473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050258" y="76364"/>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943885" y="1153658"/>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648200" y="8310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307274" y="8739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29400" y="-190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505236" y="70889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524412" y="4425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058196" y="3619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8253073" y="1198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971723" y="70407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15198" y="15154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217856" y="1288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Arrow Connector 30"/>
            <p:cNvCxnSpPr>
              <a:endCxn id="274" idx="2"/>
            </p:cNvCxnSpPr>
            <p:nvPr/>
          </p:nvCxnSpPr>
          <p:spPr>
            <a:xfrm flipV="1">
              <a:off x="4965700" y="713774"/>
              <a:ext cx="184320" cy="28963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74" idx="2"/>
            </p:cNvCxnSpPr>
            <p:nvPr/>
          </p:nvCxnSpPr>
          <p:spPr>
            <a:xfrm flipH="1" flipV="1">
              <a:off x="5150020" y="713774"/>
              <a:ext cx="184320" cy="3317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76" idx="1"/>
            </p:cNvCxnSpPr>
            <p:nvPr/>
          </p:nvCxnSpPr>
          <p:spPr>
            <a:xfrm flipH="1" flipV="1">
              <a:off x="5675914" y="1297934"/>
              <a:ext cx="267971" cy="1502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11"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410200" y="1669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2" name="Straight Arrow Connector 311"/>
            <p:cNvCxnSpPr>
              <a:stCxn id="280" idx="1"/>
              <a:endCxn id="275" idx="2"/>
            </p:cNvCxnSpPr>
            <p:nvPr/>
          </p:nvCxnSpPr>
          <p:spPr>
            <a:xfrm flipH="1" flipV="1">
              <a:off x="6234578" y="665406"/>
              <a:ext cx="270658" cy="338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11" idx="3"/>
              <a:endCxn id="276" idx="2"/>
            </p:cNvCxnSpPr>
            <p:nvPr/>
          </p:nvCxnSpPr>
          <p:spPr>
            <a:xfrm flipV="1">
              <a:off x="5778840" y="1742700"/>
              <a:ext cx="349365" cy="22111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1"/>
              <a:endCxn id="276" idx="3"/>
            </p:cNvCxnSpPr>
            <p:nvPr/>
          </p:nvCxnSpPr>
          <p:spPr>
            <a:xfrm flipH="1" flipV="1">
              <a:off x="6312525" y="1448179"/>
              <a:ext cx="302673" cy="3618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1" idx="3"/>
              <a:endCxn id="285" idx="1"/>
            </p:cNvCxnSpPr>
            <p:nvPr/>
          </p:nvCxnSpPr>
          <p:spPr>
            <a:xfrm flipV="1">
              <a:off x="5778840" y="1810016"/>
              <a:ext cx="836358" cy="1537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285" idx="3"/>
              <a:endCxn id="286" idx="1"/>
            </p:cNvCxnSpPr>
            <p:nvPr/>
          </p:nvCxnSpPr>
          <p:spPr>
            <a:xfrm flipV="1">
              <a:off x="6983838" y="1582811"/>
              <a:ext cx="234018" cy="2272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86" idx="1"/>
              <a:endCxn id="276" idx="3"/>
            </p:cNvCxnSpPr>
            <p:nvPr/>
          </p:nvCxnSpPr>
          <p:spPr>
            <a:xfrm flipH="1" flipV="1">
              <a:off x="6312525" y="1448179"/>
              <a:ext cx="905331" cy="13463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79" idx="1"/>
              <a:endCxn id="275" idx="3"/>
            </p:cNvCxnSpPr>
            <p:nvPr/>
          </p:nvCxnSpPr>
          <p:spPr>
            <a:xfrm flipH="1">
              <a:off x="6418898" y="275471"/>
              <a:ext cx="210502" cy="954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flipH="1">
              <a:off x="4965700" y="1003413"/>
              <a:ext cx="36864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stCxn id="279" idx="3"/>
              <a:endCxn id="281" idx="1"/>
            </p:cNvCxnSpPr>
            <p:nvPr/>
          </p:nvCxnSpPr>
          <p:spPr>
            <a:xfrm>
              <a:off x="6998040" y="275471"/>
              <a:ext cx="526372" cy="63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stCxn id="281" idx="3"/>
              <a:endCxn id="283" idx="1"/>
            </p:cNvCxnSpPr>
            <p:nvPr/>
          </p:nvCxnSpPr>
          <p:spPr>
            <a:xfrm>
              <a:off x="7893052" y="338773"/>
              <a:ext cx="360021" cy="75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84" idx="3"/>
              <a:endCxn id="283" idx="2"/>
            </p:cNvCxnSpPr>
            <p:nvPr/>
          </p:nvCxnSpPr>
          <p:spPr>
            <a:xfrm flipV="1">
              <a:off x="8340363" y="708892"/>
              <a:ext cx="97030" cy="2896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281" idx="2"/>
              <a:endCxn id="284" idx="1"/>
            </p:cNvCxnSpPr>
            <p:nvPr/>
          </p:nvCxnSpPr>
          <p:spPr>
            <a:xfrm>
              <a:off x="7708732" y="633294"/>
              <a:ext cx="262991" cy="36529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stCxn id="281" idx="2"/>
              <a:endCxn id="282" idx="3"/>
            </p:cNvCxnSpPr>
            <p:nvPr/>
          </p:nvCxnSpPr>
          <p:spPr>
            <a:xfrm flipH="1">
              <a:off x="7426836" y="633294"/>
              <a:ext cx="281896" cy="231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280" idx="3"/>
              <a:endCxn id="286" idx="1"/>
            </p:cNvCxnSpPr>
            <p:nvPr/>
          </p:nvCxnSpPr>
          <p:spPr>
            <a:xfrm>
              <a:off x="6873876" y="1003413"/>
              <a:ext cx="343980" cy="5793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282" idx="1"/>
              <a:endCxn id="279" idx="3"/>
            </p:cNvCxnSpPr>
            <p:nvPr/>
          </p:nvCxnSpPr>
          <p:spPr>
            <a:xfrm flipH="1" flipV="1">
              <a:off x="6998040" y="275471"/>
              <a:ext cx="60156"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279" idx="2"/>
              <a:endCxn id="280" idx="3"/>
            </p:cNvCxnSpPr>
            <p:nvPr/>
          </p:nvCxnSpPr>
          <p:spPr>
            <a:xfrm>
              <a:off x="6813720" y="569992"/>
              <a:ext cx="60156" cy="4334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280" idx="3"/>
            <a:endCxn id="284" idx="1"/>
          </p:cNvCxnSpPr>
          <p:nvPr/>
        </p:nvCxnSpPr>
        <p:spPr>
          <a:xfrm flipV="1">
            <a:off x="6873876" y="998591"/>
            <a:ext cx="1097847" cy="482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86" idx="3"/>
            <a:endCxn id="284" idx="1"/>
          </p:cNvCxnSpPr>
          <p:nvPr/>
        </p:nvCxnSpPr>
        <p:spPr>
          <a:xfrm flipV="1">
            <a:off x="7586496" y="998591"/>
            <a:ext cx="385227" cy="5842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4" idx="3"/>
            <a:endCxn id="275" idx="1"/>
          </p:cNvCxnSpPr>
          <p:nvPr/>
        </p:nvCxnSpPr>
        <p:spPr>
          <a:xfrm flipV="1">
            <a:off x="5334340" y="370885"/>
            <a:ext cx="715918" cy="4836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1">
            <p14:nvContentPartPr>
              <p14:cNvPr id="2" name="Ink 1"/>
              <p14:cNvContentPartPr/>
              <p14:nvPr/>
            </p14:nvContentPartPr>
            <p14:xfrm>
              <a:off x="356760" y="2418120"/>
              <a:ext cx="7797240" cy="2661120"/>
            </p14:xfrm>
          </p:contentPart>
        </mc:Choice>
        <mc:Fallback xmlns="">
          <p:pic>
            <p:nvPicPr>
              <p:cNvPr id="2" name="Ink 1"/>
              <p:cNvPicPr/>
              <p:nvPr/>
            </p:nvPicPr>
            <p:blipFill>
              <a:blip r:embed="rId12"/>
              <a:stretch>
                <a:fillRect/>
              </a:stretch>
            </p:blipFill>
            <p:spPr>
              <a:xfrm>
                <a:off x="348480" y="2409480"/>
                <a:ext cx="7813080" cy="267516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Examples</a:t>
            </a:r>
            <a:endParaRPr lang="en-US" dirty="0"/>
          </a:p>
        </p:txBody>
      </p:sp>
      <p:pic>
        <p:nvPicPr>
          <p:cNvPr id="4" name="Picture 3"/>
          <p:cNvPicPr>
            <a:picLocks noChangeAspect="1"/>
          </p:cNvPicPr>
          <p:nvPr/>
        </p:nvPicPr>
        <p:blipFill>
          <a:blip r:embed="rId2"/>
          <a:stretch>
            <a:fillRect/>
          </a:stretch>
        </p:blipFill>
        <p:spPr>
          <a:xfrm>
            <a:off x="762000" y="971550"/>
            <a:ext cx="6176963" cy="3751160"/>
          </a:xfrm>
          <a:prstGeom prst="rect">
            <a:avLst/>
          </a:prstGeom>
        </p:spPr>
      </p:pic>
    </p:spTree>
    <p:extLst>
      <p:ext uri="{BB962C8B-B14F-4D97-AF65-F5344CB8AC3E}">
        <p14:creationId xmlns:p14="http://schemas.microsoft.com/office/powerpoint/2010/main" val="3417067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364"/>
            <a:ext cx="8229600" cy="857250"/>
          </a:xfrm>
        </p:spPr>
        <p:txBody>
          <a:bodyPr/>
          <a:lstStyle/>
          <a:p>
            <a:pPr algn="l"/>
            <a:r>
              <a:rPr lang="en-US" dirty="0" smtClean="0"/>
              <a:t>Examples</a:t>
            </a:r>
            <a:endParaRPr lang="en-US" dirty="0"/>
          </a:p>
        </p:txBody>
      </p:sp>
      <p:pic>
        <p:nvPicPr>
          <p:cNvPr id="3" name="Picture 2"/>
          <p:cNvPicPr>
            <a:picLocks noChangeAspect="1"/>
          </p:cNvPicPr>
          <p:nvPr/>
        </p:nvPicPr>
        <p:blipFill>
          <a:blip r:embed="rId2"/>
          <a:stretch>
            <a:fillRect/>
          </a:stretch>
        </p:blipFill>
        <p:spPr>
          <a:xfrm>
            <a:off x="914400" y="982276"/>
            <a:ext cx="6291263" cy="3951674"/>
          </a:xfrm>
          <a:prstGeom prst="rect">
            <a:avLst/>
          </a:prstGeom>
        </p:spPr>
      </p:pic>
    </p:spTree>
    <p:extLst>
      <p:ext uri="{BB962C8B-B14F-4D97-AF65-F5344CB8AC3E}">
        <p14:creationId xmlns:p14="http://schemas.microsoft.com/office/powerpoint/2010/main" val="2172025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762000" y="1028701"/>
            <a:ext cx="7696200" cy="3851672"/>
          </a:xfrm>
        </p:spPr>
        <p:txBody>
          <a:bodyPr>
            <a:normAutofit fontScale="92500" lnSpcReduction="10000"/>
          </a:bodyPr>
          <a:lstStyle/>
          <a:p>
            <a:pPr eaLnBrk="1" hangingPunct="1"/>
            <a:r>
              <a:rPr lang="en-US" sz="3000" dirty="0" smtClean="0"/>
              <a:t>Arthur Samuel (1959). </a:t>
            </a:r>
            <a:r>
              <a:rPr lang="en-US" sz="3000" b="1" dirty="0" smtClean="0"/>
              <a:t>Machine Learning: Field of study that gives computers the ability to learn without being explicitly programmed</a:t>
            </a:r>
            <a:r>
              <a:rPr lang="en-US" sz="3000" dirty="0" smtClean="0"/>
              <a:t>. </a:t>
            </a:r>
          </a:p>
          <a:p>
            <a:pPr eaLnBrk="1" hangingPunct="1"/>
            <a:r>
              <a:rPr lang="en-US" sz="3000" dirty="0" smtClean="0"/>
              <a:t>Tom Mitchell (1998) Well-posed Learning Problem: A computer program is said to </a:t>
            </a:r>
            <a:r>
              <a:rPr lang="en-US" sz="3000" i="1" dirty="0" smtClean="0"/>
              <a:t>learn</a:t>
            </a:r>
            <a:r>
              <a:rPr lang="en-US" sz="3000" dirty="0" smtClean="0"/>
              <a:t> from experience E with respect to some task T and some performance measure P, if its performance on T, as measured by P, improves with experience E. </a:t>
            </a:r>
          </a:p>
        </p:txBody>
      </p:sp>
      <p:sp>
        <p:nvSpPr>
          <p:cNvPr id="20483" name="Rectangle 5"/>
          <p:cNvSpPr>
            <a:spLocks noGrp="1" noChangeArrowheads="1"/>
          </p:cNvSpPr>
          <p:nvPr>
            <p:ph type="title"/>
          </p:nvPr>
        </p:nvSpPr>
        <p:spPr>
          <a:xfrm>
            <a:off x="381000" y="149773"/>
            <a:ext cx="8229600" cy="857250"/>
          </a:xfrm>
        </p:spPr>
        <p:txBody>
          <a:bodyPr/>
          <a:lstStyle/>
          <a:p>
            <a:pPr eaLnBrk="1" hangingPunct="1"/>
            <a:r>
              <a:rPr lang="en-US" dirty="0" smtClean="0"/>
              <a:t>Machine Learning definition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47850" y="50238"/>
            <a:ext cx="6838950" cy="4883712"/>
          </a:xfrm>
          <a:prstGeom prst="rect">
            <a:avLst/>
          </a:prstGeom>
        </p:spPr>
      </p:pic>
      <p:sp>
        <p:nvSpPr>
          <p:cNvPr id="6" name="TextBox 5"/>
          <p:cNvSpPr txBox="1"/>
          <p:nvPr/>
        </p:nvSpPr>
        <p:spPr>
          <a:xfrm>
            <a:off x="7010400" y="4900940"/>
            <a:ext cx="2286000" cy="261610"/>
          </a:xfrm>
          <a:prstGeom prst="rect">
            <a:avLst/>
          </a:prstGeom>
          <a:noFill/>
        </p:spPr>
        <p:txBody>
          <a:bodyPr wrap="square" rtlCol="0">
            <a:spAutoFit/>
          </a:bodyPr>
          <a:lstStyle/>
          <a:p>
            <a:r>
              <a:rPr lang="en-US" sz="1100" dirty="0" smtClean="0"/>
              <a:t>Slide Courtesy: Sebastian </a:t>
            </a:r>
            <a:r>
              <a:rPr lang="en-US" sz="1100" dirty="0" err="1"/>
              <a:t>Raschka</a:t>
            </a:r>
            <a:endParaRPr lang="en-US" sz="1100" dirty="0"/>
          </a:p>
        </p:txBody>
      </p:sp>
      <p:sp>
        <p:nvSpPr>
          <p:cNvPr id="7" name="Rectangle 6"/>
          <p:cNvSpPr/>
          <p:nvPr/>
        </p:nvSpPr>
        <p:spPr>
          <a:xfrm>
            <a:off x="359942" y="75857"/>
            <a:ext cx="1487908" cy="769441"/>
          </a:xfrm>
          <a:prstGeom prst="rect">
            <a:avLst/>
          </a:prstGeom>
        </p:spPr>
        <p:txBody>
          <a:bodyPr wrap="none">
            <a:spAutoFit/>
          </a:bodyPr>
          <a:lstStyle/>
          <a:p>
            <a:r>
              <a:rPr lang="en-US" sz="4400" dirty="0" smtClean="0"/>
              <a:t>Types</a:t>
            </a:r>
            <a:endParaRPr lang="en-US" sz="4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Intro to Data Variables</a:t>
            </a:r>
            <a:endParaRPr lang="en-US" dirty="0"/>
          </a:p>
        </p:txBody>
      </p:sp>
      <p:pic>
        <p:nvPicPr>
          <p:cNvPr id="4" name="Picture 3"/>
          <p:cNvPicPr>
            <a:picLocks noChangeAspect="1"/>
          </p:cNvPicPr>
          <p:nvPr/>
        </p:nvPicPr>
        <p:blipFill>
          <a:blip r:embed="rId2"/>
          <a:stretch>
            <a:fillRect/>
          </a:stretch>
        </p:blipFill>
        <p:spPr>
          <a:xfrm>
            <a:off x="228600" y="1352550"/>
            <a:ext cx="8330815" cy="2810054"/>
          </a:xfrm>
          <a:prstGeom prst="rect">
            <a:avLst/>
          </a:prstGeom>
        </p:spPr>
      </p:pic>
      <p:sp>
        <p:nvSpPr>
          <p:cNvPr id="5" name="TextBox 4"/>
          <p:cNvSpPr txBox="1"/>
          <p:nvPr/>
        </p:nvSpPr>
        <p:spPr>
          <a:xfrm>
            <a:off x="3048000" y="4162604"/>
            <a:ext cx="1524000" cy="923330"/>
          </a:xfrm>
          <a:prstGeom prst="rect">
            <a:avLst/>
          </a:prstGeom>
          <a:noFill/>
        </p:spPr>
        <p:txBody>
          <a:bodyPr wrap="square" rtlCol="0">
            <a:spAutoFit/>
          </a:bodyPr>
          <a:lstStyle/>
          <a:p>
            <a:r>
              <a:rPr lang="en-US" dirty="0" smtClean="0"/>
              <a:t>HB:</a:t>
            </a:r>
          </a:p>
          <a:p>
            <a:r>
              <a:rPr lang="en-US" dirty="0" smtClean="0"/>
              <a:t>0-7</a:t>
            </a:r>
          </a:p>
          <a:p>
            <a:r>
              <a:rPr lang="en-US" dirty="0" smtClean="0"/>
              <a:t>7 – 11</a:t>
            </a:r>
          </a:p>
        </p:txBody>
      </p:sp>
      <p:sp>
        <p:nvSpPr>
          <p:cNvPr id="6" name="TextBox 5"/>
          <p:cNvSpPr txBox="1"/>
          <p:nvPr/>
        </p:nvSpPr>
        <p:spPr>
          <a:xfrm>
            <a:off x="1371600" y="4142660"/>
            <a:ext cx="1524000" cy="923330"/>
          </a:xfrm>
          <a:prstGeom prst="rect">
            <a:avLst/>
          </a:prstGeom>
          <a:noFill/>
        </p:spPr>
        <p:txBody>
          <a:bodyPr wrap="square" rtlCol="0">
            <a:spAutoFit/>
          </a:bodyPr>
          <a:lstStyle/>
          <a:p>
            <a:r>
              <a:rPr lang="en-US" dirty="0" smtClean="0"/>
              <a:t>Height:</a:t>
            </a:r>
          </a:p>
          <a:p>
            <a:r>
              <a:rPr lang="en-US" dirty="0" smtClean="0"/>
              <a:t>162 Cm</a:t>
            </a:r>
          </a:p>
          <a:p>
            <a:r>
              <a:rPr lang="en-US" dirty="0" smtClean="0"/>
              <a:t>172 Cm</a:t>
            </a:r>
          </a:p>
        </p:txBody>
      </p:sp>
      <p:sp>
        <p:nvSpPr>
          <p:cNvPr id="7" name="TextBox 6"/>
          <p:cNvSpPr txBox="1"/>
          <p:nvPr/>
        </p:nvSpPr>
        <p:spPr>
          <a:xfrm>
            <a:off x="4947114" y="4095750"/>
            <a:ext cx="1524000" cy="923330"/>
          </a:xfrm>
          <a:prstGeom prst="rect">
            <a:avLst/>
          </a:prstGeom>
          <a:noFill/>
        </p:spPr>
        <p:txBody>
          <a:bodyPr wrap="square" rtlCol="0">
            <a:spAutoFit/>
          </a:bodyPr>
          <a:lstStyle/>
          <a:p>
            <a:r>
              <a:rPr lang="en-US" dirty="0" smtClean="0"/>
              <a:t>Name</a:t>
            </a:r>
          </a:p>
          <a:p>
            <a:r>
              <a:rPr lang="en-US" dirty="0" smtClean="0"/>
              <a:t>Andrew</a:t>
            </a:r>
          </a:p>
          <a:p>
            <a:r>
              <a:rPr lang="en-US" dirty="0" err="1" smtClean="0"/>
              <a:t>Vidhya</a:t>
            </a:r>
            <a:endParaRPr lang="en-US" dirty="0" smtClean="0"/>
          </a:p>
        </p:txBody>
      </p:sp>
      <p:sp>
        <p:nvSpPr>
          <p:cNvPr id="8" name="TextBox 7"/>
          <p:cNvSpPr txBox="1"/>
          <p:nvPr/>
        </p:nvSpPr>
        <p:spPr>
          <a:xfrm>
            <a:off x="6605121" y="4095750"/>
            <a:ext cx="1524000" cy="923330"/>
          </a:xfrm>
          <a:prstGeom prst="rect">
            <a:avLst/>
          </a:prstGeom>
          <a:noFill/>
        </p:spPr>
        <p:txBody>
          <a:bodyPr wrap="square" rtlCol="0">
            <a:spAutoFit/>
          </a:bodyPr>
          <a:lstStyle/>
          <a:p>
            <a:r>
              <a:rPr lang="en-US" dirty="0" smtClean="0"/>
              <a:t>Gender</a:t>
            </a:r>
          </a:p>
          <a:p>
            <a:r>
              <a:rPr lang="en-US" dirty="0" smtClean="0"/>
              <a:t>Male</a:t>
            </a:r>
          </a:p>
          <a:p>
            <a:r>
              <a:rPr lang="en-US" dirty="0" smtClean="0"/>
              <a:t>Female</a:t>
            </a:r>
          </a:p>
        </p:txBody>
      </p:sp>
      <p:pic>
        <p:nvPicPr>
          <p:cNvPr id="9" name="Picture 8"/>
          <p:cNvPicPr>
            <a:picLocks noChangeAspect="1"/>
          </p:cNvPicPr>
          <p:nvPr/>
        </p:nvPicPr>
        <p:blipFill rotWithShape="1">
          <a:blip r:embed="rId2"/>
          <a:srcRect l="9797" t="54234" r="49693"/>
          <a:stretch/>
        </p:blipFill>
        <p:spPr>
          <a:xfrm flipH="1">
            <a:off x="4506686" y="2876550"/>
            <a:ext cx="3341914" cy="1286054"/>
          </a:xfrm>
          <a:prstGeom prst="rect">
            <a:avLst/>
          </a:prstGeom>
        </p:spPr>
      </p:pic>
      <p:sp>
        <p:nvSpPr>
          <p:cNvPr id="10" name="Rectangle 9"/>
          <p:cNvSpPr/>
          <p:nvPr/>
        </p:nvSpPr>
        <p:spPr>
          <a:xfrm>
            <a:off x="4648200" y="3409950"/>
            <a:ext cx="1143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Nominal</a:t>
            </a:r>
            <a:endParaRPr lang="en-US" b="1" dirty="0">
              <a:solidFill>
                <a:schemeClr val="tx1"/>
              </a:solidFill>
              <a:latin typeface="Arial" panose="020B0604020202020204" pitchFamily="34" charset="0"/>
              <a:cs typeface="Arial" panose="020B0604020202020204" pitchFamily="34" charset="0"/>
            </a:endParaRPr>
          </a:p>
        </p:txBody>
      </p:sp>
      <p:sp>
        <p:nvSpPr>
          <p:cNvPr id="11" name="Rectangle 10"/>
          <p:cNvSpPr/>
          <p:nvPr/>
        </p:nvSpPr>
        <p:spPr>
          <a:xfrm>
            <a:off x="6302828" y="3409950"/>
            <a:ext cx="1317171"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Factor</a:t>
            </a:r>
            <a:endParaRPr lang="en-US" b="1"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1265252" y="3409950"/>
            <a:ext cx="1325548"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Continuous</a:t>
            </a:r>
            <a:endParaRPr lang="en-US" sz="1600" b="1"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3102428" y="3409950"/>
            <a:ext cx="1175657"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Discrete</a:t>
            </a: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4591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150"/>
            <a:ext cx="8229600" cy="857250"/>
          </a:xfrm>
        </p:spPr>
        <p:txBody>
          <a:bodyPr/>
          <a:lstStyle/>
          <a:p>
            <a:r>
              <a:rPr lang="en-US" dirty="0" smtClean="0"/>
              <a:t>Data </a:t>
            </a:r>
            <a:endParaRPr lang="en-US" dirty="0"/>
          </a:p>
        </p:txBody>
      </p:sp>
      <p:pic>
        <p:nvPicPr>
          <p:cNvPr id="1026" name="Picture 2" descr="https://api.ning.com/files/viirmOBcoEFiUA3VE00F6Fnayf8Rc05E44IUQGDkA0L8tDSR-252GXP620fImRt7mgpEEDSYRLj1TmbOubJB24TMREL71xpF/PredictiveAnalyticsforBeginnerstable.jpg?width=7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71550"/>
            <a:ext cx="6039528" cy="33901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94185" y="4781550"/>
            <a:ext cx="7049815" cy="276999"/>
          </a:xfrm>
          <a:prstGeom prst="rect">
            <a:avLst/>
          </a:prstGeom>
          <a:noFill/>
        </p:spPr>
        <p:txBody>
          <a:bodyPr wrap="none" rtlCol="0">
            <a:spAutoFit/>
          </a:bodyPr>
          <a:lstStyle/>
          <a:p>
            <a:r>
              <a:rPr lang="en-US" sz="1200" dirty="0"/>
              <a:t>Image Courtesy: https://www.datasciencecentral.com/profiles/blogs/predictive-analytics-for-beginners-part-1</a:t>
            </a:r>
          </a:p>
        </p:txBody>
      </p:sp>
      <p:sp>
        <p:nvSpPr>
          <p:cNvPr id="14" name="TextBox 13"/>
          <p:cNvSpPr txBox="1"/>
          <p:nvPr/>
        </p:nvSpPr>
        <p:spPr>
          <a:xfrm>
            <a:off x="7010400" y="1512154"/>
            <a:ext cx="1277914" cy="1200329"/>
          </a:xfrm>
          <a:prstGeom prst="rect">
            <a:avLst/>
          </a:prstGeom>
          <a:noFill/>
        </p:spPr>
        <p:txBody>
          <a:bodyPr wrap="none" rtlCol="0">
            <a:spAutoFit/>
          </a:bodyPr>
          <a:lstStyle/>
          <a:p>
            <a:r>
              <a:rPr lang="en-US" b="1" dirty="0" smtClean="0">
                <a:solidFill>
                  <a:schemeClr val="accent5">
                    <a:lumMod val="75000"/>
                  </a:schemeClr>
                </a:solidFill>
              </a:rPr>
              <a:t>Columns:</a:t>
            </a:r>
          </a:p>
          <a:p>
            <a:r>
              <a:rPr lang="en-US" dirty="0" smtClean="0"/>
              <a:t>Features</a:t>
            </a:r>
          </a:p>
          <a:p>
            <a:r>
              <a:rPr lang="en-US" dirty="0" smtClean="0"/>
              <a:t>Attributes</a:t>
            </a:r>
          </a:p>
          <a:p>
            <a:r>
              <a:rPr lang="en-US" dirty="0" smtClean="0"/>
              <a:t>Dimensions</a:t>
            </a:r>
            <a:endParaRPr lang="en-US" dirty="0"/>
          </a:p>
        </p:txBody>
      </p:sp>
      <p:sp>
        <p:nvSpPr>
          <p:cNvPr id="16" name="TextBox 15"/>
          <p:cNvSpPr txBox="1"/>
          <p:nvPr/>
        </p:nvSpPr>
        <p:spPr>
          <a:xfrm>
            <a:off x="152400" y="1581150"/>
            <a:ext cx="1417632" cy="923330"/>
          </a:xfrm>
          <a:prstGeom prst="rect">
            <a:avLst/>
          </a:prstGeom>
          <a:noFill/>
        </p:spPr>
        <p:txBody>
          <a:bodyPr wrap="none" rtlCol="0">
            <a:spAutoFit/>
          </a:bodyPr>
          <a:lstStyle/>
          <a:p>
            <a:r>
              <a:rPr lang="en-US" b="1" dirty="0" smtClean="0"/>
              <a:t>Rows:</a:t>
            </a:r>
          </a:p>
          <a:p>
            <a:r>
              <a:rPr lang="en-US" dirty="0" smtClean="0"/>
              <a:t>Observations</a:t>
            </a:r>
          </a:p>
          <a:p>
            <a:r>
              <a:rPr lang="en-US" dirty="0" smtClean="0"/>
              <a:t>Data points</a:t>
            </a:r>
            <a:endParaRPr lang="en-US" dirty="0"/>
          </a:p>
        </p:txBody>
      </p:sp>
    </p:spTree>
    <p:extLst>
      <p:ext uri="{BB962C8B-B14F-4D97-AF65-F5344CB8AC3E}">
        <p14:creationId xmlns:p14="http://schemas.microsoft.com/office/powerpoint/2010/main" val="3149534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Machine Learning</a:t>
            </a:r>
            <a:endParaRPr lang="en-US" dirty="0"/>
          </a:p>
        </p:txBody>
      </p:sp>
      <p:pic>
        <p:nvPicPr>
          <p:cNvPr id="4" name="Picture 3"/>
          <p:cNvPicPr>
            <a:picLocks noChangeAspect="1"/>
          </p:cNvPicPr>
          <p:nvPr/>
        </p:nvPicPr>
        <p:blipFill>
          <a:blip r:embed="rId2"/>
          <a:stretch>
            <a:fillRect/>
          </a:stretch>
        </p:blipFill>
        <p:spPr>
          <a:xfrm>
            <a:off x="228600" y="1352550"/>
            <a:ext cx="8330815" cy="2810054"/>
          </a:xfrm>
          <a:prstGeom prst="rect">
            <a:avLst/>
          </a:prstGeom>
        </p:spPr>
      </p:pic>
      <p:sp>
        <p:nvSpPr>
          <p:cNvPr id="6" name="TextBox 5"/>
          <p:cNvSpPr txBox="1"/>
          <p:nvPr/>
        </p:nvSpPr>
        <p:spPr>
          <a:xfrm>
            <a:off x="1180417" y="3938332"/>
            <a:ext cx="1524000" cy="584775"/>
          </a:xfrm>
          <a:prstGeom prst="rect">
            <a:avLst/>
          </a:prstGeom>
          <a:noFill/>
        </p:spPr>
        <p:txBody>
          <a:bodyPr wrap="square" rtlCol="0">
            <a:spAutoFit/>
          </a:bodyPr>
          <a:lstStyle/>
          <a:p>
            <a:r>
              <a:rPr lang="en-US" sz="1400" dirty="0" smtClean="0"/>
              <a:t>Target Variable:</a:t>
            </a:r>
          </a:p>
          <a:p>
            <a:r>
              <a:rPr lang="en-US" b="1" dirty="0" smtClean="0"/>
              <a:t>Continuous</a:t>
            </a:r>
          </a:p>
        </p:txBody>
      </p:sp>
      <p:pic>
        <p:nvPicPr>
          <p:cNvPr id="9" name="Picture 8"/>
          <p:cNvPicPr>
            <a:picLocks noChangeAspect="1"/>
          </p:cNvPicPr>
          <p:nvPr/>
        </p:nvPicPr>
        <p:blipFill rotWithShape="1">
          <a:blip r:embed="rId2"/>
          <a:srcRect l="9797" t="54234" r="49693"/>
          <a:stretch/>
        </p:blipFill>
        <p:spPr>
          <a:xfrm flipH="1">
            <a:off x="4506686" y="2876550"/>
            <a:ext cx="3341914" cy="1286054"/>
          </a:xfrm>
          <a:prstGeom prst="rect">
            <a:avLst/>
          </a:prstGeom>
        </p:spPr>
      </p:pic>
      <p:sp>
        <p:nvSpPr>
          <p:cNvPr id="10" name="Rectangle 9"/>
          <p:cNvSpPr/>
          <p:nvPr/>
        </p:nvSpPr>
        <p:spPr>
          <a:xfrm>
            <a:off x="4648200" y="3409950"/>
            <a:ext cx="1143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Clustering</a:t>
            </a:r>
            <a:endParaRPr lang="en-US" sz="1400" b="1" dirty="0">
              <a:solidFill>
                <a:schemeClr val="tx1"/>
              </a:solidFill>
              <a:latin typeface="Arial" panose="020B0604020202020204" pitchFamily="34" charset="0"/>
              <a:cs typeface="Arial" panose="020B0604020202020204" pitchFamily="34" charset="0"/>
            </a:endParaRPr>
          </a:p>
        </p:txBody>
      </p:sp>
      <p:sp>
        <p:nvSpPr>
          <p:cNvPr id="11" name="Rectangle 10"/>
          <p:cNvSpPr/>
          <p:nvPr/>
        </p:nvSpPr>
        <p:spPr>
          <a:xfrm>
            <a:off x="6302828" y="3409950"/>
            <a:ext cx="1317171"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anose="020B0604020202020204" pitchFamily="34" charset="0"/>
                <a:cs typeface="Arial" panose="020B0604020202020204" pitchFamily="34" charset="0"/>
              </a:rPr>
              <a:t>Dimensionality Reduction</a:t>
            </a:r>
            <a:endParaRPr lang="en-US" sz="1200" b="1"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1265252" y="3409950"/>
            <a:ext cx="1325548"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anose="020B0604020202020204" pitchFamily="34" charset="0"/>
                <a:cs typeface="Arial" panose="020B0604020202020204" pitchFamily="34" charset="0"/>
              </a:rPr>
              <a:t>Regression</a:t>
            </a:r>
            <a:endParaRPr lang="en-US" sz="1200" b="1"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3102428" y="3409950"/>
            <a:ext cx="1175657"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anose="020B0604020202020204" pitchFamily="34" charset="0"/>
                <a:cs typeface="Arial" panose="020B0604020202020204" pitchFamily="34" charset="0"/>
              </a:rPr>
              <a:t>Classification</a:t>
            </a:r>
            <a:endParaRPr lang="en-US" sz="1200" b="1" dirty="0">
              <a:solidFill>
                <a:schemeClr val="tx1"/>
              </a:solidFill>
              <a:latin typeface="Arial" panose="020B0604020202020204" pitchFamily="34" charset="0"/>
              <a:cs typeface="Arial" panose="020B0604020202020204" pitchFamily="34" charset="0"/>
            </a:endParaRPr>
          </a:p>
        </p:txBody>
      </p:sp>
      <p:sp>
        <p:nvSpPr>
          <p:cNvPr id="14" name="Rectangle 13"/>
          <p:cNvSpPr/>
          <p:nvPr/>
        </p:nvSpPr>
        <p:spPr>
          <a:xfrm>
            <a:off x="3838273" y="1575970"/>
            <a:ext cx="1524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ML</a:t>
            </a:r>
            <a:endParaRPr lang="en-US" sz="1600" b="1" dirty="0">
              <a:solidFill>
                <a:schemeClr val="tx1"/>
              </a:solidFill>
              <a:latin typeface="Arial" panose="020B0604020202020204" pitchFamily="34" charset="0"/>
              <a:cs typeface="Arial" panose="020B0604020202020204" pitchFamily="34" charset="0"/>
            </a:endParaRPr>
          </a:p>
        </p:txBody>
      </p:sp>
      <p:sp>
        <p:nvSpPr>
          <p:cNvPr id="15" name="Rectangle 14"/>
          <p:cNvSpPr/>
          <p:nvPr/>
        </p:nvSpPr>
        <p:spPr>
          <a:xfrm>
            <a:off x="2416628" y="2459687"/>
            <a:ext cx="1240972"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Supervised</a:t>
            </a:r>
            <a:endParaRPr lang="en-US" sz="1400" b="1" dirty="0">
              <a:solidFill>
                <a:schemeClr val="tx1"/>
              </a:solidFill>
              <a:latin typeface="Arial" panose="020B0604020202020204" pitchFamily="34" charset="0"/>
              <a:cs typeface="Arial" panose="020B0604020202020204" pitchFamily="34" charset="0"/>
            </a:endParaRPr>
          </a:p>
        </p:txBody>
      </p:sp>
      <p:sp>
        <p:nvSpPr>
          <p:cNvPr id="16" name="Rectangle 15"/>
          <p:cNvSpPr/>
          <p:nvPr/>
        </p:nvSpPr>
        <p:spPr>
          <a:xfrm>
            <a:off x="5230210" y="2495550"/>
            <a:ext cx="1423521"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Unsupervised</a:t>
            </a:r>
            <a:endParaRPr lang="en-US" sz="1400" b="1" dirty="0">
              <a:solidFill>
                <a:schemeClr val="tx1"/>
              </a:solidFill>
              <a:latin typeface="Arial" panose="020B0604020202020204" pitchFamily="34" charset="0"/>
              <a:cs typeface="Arial" panose="020B0604020202020204" pitchFamily="34" charset="0"/>
            </a:endParaRPr>
          </a:p>
        </p:txBody>
      </p:sp>
      <p:sp>
        <p:nvSpPr>
          <p:cNvPr id="17" name="TextBox 16"/>
          <p:cNvSpPr txBox="1"/>
          <p:nvPr/>
        </p:nvSpPr>
        <p:spPr>
          <a:xfrm>
            <a:off x="2915683" y="3938170"/>
            <a:ext cx="1524000" cy="584775"/>
          </a:xfrm>
          <a:prstGeom prst="rect">
            <a:avLst/>
          </a:prstGeom>
          <a:noFill/>
        </p:spPr>
        <p:txBody>
          <a:bodyPr wrap="square" rtlCol="0">
            <a:spAutoFit/>
          </a:bodyPr>
          <a:lstStyle/>
          <a:p>
            <a:r>
              <a:rPr lang="en-US" sz="1400" dirty="0" smtClean="0"/>
              <a:t>Target Variable:</a:t>
            </a:r>
          </a:p>
          <a:p>
            <a:r>
              <a:rPr lang="en-US" b="1" dirty="0" smtClean="0"/>
              <a:t>Categorical</a:t>
            </a:r>
          </a:p>
        </p:txBody>
      </p:sp>
      <p:sp>
        <p:nvSpPr>
          <p:cNvPr id="18" name="TextBox 17"/>
          <p:cNvSpPr txBox="1"/>
          <p:nvPr/>
        </p:nvSpPr>
        <p:spPr>
          <a:xfrm>
            <a:off x="4578636" y="3946416"/>
            <a:ext cx="1524000" cy="584775"/>
          </a:xfrm>
          <a:prstGeom prst="rect">
            <a:avLst/>
          </a:prstGeom>
          <a:noFill/>
        </p:spPr>
        <p:txBody>
          <a:bodyPr wrap="square" rtlCol="0">
            <a:spAutoFit/>
          </a:bodyPr>
          <a:lstStyle/>
          <a:p>
            <a:r>
              <a:rPr lang="en-US" sz="1400" dirty="0" smtClean="0"/>
              <a:t>Grouping</a:t>
            </a:r>
          </a:p>
          <a:p>
            <a:r>
              <a:rPr lang="en-US" b="1" dirty="0" smtClean="0"/>
              <a:t>Rows</a:t>
            </a:r>
          </a:p>
        </p:txBody>
      </p:sp>
      <p:sp>
        <p:nvSpPr>
          <p:cNvPr id="19" name="TextBox 18"/>
          <p:cNvSpPr txBox="1"/>
          <p:nvPr/>
        </p:nvSpPr>
        <p:spPr>
          <a:xfrm>
            <a:off x="6241589" y="3968175"/>
            <a:ext cx="1524000" cy="584775"/>
          </a:xfrm>
          <a:prstGeom prst="rect">
            <a:avLst/>
          </a:prstGeom>
          <a:noFill/>
        </p:spPr>
        <p:txBody>
          <a:bodyPr wrap="square" rtlCol="0">
            <a:spAutoFit/>
          </a:bodyPr>
          <a:lstStyle/>
          <a:p>
            <a:r>
              <a:rPr lang="en-US" sz="1400" dirty="0" smtClean="0"/>
              <a:t>Grouping</a:t>
            </a:r>
          </a:p>
          <a:p>
            <a:r>
              <a:rPr lang="en-US" b="1" dirty="0" smtClean="0"/>
              <a:t>Columns</a:t>
            </a:r>
          </a:p>
        </p:txBody>
      </p:sp>
    </p:spTree>
    <p:extLst>
      <p:ext uri="{BB962C8B-B14F-4D97-AF65-F5344CB8AC3E}">
        <p14:creationId xmlns:p14="http://schemas.microsoft.com/office/powerpoint/2010/main" val="2881205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0</TotalTime>
  <Words>336</Words>
  <Application>Microsoft Office PowerPoint</Application>
  <PresentationFormat>On-screen Show (16:9)</PresentationFormat>
  <Paragraphs>127</Paragraphs>
  <Slides>17</Slides>
  <Notes>6</Notes>
  <HiddenSlides>0</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17</vt:i4>
      </vt:variant>
    </vt:vector>
  </HeadingPairs>
  <TitlesOfParts>
    <vt:vector size="24" baseType="lpstr">
      <vt:lpstr>Arial</vt:lpstr>
      <vt:lpstr>Calibri</vt:lpstr>
      <vt:lpstr>1_Lecture</vt:lpstr>
      <vt:lpstr>2_Office Theme</vt:lpstr>
      <vt:lpstr>3_Office Theme</vt:lpstr>
      <vt:lpstr>2_Lecture</vt:lpstr>
      <vt:lpstr>4_Office Theme</vt:lpstr>
      <vt:lpstr>PowerPoint Presentation</vt:lpstr>
      <vt:lpstr>Examples</vt:lpstr>
      <vt:lpstr>Examples</vt:lpstr>
      <vt:lpstr>Machine Learning definition</vt:lpstr>
      <vt:lpstr>PowerPoint Presentation</vt:lpstr>
      <vt:lpstr>Quick Intro to Data Variables</vt:lpstr>
      <vt:lpstr>Data </vt:lpstr>
      <vt:lpstr>Types of Machine Learning</vt:lpstr>
      <vt:lpstr>Supervised Learning</vt:lpstr>
      <vt:lpstr>PowerPoint Presentation</vt:lpstr>
      <vt:lpstr>PowerPoint Presentation</vt:lpstr>
      <vt:lpstr>PowerPoint Presentation</vt:lpstr>
      <vt:lpstr>Unsupervised Learning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S, Abdulmajedraja, Vodafone Group</cp:lastModifiedBy>
  <cp:revision>153</cp:revision>
  <dcterms:created xsi:type="dcterms:W3CDTF">2010-07-08T21:59:02Z</dcterms:created>
  <dcterms:modified xsi:type="dcterms:W3CDTF">2018-03-11T19:35:53Z</dcterms:modified>
</cp:coreProperties>
</file>