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-1CallCenter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0155FE-7179-4878-8DDC-ADF82E31B5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- 1 Call Center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BDBFCA-709E-4081-995C-C7E96AAA79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9/7/2023 12:40:45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0" name="slide10">
            <a:extLst>
              <a:ext uri="{FF2B5EF4-FFF2-40B4-BE49-F238E27FC236}">
                <a16:creationId xmlns:a16="http://schemas.microsoft.com/office/drawing/2014/main" id="{3B83B57D-5A03-4E13-9084-655E332E3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1" name="slide11">
            <a:extLst>
              <a:ext uri="{FF2B5EF4-FFF2-40B4-BE49-F238E27FC236}">
                <a16:creationId xmlns:a16="http://schemas.microsoft.com/office/drawing/2014/main" id="{54B14810-BF9E-4E36-90A8-AE8952DB8C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2" name="slide12">
            <a:extLst>
              <a:ext uri="{FF2B5EF4-FFF2-40B4-BE49-F238E27FC236}">
                <a16:creationId xmlns:a16="http://schemas.microsoft.com/office/drawing/2014/main" id="{1A779A29-0392-40CE-8DDF-7D6CDC9A3A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3" name="slide13">
            <a:extLst>
              <a:ext uri="{FF2B5EF4-FFF2-40B4-BE49-F238E27FC236}">
                <a16:creationId xmlns:a16="http://schemas.microsoft.com/office/drawing/2014/main" id="{141D35B7-5CDF-40A0-877F-9B2A91AC3C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4" name="slide14">
            <a:extLst>
              <a:ext uri="{FF2B5EF4-FFF2-40B4-BE49-F238E27FC236}">
                <a16:creationId xmlns:a16="http://schemas.microsoft.com/office/drawing/2014/main" id="{44AA2C85-F889-443F-B33B-FEE6D9182A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5" name="slide15">
            <a:extLst>
              <a:ext uri="{FF2B5EF4-FFF2-40B4-BE49-F238E27FC236}">
                <a16:creationId xmlns:a16="http://schemas.microsoft.com/office/drawing/2014/main" id="{AC98A9A8-74AD-4C18-B57B-F868B06786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6" name="slide16">
            <a:extLst>
              <a:ext uri="{FF2B5EF4-FFF2-40B4-BE49-F238E27FC236}">
                <a16:creationId xmlns:a16="http://schemas.microsoft.com/office/drawing/2014/main" id="{A7EB752A-8AF0-4A0C-BC97-3F09BF513F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FB5EBF5-98E8-4577-A2B6-939884613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93"/>
            <a:ext cx="12192000" cy="55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3E0E506-5187-4EB5-9E83-CDFF3693D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0" y="358140"/>
            <a:ext cx="135636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0D43F2B-E32C-4EC6-8867-564E2D89E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012"/>
            <a:ext cx="12192000" cy="23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D82A97B2-4234-4B19-9D3F-6D9A11429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6490D121-BFC0-408A-AFBF-4C281B21B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61950"/>
            <a:ext cx="1123188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7C20F731-DF6C-4C69-988B-DBC48ABF9F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8" name="slide8">
            <a:extLst>
              <a:ext uri="{FF2B5EF4-FFF2-40B4-BE49-F238E27FC236}">
                <a16:creationId xmlns:a16="http://schemas.microsoft.com/office/drawing/2014/main" id="{63D0C821-A256-468D-8425-A48E0A233E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9" name="slide9">
            <a:extLst>
              <a:ext uri="{FF2B5EF4-FFF2-40B4-BE49-F238E27FC236}">
                <a16:creationId xmlns:a16="http://schemas.microsoft.com/office/drawing/2014/main" id="{68A65C4B-CF1D-4678-A5D3-FFAFDBF18E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68"/>
            <a:ext cx="12192000" cy="5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2023-09-07T12:40:48Z</dcterms:created>
  <dcterms:modified xsi:type="dcterms:W3CDTF">2023-09-07T12:40:48Z</dcterms:modified>
</cp:coreProperties>
</file>