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32298" y="2690483"/>
            <a:ext cx="6090046" cy="2225041"/>
          </a:xfrm>
          <a:prstGeom prst="rect"/>
          <a:noFill/>
        </p:spPr>
        <p:txBody>
          <a:bodyPr rtlCol="0" wrap="square">
            <a:spAutoFit/>
          </a:bodyPr>
          <a:p>
            <a:r>
              <a:rPr dirty="0" sz="2400" lang="en-US"/>
              <a:t>STUDENT NAME:</a:t>
            </a:r>
            <a:r>
              <a:rPr dirty="0" sz="2400" lang="en-IN"/>
              <a:t> </a:t>
            </a:r>
            <a:r>
              <a:rPr dirty="0" sz="2400" lang="en-US"/>
              <a:t>A</a:t>
            </a:r>
            <a:r>
              <a:rPr dirty="0" sz="2400" lang="en-US"/>
              <a:t>v</a:t>
            </a:r>
            <a:r>
              <a:rPr dirty="0" sz="2400" lang="en-US"/>
              <a:t>i</a:t>
            </a:r>
            <a:r>
              <a:rPr dirty="0" sz="2400" lang="en-US"/>
              <a:t>n</a:t>
            </a:r>
            <a:r>
              <a:rPr dirty="0" sz="2400" lang="en-US"/>
              <a:t>a</a:t>
            </a:r>
            <a:r>
              <a:rPr dirty="0" sz="2400" lang="en-US"/>
              <a:t>s</a:t>
            </a:r>
            <a:r>
              <a:rPr dirty="0" sz="2400" lang="en-US"/>
              <a:t>h</a:t>
            </a:r>
            <a:r>
              <a:rPr dirty="0" sz="2400" lang="en-US"/>
              <a:t> </a:t>
            </a:r>
            <a:r>
              <a:rPr dirty="0" sz="2400" lang="en-US"/>
              <a:t>E</a:t>
            </a:r>
            <a:endParaRPr altLang="en-US" lang="zh-CN"/>
          </a:p>
          <a:p>
            <a:r>
              <a:rPr dirty="0" sz="2400" lang="en-US"/>
              <a:t>REGISTER NO:  122201505</a:t>
            </a:r>
          </a:p>
          <a:p>
            <a:r>
              <a:rPr dirty="0" sz="2400" lang="en-US"/>
              <a:t>DEPARTMENT:</a:t>
            </a:r>
            <a:r>
              <a:rPr dirty="0" sz="2400" lang="en-IN"/>
              <a:t> B.COM </a:t>
            </a:r>
            <a:r>
              <a:rPr dirty="0" sz="2400" lang="en-US"/>
              <a:t>( C.S )</a:t>
            </a:r>
          </a:p>
          <a:p>
            <a:r>
              <a:rPr dirty="0" sz="2400" lang="en-US"/>
              <a:t>Email id: aviavinash2032004@gmail.com</a:t>
            </a:r>
          </a:p>
          <a:p>
            <a:r>
              <a:rPr dirty="0" sz="2400" lang="en-US"/>
              <a:t>Nm id:asunm1319122201505</a:t>
            </a:r>
          </a:p>
          <a:p>
            <a:r>
              <a:rPr dirty="0" sz="2400" lang="en-US"/>
              <a:t>COLLEGE</a:t>
            </a:r>
            <a:r>
              <a:rPr dirty="0" sz="2400" lang="en-IN"/>
              <a:t>: </a:t>
            </a:r>
            <a:r>
              <a:rPr dirty="0" sz="2400" lang="en-US"/>
              <a:t>PACHAIYAPAAS COLLAGE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693319"/>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1340723" y="1675210"/>
          <a:ext cx="5716334" cy="391596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pic>
        <p:nvPicPr>
          <p:cNvPr id="2097165" name="Picture 20"/>
          <p:cNvPicPr>
            <a:picLocks noChangeAspect="1"/>
          </p:cNvPicPr>
          <p:nvPr/>
        </p:nvPicPr>
        <p:blipFill>
          <a:blip xmlns:r="http://schemas.openxmlformats.org/officeDocument/2006/relationships" r:embed="rId3"/>
          <a:stretch>
            <a:fillRect/>
          </a:stretch>
        </p:blipFill>
        <p:spPr>
          <a:xfrm>
            <a:off x="2216791" y="3187573"/>
            <a:ext cx="6076401" cy="3381649"/>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677656"/>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13932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2916147"/>
            <a:ext cx="5924167" cy="1477328"/>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a:t>
            </a:r>
            <a:r>
              <a:rPr dirty="0" lang="en-US"/>
              <a:t>Used </a:t>
            </a:r>
            <a:r>
              <a:rPr dirty="0" lang="en-IN"/>
              <a:t>=IFS(Z9&gt;=5,”VERY HIGH”,Z9&gt;=4,”HIGH”,Z9&gt;=3,”MED”,TRUE,”LOW”)</a:t>
            </a:r>
            <a:r>
              <a:rPr dirty="0" lang="en-US"/>
              <a:t> To change employee performance level</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919360803917</cp:lastModifiedBy>
  <dcterms:created xsi:type="dcterms:W3CDTF">2024-03-29T04:07:22Z</dcterms:created>
  <dcterms:modified xsi:type="dcterms:W3CDTF">2024-09-01T11:31:09Z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ec71adc86d7245ff93ac8d87f95e62f6</vt:lpwstr>
  </property>
</Properties>
</file>