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FFBC7-2DE0-437D-A27B-DF0783B90E80}" type="datetimeFigureOut">
              <a:rPr lang="en-IN" smtClean="0"/>
              <a:t>21-10-2021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AD9BF-1637-4E0B-B90B-7019E3D8C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854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A280038-4B5C-4BB6-A57D-95EEE60DBC9E}" type="datetime1">
              <a:rPr lang="en-IN" smtClean="0"/>
              <a:t>21-10-2021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BDF0256-BCE1-441C-88AE-63B8347716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663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88FBB-3DB8-40C5-BC63-55D759974AF5}" type="datetime1">
              <a:rPr lang="en-IN" smtClean="0"/>
              <a:t>21-10-2021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0256-BCE1-441C-88AE-63B8347716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67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4ED79-9CE1-4A46-9C30-F7806AEED686}" type="datetime1">
              <a:rPr lang="en-IN" smtClean="0"/>
              <a:t>21-10-2021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0256-BCE1-441C-88AE-63B8347716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776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A5F7-BB5F-4059-996E-55138A6E0E15}" type="datetime1">
              <a:rPr lang="en-IN" smtClean="0"/>
              <a:t>21-10-2021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0256-BCE1-441C-88AE-63B8347716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405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4B94-E1F1-4447-A489-31C27938186E}" type="datetime1">
              <a:rPr lang="en-IN" smtClean="0"/>
              <a:t>21-10-2021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0256-BCE1-441C-88AE-63B8347716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72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54DD-C719-4E65-9254-ACE0FF65BCF3}" type="datetime1">
              <a:rPr lang="en-IN" smtClean="0"/>
              <a:t>21-10-2021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0256-BCE1-441C-88AE-63B8347716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585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C355D-FBE8-4E21-9F01-F4D3AEB3D6C1}" type="datetime1">
              <a:rPr lang="en-IN" smtClean="0"/>
              <a:t>21-10-2021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0256-BCE1-441C-88AE-63B8347716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4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976E745-2689-4CF3-901E-B149EF07CF91}" type="datetime1">
              <a:rPr lang="en-IN" smtClean="0"/>
              <a:t>21-10-2021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0256-BCE1-441C-88AE-63B8347716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6128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FCE1D07-0D23-4788-9DE2-33C5C05B4F02}" type="datetime1">
              <a:rPr lang="en-IN" smtClean="0"/>
              <a:t>21-10-2021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0256-BCE1-441C-88AE-63B8347716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320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D5B0-79B9-4FFC-B01B-E97E086B8447}" type="datetime1">
              <a:rPr lang="en-IN" smtClean="0"/>
              <a:t>21-10-2021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0256-BCE1-441C-88AE-63B8347716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634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5F6F3-47DB-40A0-A531-96354BE8D705}" type="datetime1">
              <a:rPr lang="en-IN" smtClean="0"/>
              <a:t>21-10-2021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0256-BCE1-441C-88AE-63B8347716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676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DE8F-D7C6-4E0B-80EA-843A5F97F218}" type="datetime1">
              <a:rPr lang="en-IN" smtClean="0"/>
              <a:t>21-10-2021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0256-BCE1-441C-88AE-63B8347716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962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A3B66-7ECE-4534-9A7D-9F44CAC8C709}" type="datetime1">
              <a:rPr lang="en-IN" smtClean="0"/>
              <a:t>21-10-2021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0256-BCE1-441C-88AE-63B8347716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303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26D73-842C-47B7-98BF-672C20E52398}" type="datetime1">
              <a:rPr lang="en-IN" smtClean="0"/>
              <a:t>21-10-2021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0256-BCE1-441C-88AE-63B8347716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82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2713-6D82-4F43-97B3-E724DEA456B0}" type="datetime1">
              <a:rPr lang="en-IN" smtClean="0"/>
              <a:t>21-10-2021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0256-BCE1-441C-88AE-63B8347716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921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E87E-6422-4A72-BA7F-59D2773BDB16}" type="datetime1">
              <a:rPr lang="en-IN" smtClean="0"/>
              <a:t>21-10-2021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0256-BCE1-441C-88AE-63B8347716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13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F5673-34F5-4310-B722-68D9A7E9CC7E}" type="datetime1">
              <a:rPr lang="en-IN" smtClean="0"/>
              <a:t>21-10-2021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0256-BCE1-441C-88AE-63B8347716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841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22801C-DF61-480D-9F4C-39DA87EB1C2B}" type="datetime1">
              <a:rPr lang="en-IN" smtClean="0"/>
              <a:t>21-10-2021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BDF0256-BCE1-441C-88AE-63B8347716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42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?topic=businessDatase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69C692-1CCD-4FA2-937E-B8ED593BA0F7}"/>
              </a:ext>
            </a:extLst>
          </p:cNvPr>
          <p:cNvSpPr/>
          <p:nvPr/>
        </p:nvSpPr>
        <p:spPr>
          <a:xfrm>
            <a:off x="3116660" y="2967335"/>
            <a:ext cx="59586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AVINASH A GODI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F54D31-44E1-4099-9A10-4931E64AFAF1}"/>
              </a:ext>
            </a:extLst>
          </p:cNvPr>
          <p:cNvSpPr txBox="1"/>
          <p:nvPr/>
        </p:nvSpPr>
        <p:spPr>
          <a:xfrm>
            <a:off x="7681166" y="3890665"/>
            <a:ext cx="278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B.E. (Mechanical)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0E6364-E49E-4DEE-A144-D6500677ADA5}"/>
              </a:ext>
            </a:extLst>
          </p:cNvPr>
          <p:cNvSpPr txBox="1"/>
          <p:nvPr/>
        </p:nvSpPr>
        <p:spPr>
          <a:xfrm>
            <a:off x="4171244" y="4707466"/>
            <a:ext cx="38495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50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EXCEL PROJECT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527F32C-C91D-4D09-A1AD-D7A86396F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0256-BCE1-441C-88AE-63B8347716C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880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177315F-39A8-4580-8420-512705BFB4D4}"/>
              </a:ext>
            </a:extLst>
          </p:cNvPr>
          <p:cNvSpPr txBox="1"/>
          <p:nvPr/>
        </p:nvSpPr>
        <p:spPr>
          <a:xfrm>
            <a:off x="845345" y="3206044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Georgia" panose="02040502050405020303" pitchFamily="18" charset="0"/>
              </a:rPr>
              <a:t>Which Outlet type has highest sale and lowest sale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FFAD99-8566-43C7-87E2-9CD8F1600F18}"/>
              </a:ext>
            </a:extLst>
          </p:cNvPr>
          <p:cNvSpPr txBox="1"/>
          <p:nvPr/>
        </p:nvSpPr>
        <p:spPr>
          <a:xfrm>
            <a:off x="845345" y="4045267"/>
            <a:ext cx="39338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Georgia" panose="02040502050405020303" pitchFamily="18" charset="0"/>
              </a:rPr>
              <a:t>Supermarket type 1 as Highest with $12917k sale</a:t>
            </a:r>
          </a:p>
          <a:p>
            <a:endParaRPr lang="en-IN" dirty="0">
              <a:latin typeface="Georgia" panose="02040502050405020303" pitchFamily="18" charset="0"/>
            </a:endParaRPr>
          </a:p>
          <a:p>
            <a:r>
              <a:rPr lang="en-IN" dirty="0">
                <a:latin typeface="Georgia" panose="02040502050405020303" pitchFamily="18" charset="0"/>
              </a:rPr>
              <a:t>Grocery store as Lowest with $368k sale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A48E2D-E628-4B72-9F53-0D8B079E1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820" y="2881842"/>
            <a:ext cx="4010025" cy="2990850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69AAD4-A70E-47A8-BC7A-32EE9BA42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0256-BCE1-441C-88AE-63B8347716C8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247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15DE341-DA35-4A54-90C4-4DBE180AE438}"/>
              </a:ext>
            </a:extLst>
          </p:cNvPr>
          <p:cNvSpPr txBox="1"/>
          <p:nvPr/>
        </p:nvSpPr>
        <p:spPr>
          <a:xfrm>
            <a:off x="3127023" y="256622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Item type vs Average item MRP</a:t>
            </a:r>
            <a:r>
              <a:rPr lang="en-IN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ADE210-7D02-4B7B-9078-FB724BD55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598" y="3153304"/>
            <a:ext cx="4514850" cy="3057525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3B79CE-B76B-4A94-8142-D977ABAA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0256-BCE1-441C-88AE-63B8347716C8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052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4C98AAD-9852-4A2D-9287-5E7D0AC8C9DE}"/>
              </a:ext>
            </a:extLst>
          </p:cNvPr>
          <p:cNvSpPr txBox="1"/>
          <p:nvPr/>
        </p:nvSpPr>
        <p:spPr>
          <a:xfrm>
            <a:off x="3217334" y="241177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Item type average sales in outlet type</a:t>
            </a:r>
            <a:r>
              <a:rPr lang="en-IN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C50ED3-1A86-45CE-BCB0-1624003E8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100" y="3429000"/>
            <a:ext cx="4495800" cy="2790825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8C614E-16E5-4C19-AF86-D1AAFEFD8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0256-BCE1-441C-88AE-63B8347716C8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124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25748-5049-4B73-AA6E-B84D2BF7D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D6F43-12D0-4D74-8E2D-5222AEDE1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900" dirty="0">
                <a:latin typeface="Georgia" panose="02040502050405020303" pitchFamily="18" charset="0"/>
              </a:rPr>
              <a:t>FROM THE DATA SET, IT IS EVIDENT THAT </a:t>
            </a:r>
            <a:r>
              <a:rPr lang="en-IN" sz="1900" dirty="0">
                <a:latin typeface="Georgia" panose="02040502050405020303" pitchFamily="18" charset="0"/>
              </a:rPr>
              <a:t>FRUIT AND VEGETABLE </a:t>
            </a:r>
            <a:r>
              <a:rPr lang="en-US" sz="1900" dirty="0">
                <a:latin typeface="Georgia" panose="02040502050405020303" pitchFamily="18" charset="0"/>
              </a:rPr>
              <a:t>HAS THE HIGHEST SALES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900" dirty="0">
                <a:latin typeface="Georgia" panose="02040502050405020303" pitchFamily="18" charset="0"/>
              </a:rPr>
              <a:t>IT IS OBSERVED THAT </a:t>
            </a:r>
            <a:r>
              <a:rPr lang="en-IN" sz="1900" dirty="0">
                <a:latin typeface="Georgia" panose="02040502050405020303" pitchFamily="18" charset="0"/>
              </a:rPr>
              <a:t>SUPERMARKET TYPE 1 AS HIGHEST WITH $12917K SALE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900" dirty="0">
                <a:latin typeface="Georgia" panose="02040502050405020303" pitchFamily="18" charset="0"/>
              </a:rPr>
              <a:t>TIER 3 LOCATION TYPE WITH 41% AS HIGHEST SALE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365527-3DF3-4DFA-AAFC-174BDC43B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0256-BCE1-441C-88AE-63B8347716C8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499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DECCF-DE03-49BF-8138-ACBA03B83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SOURCE DATA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42801-B1EF-4C90-8223-5271D017E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DATASET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5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https://www.kaggle.com/datasets?topic=businessDataset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VIDEO PRESENTATION LINK</a:t>
            </a:r>
          </a:p>
          <a:p>
            <a:pPr marL="0" indent="0">
              <a:buNone/>
            </a:pPr>
            <a:r>
              <a:rPr lang="en-IN" u="sng" dirty="0">
                <a:solidFill>
                  <a:schemeClr val="accent5">
                    <a:lumMod val="75000"/>
                  </a:schemeClr>
                </a:solidFill>
              </a:rPr>
              <a:t>https://drive.google.com/file/d/1aoRuRTeRJlKMddMpJPiHUxXJEW0oLxhz/view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3304A-D313-4D5F-9581-434F05C82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0256-BCE1-441C-88AE-63B8347716C8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136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FC43F-7A68-4BEC-960B-ACC155E92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598" y="3321757"/>
            <a:ext cx="8761413" cy="706964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DYNAMIC DASHBOARD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6F3723-823F-4DD7-9DD0-ED7A652B5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0256-BCE1-441C-88AE-63B8347716C8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5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245510-880A-4F75-B0DC-18DF01191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1556"/>
            <a:ext cx="12192000" cy="515902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E6985-A4F0-468E-9724-E99E2C0F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0256-BCE1-441C-88AE-63B8347716C8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963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276C3D-18E8-4188-A1B9-C62922584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0256-BCE1-441C-88AE-63B8347716C8}" type="slidenum">
              <a:rPr lang="en-IN" smtClean="0"/>
              <a:t>17</a:t>
            </a:fld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28FDBB-16CE-47FD-978E-223B7C1062EF}"/>
              </a:ext>
            </a:extLst>
          </p:cNvPr>
          <p:cNvSpPr/>
          <p:nvPr/>
        </p:nvSpPr>
        <p:spPr>
          <a:xfrm>
            <a:off x="1804497" y="3129661"/>
            <a:ext cx="858300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86311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388742-9147-4AE7-AFDE-D32D2578A515}"/>
              </a:ext>
            </a:extLst>
          </p:cNvPr>
          <p:cNvSpPr txBox="1"/>
          <p:nvPr/>
        </p:nvSpPr>
        <p:spPr>
          <a:xfrm>
            <a:off x="1631244" y="2483556"/>
            <a:ext cx="8929512" cy="3267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Georgia" panose="02040502050405020303" pitchFamily="18" charset="0"/>
              </a:rPr>
              <a:t>This project is based on sales of a company in their respective outlets as per the data set, and got some valuable insights for the company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Georgia" panose="02040502050405020303" pitchFamily="18" charset="0"/>
              </a:rPr>
              <a:t>This dataset consist of 11 columns &amp; 8524 rows.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Georgia" panose="02040502050405020303" pitchFamily="18" charset="0"/>
              </a:rPr>
              <a:t>From this dataset, the fields which are used as follows: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Georgia" panose="02040502050405020303" pitchFamily="18" charset="0"/>
              </a:rPr>
              <a:t>Item identifier, Item weight, Item fat content, Item MRP, Outlet identifier, Outlet establishment year, Outlet Size, Outlet location type, Outlet type, Item outlet sales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32C6CF-2631-4BA1-82B9-C6615B2C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0256-BCE1-441C-88AE-63B8347716C8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558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4CC7B-D30D-4D99-A01B-881CB11B2390}"/>
              </a:ext>
            </a:extLst>
          </p:cNvPr>
          <p:cNvSpPr txBox="1"/>
          <p:nvPr/>
        </p:nvSpPr>
        <p:spPr>
          <a:xfrm>
            <a:off x="711200" y="2370667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Georgia" panose="02040502050405020303" pitchFamily="18" charset="0"/>
              </a:rPr>
              <a:t>Which Location type has highest sale and lowest sale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C37B53-0079-4215-953F-CD4DC0828332}"/>
              </a:ext>
            </a:extLst>
          </p:cNvPr>
          <p:cNvSpPr txBox="1"/>
          <p:nvPr/>
        </p:nvSpPr>
        <p:spPr>
          <a:xfrm>
            <a:off x="846667" y="3429000"/>
            <a:ext cx="314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Georgia" panose="02040502050405020303" pitchFamily="18" charset="0"/>
              </a:rPr>
              <a:t>Tier 3 with 41% as Highest</a:t>
            </a:r>
          </a:p>
          <a:p>
            <a:r>
              <a:rPr lang="en-IN" dirty="0">
                <a:latin typeface="Georgia" panose="02040502050405020303" pitchFamily="18" charset="0"/>
              </a:rPr>
              <a:t>Tier 1 with 24% as Lowest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0148FC-68AF-4583-86F4-3D995A88E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742" y="2960554"/>
            <a:ext cx="4438650" cy="3000375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514B90-2623-41D1-839F-F97AD29DF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0256-BCE1-441C-88AE-63B8347716C8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549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281B56-2A7C-474C-941E-6268B43BAEFB}"/>
              </a:ext>
            </a:extLst>
          </p:cNvPr>
          <p:cNvSpPr txBox="1"/>
          <p:nvPr/>
        </p:nvSpPr>
        <p:spPr>
          <a:xfrm>
            <a:off x="2777067" y="24230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Sales by item weight</a:t>
            </a:r>
            <a:r>
              <a:rPr lang="en-IN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B0AB14-975E-4D00-86B0-5708C7630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966" y="3221390"/>
            <a:ext cx="4343400" cy="3305175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79DE66-E349-4C5C-B29F-BB9F4D3DE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0256-BCE1-441C-88AE-63B8347716C8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7370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462926-A500-4B58-BD00-554EB31606B0}"/>
              </a:ext>
            </a:extLst>
          </p:cNvPr>
          <p:cNvSpPr txBox="1"/>
          <p:nvPr/>
        </p:nvSpPr>
        <p:spPr>
          <a:xfrm>
            <a:off x="845345" y="3206044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Georgia" panose="02040502050405020303" pitchFamily="18" charset="0"/>
              </a:rPr>
              <a:t>Which Item has highest sale and lowest sale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FB0FC7-BC59-4360-8BF9-849D892030EC}"/>
              </a:ext>
            </a:extLst>
          </p:cNvPr>
          <p:cNvSpPr txBox="1"/>
          <p:nvPr/>
        </p:nvSpPr>
        <p:spPr>
          <a:xfrm>
            <a:off x="845345" y="4045267"/>
            <a:ext cx="3933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Georgia" panose="02040502050405020303" pitchFamily="18" charset="0"/>
              </a:rPr>
              <a:t>Fruit and vegetable as Highest with $2820k sale</a:t>
            </a:r>
          </a:p>
          <a:p>
            <a:endParaRPr lang="en-IN" dirty="0">
              <a:latin typeface="Georgia" panose="02040502050405020303" pitchFamily="18" charset="0"/>
            </a:endParaRPr>
          </a:p>
          <a:p>
            <a:r>
              <a:rPr lang="en-IN" dirty="0">
                <a:latin typeface="Georgia" panose="02040502050405020303" pitchFamily="18" charset="0"/>
              </a:rPr>
              <a:t>Sea food as Lowest with $149k sale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508508-A4C2-45D9-A7A1-0475E3574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545" y="2545016"/>
            <a:ext cx="5350052" cy="3737250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0C878B8-C4F8-40CA-AE8F-AD67B6058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0256-BCE1-441C-88AE-63B8347716C8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944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75B86E-FCB9-4483-BA62-4531C6A1CF5F}"/>
              </a:ext>
            </a:extLst>
          </p:cNvPr>
          <p:cNvSpPr txBox="1"/>
          <p:nvPr/>
        </p:nvSpPr>
        <p:spPr>
          <a:xfrm>
            <a:off x="3588545" y="2393245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Sales by item weight and item type</a:t>
            </a:r>
            <a:r>
              <a:rPr lang="en-IN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8D4748-9F22-4648-87D4-ECB1B01DC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925" y="2884244"/>
            <a:ext cx="5772150" cy="3658725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D8106F-98DA-4401-89AF-A2CB75C6A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0256-BCE1-441C-88AE-63B8347716C8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053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1B5069-E8A4-4A05-9FF5-85450B70293C}"/>
              </a:ext>
            </a:extLst>
          </p:cNvPr>
          <p:cNvSpPr txBox="1"/>
          <p:nvPr/>
        </p:nvSpPr>
        <p:spPr>
          <a:xfrm>
            <a:off x="3048000" y="273915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Sum of item weight vs item fat content</a:t>
            </a:r>
            <a:r>
              <a:rPr lang="en-IN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14C40F-219F-4131-8A54-175577AEC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617" y="3296005"/>
            <a:ext cx="4824766" cy="3378727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D2A000-E77E-41EA-B9BC-C014F3EA3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0256-BCE1-441C-88AE-63B8347716C8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622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24D82C-62FB-489A-A4E2-6AB8BC813CCD}"/>
              </a:ext>
            </a:extLst>
          </p:cNvPr>
          <p:cNvSpPr txBox="1"/>
          <p:nvPr/>
        </p:nvSpPr>
        <p:spPr>
          <a:xfrm>
            <a:off x="3048000" y="260368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Sales by outlet size</a:t>
            </a:r>
            <a:r>
              <a:rPr lang="en-IN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14699B-D562-42A8-ABC4-C309BCE5A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293" y="3247602"/>
            <a:ext cx="4313414" cy="3087051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1ED842-2E3F-40ED-BAE3-E2F69D11F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0256-BCE1-441C-88AE-63B8347716C8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244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3006570-4970-416D-8524-4F20D558BD4F}"/>
              </a:ext>
            </a:extLst>
          </p:cNvPr>
          <p:cNvSpPr txBox="1"/>
          <p:nvPr/>
        </p:nvSpPr>
        <p:spPr>
          <a:xfrm>
            <a:off x="3127022" y="217471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Sales by Outlet established year</a:t>
            </a:r>
            <a:r>
              <a:rPr lang="en-IN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8CD3FF-A276-4C5D-8100-783A33AA0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7120" y="3047647"/>
            <a:ext cx="4133850" cy="2952750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5B4F80-EAC3-47D1-A837-55E9C2BB5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0256-BCE1-441C-88AE-63B8347716C8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8239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112</TotalTime>
  <Words>305</Words>
  <Application>Microsoft Office PowerPoint</Application>
  <PresentationFormat>Widescreen</PresentationFormat>
  <Paragraphs>54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Century Gothic</vt:lpstr>
      <vt:lpstr>Georgia</vt:lpstr>
      <vt:lpstr>Wingdings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SOURCE DATA </vt:lpstr>
      <vt:lpstr>DYNAMIC DASHBOARD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Avinash A  Godi</dc:creator>
  <cp:lastModifiedBy>Avinash A  Godi</cp:lastModifiedBy>
  <cp:revision>14</cp:revision>
  <dcterms:created xsi:type="dcterms:W3CDTF">2021-10-21T10:44:35Z</dcterms:created>
  <dcterms:modified xsi:type="dcterms:W3CDTF">2021-10-21T12:37:55Z</dcterms:modified>
</cp:coreProperties>
</file>