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5" r:id="rId7"/>
    <p:sldId id="303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5" r:id="rId16"/>
    <p:sldId id="306" r:id="rId17"/>
    <p:sldId id="307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1nbZqehK9S25yHuukXFtNtBymLxPaDab/view?usp=drivesdk" TargetMode="External"/><Relationship Id="rId2" Type="http://schemas.openxmlformats.org/officeDocument/2006/relationships/hyperlink" Target="https://www.kaggle.com/jr2ngb/superstore-dat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Tableau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Avinash A Godi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B.E. (MECHANICAL)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C5082-4CB6-4C36-941F-5A48932E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595312"/>
            <a:ext cx="108299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0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2DE4-2BED-497D-B0AF-19147EF5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EXECUTIVE SUMMARY(Final Dashboard)</a:t>
            </a:r>
          </a:p>
        </p:txBody>
      </p:sp>
    </p:spTree>
    <p:extLst>
      <p:ext uri="{BB962C8B-B14F-4D97-AF65-F5344CB8AC3E}">
        <p14:creationId xmlns:p14="http://schemas.microsoft.com/office/powerpoint/2010/main" val="47833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41395E-4E65-423D-822D-C5BCD68D9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1" y="403637"/>
            <a:ext cx="10762097" cy="60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5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BF79-AD3D-444B-AABA-372CCEE7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0145-B659-41F6-86E6-263C9FB8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800" dirty="0"/>
              <a:t>The final dashboard and story is created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159256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D1FC-09DD-417A-843D-C35A26A3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source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AB48-17AD-4548-BA4E-83A42A0B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Dataset link</a:t>
            </a:r>
          </a:p>
          <a:p>
            <a:pPr marL="0" indent="0">
              <a:buNone/>
            </a:pPr>
            <a:r>
              <a:rPr lang="en-IN" sz="1800" dirty="0">
                <a:hlinkClick r:id="rId2"/>
              </a:rPr>
              <a:t>https://www.kaggle.com/jr2ngb/superstore-data</a:t>
            </a:r>
            <a:endParaRPr lang="en-IN" sz="1800" dirty="0"/>
          </a:p>
          <a:p>
            <a:r>
              <a:rPr lang="en-IN" sz="1800" dirty="0"/>
              <a:t>Video Presentation link</a:t>
            </a:r>
          </a:p>
          <a:p>
            <a:pPr marL="0" indent="0">
              <a:buNone/>
            </a:pPr>
            <a:r>
              <a:rPr lang="en-IN" sz="1800" dirty="0">
                <a:hlinkClick r:id="rId3"/>
              </a:rPr>
              <a:t>https://drive.google.com/file/d/11nbZqehK9S25yHuukXFtNtBymLxPaDab/view?usp=drivesdk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522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F055-2400-416A-8C5B-C0E44AF2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77412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584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F7E5-D366-46E7-9BC7-40FAF1CA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+mj-lt"/>
              </a:rPr>
              <a:t>This project is based on superstore data across the globe</a:t>
            </a:r>
          </a:p>
          <a:p>
            <a:endParaRPr lang="en-IN" sz="1800" b="1" dirty="0">
              <a:latin typeface="+mj-lt"/>
            </a:endParaRPr>
          </a:p>
          <a:p>
            <a:r>
              <a:rPr lang="en-IN" sz="1800" b="1" dirty="0">
                <a:latin typeface="+mj-lt"/>
              </a:rPr>
              <a:t>This dataset contains 23 columns and 601 rows</a:t>
            </a:r>
          </a:p>
          <a:p>
            <a:endParaRPr lang="en-IN" sz="1800" b="1" dirty="0">
              <a:latin typeface="+mj-lt"/>
            </a:endParaRPr>
          </a:p>
          <a:p>
            <a:r>
              <a:rPr lang="en-IN" sz="1800" b="1" dirty="0">
                <a:latin typeface="+mj-lt"/>
              </a:rPr>
              <a:t>From this dataset the fields used as follows:</a:t>
            </a:r>
          </a:p>
          <a:p>
            <a:pPr marL="0" indent="0">
              <a:buNone/>
            </a:pPr>
            <a:r>
              <a:rPr lang="en-IN" sz="1800" b="1" i="0" u="none" strike="noStrike" dirty="0">
                <a:effectLst/>
                <a:latin typeface="+mj-lt"/>
              </a:rPr>
              <a:t>Row ID, Order ID,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Order Date,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Ship Date,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Ship Mode,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Customer ID,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Customer Name,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Segment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City,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State,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Country,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Market,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Region,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Product ID,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Category,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Sub-Category,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Product Name,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Sales,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Quantity,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Discount,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Profit,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Shipping, Cost,</a:t>
            </a:r>
            <a:r>
              <a:rPr lang="en-IN" sz="1800" b="1" dirty="0">
                <a:latin typeface="+mj-lt"/>
              </a:rPr>
              <a:t> </a:t>
            </a:r>
            <a:r>
              <a:rPr lang="en-IN" sz="1800" b="1" i="0" u="none" strike="noStrike" dirty="0">
                <a:effectLst/>
                <a:latin typeface="+mj-lt"/>
              </a:rPr>
              <a:t>Order Priority</a:t>
            </a:r>
            <a:r>
              <a:rPr lang="en-IN" sz="1800" b="1" dirty="0">
                <a:latin typeface="+mj-lt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27938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3899B-4F31-41FB-87B0-783B00423458}"/>
              </a:ext>
            </a:extLst>
          </p:cNvPr>
          <p:cNvSpPr txBox="1"/>
          <p:nvPr/>
        </p:nvSpPr>
        <p:spPr>
          <a:xfrm>
            <a:off x="2887133" y="2144888"/>
            <a:ext cx="53989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Weekly Quantity Info using Dynamic Reference</a:t>
            </a:r>
          </a:p>
          <a:p>
            <a:endParaRPr lang="en-IN" dirty="0"/>
          </a:p>
          <a:p>
            <a:r>
              <a:rPr lang="en-IN" dirty="0"/>
              <a:t>2. Segment Wise Info using Dynamic Measure</a:t>
            </a:r>
          </a:p>
          <a:p>
            <a:endParaRPr lang="en-IN" dirty="0"/>
          </a:p>
          <a:p>
            <a:r>
              <a:rPr lang="en-IN" dirty="0"/>
              <a:t>3. Customer Info using Dynamic Scatter</a:t>
            </a:r>
          </a:p>
          <a:p>
            <a:endParaRPr lang="en-IN" dirty="0"/>
          </a:p>
          <a:p>
            <a:r>
              <a:rPr lang="en-IN" dirty="0"/>
              <a:t>4. Subcategory Info using Top N</a:t>
            </a:r>
          </a:p>
          <a:p>
            <a:endParaRPr lang="en-IN" dirty="0"/>
          </a:p>
          <a:p>
            <a:r>
              <a:rPr lang="en-IN" dirty="0"/>
              <a:t>5. State Wise Info using Dynamic Map</a:t>
            </a:r>
          </a:p>
          <a:p>
            <a:endParaRPr lang="en-IN" dirty="0"/>
          </a:p>
          <a:p>
            <a:r>
              <a:rPr lang="en-IN" dirty="0"/>
              <a:t>6. Dual Axis Chart (profit and sales in regions)</a:t>
            </a: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62D8-4EC7-4902-B863-1AF283D6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BASIC ANALYSIS CHARTS</a:t>
            </a:r>
          </a:p>
        </p:txBody>
      </p:sp>
    </p:spTree>
    <p:extLst>
      <p:ext uri="{BB962C8B-B14F-4D97-AF65-F5344CB8AC3E}">
        <p14:creationId xmlns:p14="http://schemas.microsoft.com/office/powerpoint/2010/main" val="428712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151598-223A-4A58-8856-AA7AB6D3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604837"/>
            <a:ext cx="7886700" cy="564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C79917-78C3-4B53-838B-51CB4F6CF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585787"/>
            <a:ext cx="109442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9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4F59D1-7555-45B9-88C1-67C130A53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595312"/>
            <a:ext cx="7924800" cy="566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480F96-43EA-40C4-84F9-DDD330EE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66737"/>
            <a:ext cx="109347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8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61BE6E-77D2-43CC-BDCF-05FAEC53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566737"/>
            <a:ext cx="109632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2D77D2-7152-4235-B692-16C61EE25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590550"/>
            <a:ext cx="109061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4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BFABEC-CA08-4F38-B9AF-D39FA52E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90550"/>
            <a:ext cx="10858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66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{473E95BC-AD79-441A-B04E-0C2F8DC39B4A}tf56219246_win32</Template>
  <TotalTime>77</TotalTime>
  <Words>210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Avenir Next LT Pro</vt:lpstr>
      <vt:lpstr>Avenir Next LT Pro Light</vt:lpstr>
      <vt:lpstr>Garamond</vt:lpstr>
      <vt:lpstr>SavonVTI</vt:lpstr>
      <vt:lpstr>Tableau project</vt:lpstr>
      <vt:lpstr>PowerPoint Presentation</vt:lpstr>
      <vt:lpstr>PROBLEM STATEMENTS</vt:lpstr>
      <vt:lpstr>BASIC ANALYSIS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EXECUTIVE SUMMARY(Final Dashboard)</vt:lpstr>
      <vt:lpstr>PowerPoint Presentation</vt:lpstr>
      <vt:lpstr>CONCLUSION</vt:lpstr>
      <vt:lpstr>Data source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>Avinash A  Godi</dc:creator>
  <cp:lastModifiedBy>Avinash A  Godi</cp:lastModifiedBy>
  <cp:revision>3</cp:revision>
  <dcterms:created xsi:type="dcterms:W3CDTF">2021-11-28T14:07:11Z</dcterms:created>
  <dcterms:modified xsi:type="dcterms:W3CDTF">2022-01-16T07:38:54Z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