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0F1-C617-41CF-B3BE-D8C39A5C601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2B6D-A916-43B8-AAEC-708C646A1C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5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0F1-C617-41CF-B3BE-D8C39A5C601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2B6D-A916-43B8-AAEC-708C646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0F1-C617-41CF-B3BE-D8C39A5C601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2B6D-A916-43B8-AAEC-708C646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0F1-C617-41CF-B3BE-D8C39A5C601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2B6D-A916-43B8-AAEC-708C646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8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0F1-C617-41CF-B3BE-D8C39A5C601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2B6D-A916-43B8-AAEC-708C646A1C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62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0F1-C617-41CF-B3BE-D8C39A5C601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2B6D-A916-43B8-AAEC-708C646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6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0F1-C617-41CF-B3BE-D8C39A5C601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2B6D-A916-43B8-AAEC-708C646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0F1-C617-41CF-B3BE-D8C39A5C601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2B6D-A916-43B8-AAEC-708C646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0F1-C617-41CF-B3BE-D8C39A5C601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2B6D-A916-43B8-AAEC-708C646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8A80F1-C617-41CF-B3BE-D8C39A5C601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1A2B6D-A916-43B8-AAEC-708C646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5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0F1-C617-41CF-B3BE-D8C39A5C601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2B6D-A916-43B8-AAEC-708C646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8A80F1-C617-41CF-B3BE-D8C39A5C601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1A2B6D-A916-43B8-AAEC-708C646A1C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50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5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412078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191460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3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6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5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4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8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2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6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4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21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2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8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3216339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840963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299696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4217946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3588136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1040479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1692996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1513774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502144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127565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16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3222799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1545880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1026213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2803402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4245447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17138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287771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231586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209154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34225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1172716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0</Words>
  <Application>Microsoft Office PowerPoint</Application>
  <PresentationFormat>Widescreen</PresentationFormat>
  <Paragraphs>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Gulati, Pooja</dc:creator>
  <cp:lastModifiedBy>Gulati, Pooja</cp:lastModifiedBy>
  <cp:revision>3</cp:revision>
  <dcterms:created xsi:type="dcterms:W3CDTF">2019-01-07T13:06:27Z</dcterms:created>
  <dcterms:modified xsi:type="dcterms:W3CDTF">2019-01-07T13:27:20Z</dcterms:modified>
</cp:coreProperties>
</file>