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BF6CB-0294-474C-AA9E-EE0D865D14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926B50-48E6-496A-B7A1-0164CFDD1B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F3148-A58E-4FCB-9527-9918B95E10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B81A33-DC1A-4B29-8F94-F708DCC339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C1C58-E7AD-4123-85CE-2A3B44D99A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3496CB-68F3-4E3B-9BBE-22F2CF99B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A0F5CA-554A-49FE-BB28-998FA9CE1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8793B2-B3CC-41D9-A83B-0268A38CE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FF4782-8566-4C8E-972D-0C16EA41B9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DD6AC1-6835-46D5-9744-41A91E1EB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5FC680-4083-4852-B353-91ABD0988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C7486-229F-47B0-A077-0C3072623A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47C360-7C12-4711-A88C-26AB3C221C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B0617A-AC87-429A-8B12-B7B02DEA34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85821-3D93-4A0E-970D-451707D82A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A84F29-A8A4-40D7-A9BB-74684CEE62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57D0E2-4092-41F2-9540-82E909F496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496D15-774A-4D5C-B425-1FC2B59EB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0736A0-8055-4ECB-838F-113D097F05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3D4757-01C0-4F9A-A967-935049B9C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EA875B-93B7-4B77-BB34-B4A3F6FEE0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3B7183-1B04-47A8-85ED-3ED2358681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428727-8541-4381-B88C-E933282595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91A08C-A6DF-4BEF-A88F-68CDCB79A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76EB08-0927-4FC8-AD56-252D44076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9A2E0E-5BE6-49D7-AA99-2DD5E55DB5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4F91FA-1464-4DBF-BDD3-2C771B9C9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4D3F91-EC4A-48A2-AA82-3527EAFD3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87337B-CE2F-4115-949F-2C914542C4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521334-E5E4-48C7-8C21-B3DC647277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A826CC-D936-4308-AF01-99D89950AC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30E098-811B-4D09-B9DF-1EF06C0EAA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C4B69E-4DA7-434B-8672-5FE062B292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D7C63-0EAD-4631-9DA8-AA0BEA7D09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13E0F0-E4A1-458A-9D53-5DC19B82F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EDF841-997C-4C94-816D-8FCABA4D44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7C14A4-23B8-4186-9B4F-EDE39F60DB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3153F2-0D8E-40D8-9496-331183083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9B5E55-D0D5-4A7A-AAAC-452A744057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19F974-A8A1-429E-A1E8-DC231FDD15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51D22A-D537-4767-8ED6-AE7C86F8DE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3BD172-1803-49C6-8116-276CB24B29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10665B-8CF7-4E22-A11D-D1A963D253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C56C39-ECD0-4AEA-A2C2-E0774A0DD7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977A49-4C08-443A-B10C-7180427823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FEB388-8EBA-4B3E-B060-E7CC5D2A1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CA34DE-3F93-407F-B97C-DD955FECE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5A4D03-A98F-41CE-A4EB-BD449C82E1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877D764-41FC-43D7-A670-0BCCEF81D3B7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Arial"/>
              </a:defRPr>
            </a:lvl1pPr>
          </a:lstStyle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buNone/>
            </a:pPr>
            <a:fld id="{F1B2FF0A-582A-43B8-95EC-9D004B8657C0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59558568-87B8-4E5B-BE68-EF8CB7C353E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Arial"/>
              </a:defRPr>
            </a:lvl1pPr>
          </a:lstStyle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buNone/>
            </a:pPr>
            <a:fld id="{6E9D9895-FBAA-4CAC-A98A-B75A837F56D9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Hello There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2022-08-06T23:47:06Z</dcterms:created>
  <dc:creator/>
  <dc:description/>
  <dc:language>en-IN</dc:language>
  <cp:lastModifiedBy/>
  <dcterms:modified xsi:type="dcterms:W3CDTF">2022-08-06T23:48:20Z</dcterms:modified>
  <cp:revision>3</cp:revision>
  <dc:subject/>
  <dc:title>Blueprint Plans</dc:title>
</cp:coreProperties>
</file>