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3" r:id="rId7"/>
    <p:sldId id="259" r:id="rId8"/>
    <p:sldId id="262" r:id="rId9"/>
    <p:sldId id="313" r:id="rId10"/>
    <p:sldId id="314" r:id="rId11"/>
    <p:sldId id="264" r:id="rId12"/>
    <p:sldId id="265" r:id="rId13"/>
    <p:sldId id="316" r:id="rId14"/>
    <p:sldId id="315" r:id="rId15"/>
  </p:sldIdLst>
  <p:sldSz cx="9144000" cy="5143500"/>
  <p:notesSz cx="6858000" cy="9144000"/>
  <p:embeddedFontLst>
    <p:embeddedFont>
      <p:font typeface="Lora"/>
      <p:regular r:id="rId19"/>
    </p:embeddedFont>
    <p:embeddedFont>
      <p:font typeface="Wix Madefor Text" panose="020B0503020203020203"/>
      <p:regular r:id="rId20"/>
    </p:embeddedFont>
    <p:embeddedFont>
      <p:font typeface="DM Sans"/>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2a692d12221_0_3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a692d12221_0_3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0" name="Shape 750"/>
        <p:cNvGrpSpPr/>
        <p:nvPr/>
      </p:nvGrpSpPr>
      <p:grpSpPr>
        <a:xfrm>
          <a:off x="0" y="0"/>
          <a:ext cx="0" cy="0"/>
          <a:chOff x="0" y="0"/>
          <a:chExt cx="0" cy="0"/>
        </a:xfrm>
      </p:grpSpPr>
      <p:sp>
        <p:nvSpPr>
          <p:cNvPr id="751" name="Google Shape;751;g2a74ba88d9d_0_5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a74ba88d9d_0_5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2a74ba88d9d_0_4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g2a692d12221_0_6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692d12221_0_6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 name="Shape 543"/>
        <p:cNvGrpSpPr/>
        <p:nvPr/>
      </p:nvGrpSpPr>
      <p:grpSpPr>
        <a:xfrm>
          <a:off x="0" y="0"/>
          <a:ext cx="0" cy="0"/>
          <a:chOff x="0" y="0"/>
          <a:chExt cx="0" cy="0"/>
        </a:xfrm>
      </p:grpSpPr>
      <p:sp>
        <p:nvSpPr>
          <p:cNvPr id="544" name="Google Shape;544;g2a7d53f44f1_0_16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a7d53f44f1_0_16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9" name="Shape 699"/>
        <p:cNvGrpSpPr/>
        <p:nvPr/>
      </p:nvGrpSpPr>
      <p:grpSpPr>
        <a:xfrm>
          <a:off x="0" y="0"/>
          <a:ext cx="0" cy="0"/>
          <a:chOff x="0" y="0"/>
          <a:chExt cx="0" cy="0"/>
        </a:xfrm>
      </p:grpSpPr>
      <p:sp>
        <p:nvSpPr>
          <p:cNvPr id="700" name="Google Shape;700;g2a85c972aa2_0_3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a85c972aa2_0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g2a74ba88d9d_0_4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a74ba88d9d_0_4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2a74ba88d9d_0_4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2a74ba88d9d_0_4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2a74ba88d9d_0_4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9" name="Shape 719"/>
        <p:cNvGrpSpPr/>
        <p:nvPr/>
      </p:nvGrpSpPr>
      <p:grpSpPr>
        <a:xfrm>
          <a:off x="0" y="0"/>
          <a:ext cx="0" cy="0"/>
          <a:chOff x="0" y="0"/>
          <a:chExt cx="0" cy="0"/>
        </a:xfrm>
      </p:grpSpPr>
      <p:sp>
        <p:nvSpPr>
          <p:cNvPr id="720" name="Google Shape;720;g2a692d12221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2a692d12221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253975"/>
            <a:ext cx="5174700" cy="2124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200">
                <a:latin typeface="Lora"/>
                <a:ea typeface="Lora"/>
                <a:cs typeface="Lora"/>
                <a:sym typeface="Lor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713225" y="3431125"/>
            <a:ext cx="5174700" cy="45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Wix Madefor Text" panose="020B0503020203020203"/>
                <a:ea typeface="Wix Madefor Text" panose="020B0503020203020203"/>
                <a:cs typeface="Wix Madefor Text" panose="020B0503020203020203"/>
                <a:sym typeface="Wix Madefor Text" panose="020B0503020203020203"/>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8" name="Shape 58"/>
        <p:cNvGrpSpPr/>
        <p:nvPr/>
      </p:nvGrpSpPr>
      <p:grpSpPr>
        <a:xfrm>
          <a:off x="0" y="0"/>
          <a:ext cx="0" cy="0"/>
          <a:chOff x="0" y="0"/>
          <a:chExt cx="0" cy="0"/>
        </a:xfrm>
      </p:grpSpPr>
      <p:sp>
        <p:nvSpPr>
          <p:cNvPr id="59" name="Google Shape;59;p11"/>
          <p:cNvSpPr txBox="1"/>
          <p:nvPr>
            <p:ph type="title" hasCustomPrompt="1"/>
          </p:nvPr>
        </p:nvSpPr>
        <p:spPr>
          <a:xfrm>
            <a:off x="1284000" y="547525"/>
            <a:ext cx="65760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7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0" name="Google Shape;60;p11"/>
          <p:cNvSpPr txBox="1"/>
          <p:nvPr>
            <p:ph type="subTitle" idx="1"/>
          </p:nvPr>
        </p:nvSpPr>
        <p:spPr>
          <a:xfrm>
            <a:off x="1284000" y="1746474"/>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62" name="Shape 62"/>
        <p:cNvGrpSpPr/>
        <p:nvPr/>
      </p:nvGrpSpPr>
      <p:grpSpPr>
        <a:xfrm>
          <a:off x="0" y="0"/>
          <a:ext cx="0" cy="0"/>
          <a:chOff x="0" y="0"/>
          <a:chExt cx="0" cy="0"/>
        </a:xfrm>
      </p:grpSpPr>
      <p:sp>
        <p:nvSpPr>
          <p:cNvPr id="63" name="Google Shape;63;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3"/>
          <p:cNvSpPr txBox="1"/>
          <p:nvPr>
            <p:ph type="subTitle" idx="1"/>
          </p:nvPr>
        </p:nvSpPr>
        <p:spPr>
          <a:xfrm>
            <a:off x="1734925" y="16154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 name="Google Shape;65;p13"/>
          <p:cNvSpPr txBox="1"/>
          <p:nvPr>
            <p:ph type="subTitle" idx="2"/>
          </p:nvPr>
        </p:nvSpPr>
        <p:spPr>
          <a:xfrm>
            <a:off x="1734931" y="278486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 name="Google Shape;66;p13"/>
          <p:cNvSpPr txBox="1"/>
          <p:nvPr>
            <p:ph type="subTitle" idx="3"/>
          </p:nvPr>
        </p:nvSpPr>
        <p:spPr>
          <a:xfrm>
            <a:off x="5587375" y="16154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7" name="Google Shape;67;p13"/>
          <p:cNvSpPr txBox="1"/>
          <p:nvPr>
            <p:ph type="subTitle" idx="4"/>
          </p:nvPr>
        </p:nvSpPr>
        <p:spPr>
          <a:xfrm>
            <a:off x="5587381" y="278486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8" name="Google Shape;68;p13"/>
          <p:cNvSpPr txBox="1"/>
          <p:nvPr>
            <p:ph type="subTitle" idx="5"/>
          </p:nvPr>
        </p:nvSpPr>
        <p:spPr>
          <a:xfrm>
            <a:off x="1734919" y="39543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 name="Google Shape;69;p13"/>
          <p:cNvSpPr txBox="1"/>
          <p:nvPr>
            <p:ph type="subTitle" idx="6"/>
          </p:nvPr>
        </p:nvSpPr>
        <p:spPr>
          <a:xfrm>
            <a:off x="5587369" y="39543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0" name="Google Shape;70;p13"/>
          <p:cNvSpPr txBox="1"/>
          <p:nvPr>
            <p:ph type="title" idx="7" hasCustomPrompt="1"/>
          </p:nvPr>
        </p:nvSpPr>
        <p:spPr>
          <a:xfrm>
            <a:off x="795125" y="1480297"/>
            <a:ext cx="8799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type="title" idx="8" hasCustomPrompt="1"/>
          </p:nvPr>
        </p:nvSpPr>
        <p:spPr>
          <a:xfrm>
            <a:off x="4645342" y="1480297"/>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type="title" idx="9" hasCustomPrompt="1"/>
          </p:nvPr>
        </p:nvSpPr>
        <p:spPr>
          <a:xfrm>
            <a:off x="795131" y="264976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type="title" idx="13" hasCustomPrompt="1"/>
          </p:nvPr>
        </p:nvSpPr>
        <p:spPr>
          <a:xfrm>
            <a:off x="4645342" y="264976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p:nvPr>
            <p:ph type="title" idx="14" hasCustomPrompt="1"/>
          </p:nvPr>
        </p:nvSpPr>
        <p:spPr>
          <a:xfrm>
            <a:off x="795119" y="381921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type="title" idx="15" hasCustomPrompt="1"/>
          </p:nvPr>
        </p:nvSpPr>
        <p:spPr>
          <a:xfrm>
            <a:off x="4645336" y="381921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type="subTitle" idx="16"/>
          </p:nvPr>
        </p:nvSpPr>
        <p:spPr>
          <a:xfrm>
            <a:off x="1734925" y="12453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7" name="Google Shape;77;p13"/>
          <p:cNvSpPr txBox="1"/>
          <p:nvPr>
            <p:ph type="subTitle" idx="17"/>
          </p:nvPr>
        </p:nvSpPr>
        <p:spPr>
          <a:xfrm>
            <a:off x="1734931" y="241481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8" name="Google Shape;78;p13"/>
          <p:cNvSpPr txBox="1"/>
          <p:nvPr>
            <p:ph type="subTitle" idx="18"/>
          </p:nvPr>
        </p:nvSpPr>
        <p:spPr>
          <a:xfrm>
            <a:off x="1734919" y="35842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9" name="Google Shape;79;p13"/>
          <p:cNvSpPr txBox="1"/>
          <p:nvPr>
            <p:ph type="subTitle" idx="19"/>
          </p:nvPr>
        </p:nvSpPr>
        <p:spPr>
          <a:xfrm>
            <a:off x="5587375" y="12453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0" name="Google Shape;80;p13"/>
          <p:cNvSpPr txBox="1"/>
          <p:nvPr>
            <p:ph type="subTitle" idx="20"/>
          </p:nvPr>
        </p:nvSpPr>
        <p:spPr>
          <a:xfrm>
            <a:off x="5587381" y="241481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1" name="Google Shape;81;p13"/>
          <p:cNvSpPr txBox="1"/>
          <p:nvPr>
            <p:ph type="subTitle" idx="21"/>
          </p:nvPr>
        </p:nvSpPr>
        <p:spPr>
          <a:xfrm>
            <a:off x="5587369" y="35842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82" name="Google Shape;82;p13"/>
          <p:cNvGrpSpPr/>
          <p:nvPr/>
        </p:nvGrpSpPr>
        <p:grpSpPr>
          <a:xfrm>
            <a:off x="109090" y="192289"/>
            <a:ext cx="8917700" cy="4771661"/>
            <a:chOff x="109090" y="192289"/>
            <a:chExt cx="8917700" cy="4771661"/>
          </a:xfrm>
        </p:grpSpPr>
        <p:grpSp>
          <p:nvGrpSpPr>
            <p:cNvPr id="83" name="Google Shape;83;p13"/>
            <p:cNvGrpSpPr/>
            <p:nvPr/>
          </p:nvGrpSpPr>
          <p:grpSpPr>
            <a:xfrm>
              <a:off x="109090" y="4038779"/>
              <a:ext cx="897551" cy="925172"/>
              <a:chOff x="109090" y="4038779"/>
              <a:chExt cx="897551" cy="925172"/>
            </a:xfrm>
          </p:grpSpPr>
          <p:sp>
            <p:nvSpPr>
              <p:cNvPr id="84" name="Google Shape;84;p13"/>
              <p:cNvSpPr/>
              <p:nvPr/>
            </p:nvSpPr>
            <p:spPr>
              <a:xfrm flipH="1">
                <a:off x="266742" y="4038779"/>
                <a:ext cx="148628" cy="135979"/>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3"/>
              <p:cNvSpPr/>
              <p:nvPr/>
            </p:nvSpPr>
            <p:spPr>
              <a:xfrm flipH="1">
                <a:off x="109090" y="4896814"/>
                <a:ext cx="42641" cy="671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3"/>
              <p:cNvSpPr/>
              <p:nvPr/>
            </p:nvSpPr>
            <p:spPr>
              <a:xfrm flipH="1">
                <a:off x="919546" y="4841485"/>
                <a:ext cx="87096" cy="5534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7" name="Google Shape;87;p13"/>
            <p:cNvGrpSpPr/>
            <p:nvPr/>
          </p:nvGrpSpPr>
          <p:grpSpPr>
            <a:xfrm>
              <a:off x="8198393" y="192289"/>
              <a:ext cx="828397" cy="406694"/>
              <a:chOff x="8169818" y="121189"/>
              <a:chExt cx="828397" cy="406694"/>
            </a:xfrm>
          </p:grpSpPr>
          <p:sp>
            <p:nvSpPr>
              <p:cNvPr id="88" name="Google Shape;88;p13"/>
              <p:cNvSpPr/>
              <p:nvPr/>
            </p:nvSpPr>
            <p:spPr>
              <a:xfrm flipH="1">
                <a:off x="8883879" y="121189"/>
                <a:ext cx="114336" cy="69858"/>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3"/>
              <p:cNvSpPr/>
              <p:nvPr/>
            </p:nvSpPr>
            <p:spPr>
              <a:xfrm flipH="1">
                <a:off x="8169818" y="217448"/>
                <a:ext cx="114381" cy="104646"/>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3"/>
              <p:cNvSpPr/>
              <p:nvPr/>
            </p:nvSpPr>
            <p:spPr>
              <a:xfrm flipH="1">
                <a:off x="8705968" y="375465"/>
                <a:ext cx="100705" cy="152418"/>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91" name="Shape 91"/>
        <p:cNvGrpSpPr/>
        <p:nvPr/>
      </p:nvGrpSpPr>
      <p:grpSpPr>
        <a:xfrm>
          <a:off x="0" y="0"/>
          <a:ext cx="0" cy="0"/>
          <a:chOff x="0" y="0"/>
          <a:chExt cx="0" cy="0"/>
        </a:xfrm>
      </p:grpSpPr>
      <p:sp>
        <p:nvSpPr>
          <p:cNvPr id="92" name="Google Shape;92;p14"/>
          <p:cNvSpPr txBox="1"/>
          <p:nvPr>
            <p:ph type="title"/>
          </p:nvPr>
        </p:nvSpPr>
        <p:spPr>
          <a:xfrm>
            <a:off x="3238321" y="3452725"/>
            <a:ext cx="51936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93" name="Google Shape;93;p14"/>
          <p:cNvSpPr txBox="1"/>
          <p:nvPr>
            <p:ph type="subTitle" idx="1"/>
          </p:nvPr>
        </p:nvSpPr>
        <p:spPr>
          <a:xfrm>
            <a:off x="3238200" y="1028700"/>
            <a:ext cx="5193600" cy="231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94" name="Shape 94"/>
        <p:cNvGrpSpPr/>
        <p:nvPr/>
      </p:nvGrpSpPr>
      <p:grpSpPr>
        <a:xfrm>
          <a:off x="0" y="0"/>
          <a:ext cx="0" cy="0"/>
          <a:chOff x="0" y="0"/>
          <a:chExt cx="0" cy="0"/>
        </a:xfrm>
      </p:grpSpPr>
      <p:sp>
        <p:nvSpPr>
          <p:cNvPr id="95" name="Google Shape;95;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6" name="Google Shape;96;p15"/>
          <p:cNvGrpSpPr/>
          <p:nvPr/>
        </p:nvGrpSpPr>
        <p:grpSpPr>
          <a:xfrm rot="-5400000" flipH="1">
            <a:off x="8315687" y="4428398"/>
            <a:ext cx="625135" cy="627261"/>
            <a:chOff x="144737" y="161198"/>
            <a:chExt cx="625135" cy="627261"/>
          </a:xfrm>
        </p:grpSpPr>
        <p:sp>
          <p:nvSpPr>
            <p:cNvPr id="97" name="Google Shape;97;p15"/>
            <p:cNvSpPr/>
            <p:nvPr/>
          </p:nvSpPr>
          <p:spPr>
            <a:xfrm flipH="1">
              <a:off x="144737" y="685946"/>
              <a:ext cx="106418" cy="102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5"/>
            <p:cNvSpPr/>
            <p:nvPr/>
          </p:nvSpPr>
          <p:spPr>
            <a:xfrm flipH="1">
              <a:off x="497258" y="542428"/>
              <a:ext cx="119110" cy="126921"/>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5"/>
            <p:cNvSpPr/>
            <p:nvPr/>
          </p:nvSpPr>
          <p:spPr>
            <a:xfrm flipH="1">
              <a:off x="411265" y="493612"/>
              <a:ext cx="60580" cy="64437"/>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5"/>
            <p:cNvSpPr/>
            <p:nvPr/>
          </p:nvSpPr>
          <p:spPr>
            <a:xfrm flipH="1">
              <a:off x="656621" y="161198"/>
              <a:ext cx="113251" cy="66388"/>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15"/>
          <p:cNvGrpSpPr/>
          <p:nvPr/>
        </p:nvGrpSpPr>
        <p:grpSpPr>
          <a:xfrm flipH="1">
            <a:off x="144737" y="4501896"/>
            <a:ext cx="781430" cy="492800"/>
            <a:chOff x="8235592" y="234696"/>
            <a:chExt cx="781430" cy="492800"/>
          </a:xfrm>
        </p:grpSpPr>
        <p:sp>
          <p:nvSpPr>
            <p:cNvPr id="102" name="Google Shape;102;p15"/>
            <p:cNvSpPr/>
            <p:nvPr/>
          </p:nvSpPr>
          <p:spPr>
            <a:xfrm flipH="1">
              <a:off x="8768876" y="591241"/>
              <a:ext cx="110323" cy="9958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15"/>
            <p:cNvSpPr/>
            <p:nvPr/>
          </p:nvSpPr>
          <p:spPr>
            <a:xfrm flipH="1">
              <a:off x="8235592" y="602529"/>
              <a:ext cx="119110" cy="124967"/>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15"/>
            <p:cNvSpPr/>
            <p:nvPr/>
          </p:nvSpPr>
          <p:spPr>
            <a:xfrm flipH="1">
              <a:off x="8638002" y="388168"/>
              <a:ext cx="123039" cy="75176"/>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15"/>
            <p:cNvSpPr/>
            <p:nvPr/>
          </p:nvSpPr>
          <p:spPr>
            <a:xfrm flipH="1">
              <a:off x="8971136" y="234696"/>
              <a:ext cx="45886" cy="7224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06" name="Shape 106"/>
        <p:cNvGrpSpPr/>
        <p:nvPr/>
      </p:nvGrpSpPr>
      <p:grpSpPr>
        <a:xfrm>
          <a:off x="0" y="0"/>
          <a:ext cx="0" cy="0"/>
          <a:chOff x="0" y="0"/>
          <a:chExt cx="0" cy="0"/>
        </a:xfrm>
      </p:grpSpPr>
      <p:sp>
        <p:nvSpPr>
          <p:cNvPr id="107" name="Google Shape;107;p16"/>
          <p:cNvSpPr txBox="1"/>
          <p:nvPr>
            <p:ph type="subTitle" idx="1"/>
          </p:nvPr>
        </p:nvSpPr>
        <p:spPr>
          <a:xfrm>
            <a:off x="1296000" y="1729750"/>
            <a:ext cx="6552000" cy="2366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8" name="Google Shape;108;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9" name="Google Shape;109;p16"/>
          <p:cNvGrpSpPr/>
          <p:nvPr/>
        </p:nvGrpSpPr>
        <p:grpSpPr>
          <a:xfrm>
            <a:off x="181023" y="201633"/>
            <a:ext cx="8826453" cy="4751269"/>
            <a:chOff x="181023" y="201633"/>
            <a:chExt cx="8826453" cy="4751269"/>
          </a:xfrm>
        </p:grpSpPr>
        <p:grpSp>
          <p:nvGrpSpPr>
            <p:cNvPr id="110" name="Google Shape;110;p16"/>
            <p:cNvGrpSpPr/>
            <p:nvPr/>
          </p:nvGrpSpPr>
          <p:grpSpPr>
            <a:xfrm>
              <a:off x="181023" y="201633"/>
              <a:ext cx="629104" cy="1110641"/>
              <a:chOff x="181023" y="201633"/>
              <a:chExt cx="629104" cy="1110641"/>
            </a:xfrm>
          </p:grpSpPr>
          <p:sp>
            <p:nvSpPr>
              <p:cNvPr id="111" name="Google Shape;111;p16"/>
              <p:cNvSpPr/>
              <p:nvPr/>
            </p:nvSpPr>
            <p:spPr>
              <a:xfrm flipH="1">
                <a:off x="181023" y="1203462"/>
                <a:ext cx="120548" cy="108812"/>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16"/>
              <p:cNvSpPr/>
              <p:nvPr/>
            </p:nvSpPr>
            <p:spPr>
              <a:xfrm flipH="1">
                <a:off x="289103" y="478229"/>
                <a:ext cx="116786" cy="12252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16"/>
              <p:cNvSpPr/>
              <p:nvPr/>
            </p:nvSpPr>
            <p:spPr>
              <a:xfrm flipH="1">
                <a:off x="287185" y="939252"/>
                <a:ext cx="120638" cy="73709"/>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16"/>
              <p:cNvSpPr/>
              <p:nvPr/>
            </p:nvSpPr>
            <p:spPr>
              <a:xfrm flipH="1">
                <a:off x="765136" y="201633"/>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5" name="Google Shape;115;p16"/>
            <p:cNvGrpSpPr/>
            <p:nvPr/>
          </p:nvGrpSpPr>
          <p:grpSpPr>
            <a:xfrm>
              <a:off x="7758011" y="2136070"/>
              <a:ext cx="1249465" cy="2816832"/>
              <a:chOff x="7758011" y="2136070"/>
              <a:chExt cx="1249465" cy="2816832"/>
            </a:xfrm>
          </p:grpSpPr>
          <p:sp>
            <p:nvSpPr>
              <p:cNvPr id="116" name="Google Shape;116;p16"/>
              <p:cNvSpPr/>
              <p:nvPr/>
            </p:nvSpPr>
            <p:spPr>
              <a:xfrm flipH="1">
                <a:off x="8917494" y="3637868"/>
                <a:ext cx="89982" cy="8232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16"/>
              <p:cNvSpPr/>
              <p:nvPr/>
            </p:nvSpPr>
            <p:spPr>
              <a:xfrm flipH="1">
                <a:off x="7758011" y="4807878"/>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16"/>
              <p:cNvSpPr/>
              <p:nvPr/>
            </p:nvSpPr>
            <p:spPr>
              <a:xfrm flipH="1">
                <a:off x="8546725" y="4173403"/>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16"/>
              <p:cNvSpPr/>
              <p:nvPr/>
            </p:nvSpPr>
            <p:spPr>
              <a:xfrm flipH="1">
                <a:off x="8462311" y="4125502"/>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16"/>
              <p:cNvSpPr/>
              <p:nvPr/>
            </p:nvSpPr>
            <p:spPr>
              <a:xfrm flipH="1">
                <a:off x="8682756" y="4637088"/>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16"/>
              <p:cNvSpPr/>
              <p:nvPr/>
            </p:nvSpPr>
            <p:spPr>
              <a:xfrm flipH="1">
                <a:off x="8939986" y="2136070"/>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16"/>
              <p:cNvSpPr/>
              <p:nvPr/>
            </p:nvSpPr>
            <p:spPr>
              <a:xfrm flipH="1">
                <a:off x="8774651" y="303253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16"/>
              <p:cNvSpPr/>
              <p:nvPr/>
            </p:nvSpPr>
            <p:spPr>
              <a:xfrm flipH="1">
                <a:off x="8298058" y="4745177"/>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24" name="Shape 124"/>
        <p:cNvGrpSpPr/>
        <p:nvPr/>
      </p:nvGrpSpPr>
      <p:grpSpPr>
        <a:xfrm>
          <a:off x="0" y="0"/>
          <a:ext cx="0" cy="0"/>
          <a:chOff x="0" y="0"/>
          <a:chExt cx="0" cy="0"/>
        </a:xfrm>
      </p:grpSpPr>
      <p:sp>
        <p:nvSpPr>
          <p:cNvPr id="125" name="Google Shape;125;p17"/>
          <p:cNvSpPr txBox="1"/>
          <p:nvPr>
            <p:ph type="title"/>
          </p:nvPr>
        </p:nvSpPr>
        <p:spPr>
          <a:xfrm>
            <a:off x="872325" y="1200150"/>
            <a:ext cx="3784500" cy="17463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7"/>
          <p:cNvSpPr txBox="1"/>
          <p:nvPr>
            <p:ph type="subTitle" idx="1"/>
          </p:nvPr>
        </p:nvSpPr>
        <p:spPr>
          <a:xfrm>
            <a:off x="872325" y="2946200"/>
            <a:ext cx="3784500" cy="96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 name="Google Shape;127;p17"/>
          <p:cNvSpPr/>
          <p:nvPr>
            <p:ph type="pic" idx="2"/>
          </p:nvPr>
        </p:nvSpPr>
        <p:spPr>
          <a:xfrm>
            <a:off x="5190675" y="533875"/>
            <a:ext cx="3117900" cy="4075800"/>
          </a:xfrm>
          <a:prstGeom prst="rect">
            <a:avLst/>
          </a:prstGeom>
          <a:noFill/>
          <a:ln>
            <a:noFill/>
          </a:ln>
        </p:spPr>
      </p:sp>
      <p:grpSp>
        <p:nvGrpSpPr>
          <p:cNvPr id="128" name="Google Shape;128;p17"/>
          <p:cNvGrpSpPr/>
          <p:nvPr/>
        </p:nvGrpSpPr>
        <p:grpSpPr>
          <a:xfrm>
            <a:off x="265559" y="219085"/>
            <a:ext cx="8651319" cy="4695892"/>
            <a:chOff x="265559" y="219085"/>
            <a:chExt cx="8651319" cy="4695892"/>
          </a:xfrm>
        </p:grpSpPr>
        <p:grpSp>
          <p:nvGrpSpPr>
            <p:cNvPr id="129" name="Google Shape;129;p17"/>
            <p:cNvGrpSpPr/>
            <p:nvPr/>
          </p:nvGrpSpPr>
          <p:grpSpPr>
            <a:xfrm>
              <a:off x="265559" y="4225249"/>
              <a:ext cx="834616" cy="689728"/>
              <a:chOff x="265559" y="4225249"/>
              <a:chExt cx="834616" cy="689728"/>
            </a:xfrm>
          </p:grpSpPr>
          <p:sp>
            <p:nvSpPr>
              <p:cNvPr id="130" name="Google Shape;130;p17"/>
              <p:cNvSpPr/>
              <p:nvPr/>
            </p:nvSpPr>
            <p:spPr>
              <a:xfrm flipH="1">
                <a:off x="526006" y="4758809"/>
                <a:ext cx="91773" cy="83963"/>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7"/>
              <p:cNvSpPr/>
              <p:nvPr/>
            </p:nvSpPr>
            <p:spPr>
              <a:xfrm flipH="1">
                <a:off x="1054289" y="4842730"/>
                <a:ext cx="45886" cy="7224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7"/>
              <p:cNvSpPr/>
              <p:nvPr/>
            </p:nvSpPr>
            <p:spPr>
              <a:xfrm flipH="1">
                <a:off x="265559" y="4225249"/>
                <a:ext cx="108370" cy="1640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3" name="Google Shape;133;p17"/>
            <p:cNvSpPr/>
            <p:nvPr/>
          </p:nvSpPr>
          <p:spPr>
            <a:xfrm flipH="1">
              <a:off x="8640534" y="219085"/>
              <a:ext cx="276345" cy="24944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34" name="Shape 134"/>
        <p:cNvGrpSpPr/>
        <p:nvPr/>
      </p:nvGrpSpPr>
      <p:grpSpPr>
        <a:xfrm>
          <a:off x="0" y="0"/>
          <a:ext cx="0" cy="0"/>
          <a:chOff x="0" y="0"/>
          <a:chExt cx="0" cy="0"/>
        </a:xfrm>
      </p:grpSpPr>
      <p:sp>
        <p:nvSpPr>
          <p:cNvPr id="135" name="Google Shape;135;p18"/>
          <p:cNvSpPr txBox="1"/>
          <p:nvPr>
            <p:ph type="title"/>
          </p:nvPr>
        </p:nvSpPr>
        <p:spPr>
          <a:xfrm>
            <a:off x="720000" y="1489775"/>
            <a:ext cx="3597900" cy="12219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8"/>
          <p:cNvSpPr txBox="1"/>
          <p:nvPr>
            <p:ph type="subTitle" idx="1"/>
          </p:nvPr>
        </p:nvSpPr>
        <p:spPr>
          <a:xfrm>
            <a:off x="720000" y="2711725"/>
            <a:ext cx="3597900" cy="9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37" name="Google Shape;137;p18"/>
          <p:cNvGrpSpPr/>
          <p:nvPr/>
        </p:nvGrpSpPr>
        <p:grpSpPr>
          <a:xfrm>
            <a:off x="250557" y="103050"/>
            <a:ext cx="8774082" cy="4838671"/>
            <a:chOff x="250557" y="103050"/>
            <a:chExt cx="8774082" cy="4838671"/>
          </a:xfrm>
        </p:grpSpPr>
        <p:grpSp>
          <p:nvGrpSpPr>
            <p:cNvPr id="138" name="Google Shape;138;p18"/>
            <p:cNvGrpSpPr/>
            <p:nvPr/>
          </p:nvGrpSpPr>
          <p:grpSpPr>
            <a:xfrm>
              <a:off x="250557" y="4652477"/>
              <a:ext cx="462679" cy="289243"/>
              <a:chOff x="250557" y="4652477"/>
              <a:chExt cx="462679" cy="289243"/>
            </a:xfrm>
          </p:grpSpPr>
          <p:sp>
            <p:nvSpPr>
              <p:cNvPr id="139" name="Google Shape;139;p18"/>
              <p:cNvSpPr/>
              <p:nvPr/>
            </p:nvSpPr>
            <p:spPr>
              <a:xfrm flipH="1">
                <a:off x="250557" y="4841208"/>
                <a:ext cx="104341" cy="100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18"/>
              <p:cNvSpPr/>
              <p:nvPr/>
            </p:nvSpPr>
            <p:spPr>
              <a:xfrm flipH="1">
                <a:off x="596450" y="4700378"/>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18"/>
              <p:cNvSpPr/>
              <p:nvPr/>
            </p:nvSpPr>
            <p:spPr>
              <a:xfrm flipH="1">
                <a:off x="512036" y="4652477"/>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42" name="Google Shape;142;p18"/>
            <p:cNvGrpSpPr/>
            <p:nvPr/>
          </p:nvGrpSpPr>
          <p:grpSpPr>
            <a:xfrm>
              <a:off x="8123709" y="103050"/>
              <a:ext cx="900931" cy="1365209"/>
              <a:chOff x="8123709" y="103050"/>
              <a:chExt cx="900931" cy="1365209"/>
            </a:xfrm>
          </p:grpSpPr>
          <p:sp>
            <p:nvSpPr>
              <p:cNvPr id="143" name="Google Shape;143;p18"/>
              <p:cNvSpPr/>
              <p:nvPr/>
            </p:nvSpPr>
            <p:spPr>
              <a:xfrm flipH="1">
                <a:off x="8846240" y="1307226"/>
                <a:ext cx="178400" cy="16103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18"/>
              <p:cNvSpPr/>
              <p:nvPr/>
            </p:nvSpPr>
            <p:spPr>
              <a:xfrm flipH="1">
                <a:off x="8684491" y="254417"/>
                <a:ext cx="116786" cy="12252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18"/>
              <p:cNvSpPr/>
              <p:nvPr/>
            </p:nvSpPr>
            <p:spPr>
              <a:xfrm flipH="1">
                <a:off x="8563860" y="1169827"/>
                <a:ext cx="120638" cy="73709"/>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18"/>
              <p:cNvSpPr/>
              <p:nvPr/>
            </p:nvSpPr>
            <p:spPr>
              <a:xfrm flipH="1">
                <a:off x="8123709" y="103050"/>
                <a:ext cx="111041" cy="65093"/>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18"/>
              <p:cNvSpPr/>
              <p:nvPr/>
            </p:nvSpPr>
            <p:spPr>
              <a:xfrm flipH="1">
                <a:off x="8801311" y="750683"/>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48" name="Shape 148"/>
        <p:cNvGrpSpPr/>
        <p:nvPr/>
      </p:nvGrpSpPr>
      <p:grpSpPr>
        <a:xfrm>
          <a:off x="0" y="0"/>
          <a:ext cx="0" cy="0"/>
          <a:chOff x="0" y="0"/>
          <a:chExt cx="0" cy="0"/>
        </a:xfrm>
      </p:grpSpPr>
      <p:sp>
        <p:nvSpPr>
          <p:cNvPr id="149" name="Google Shape;149;p19"/>
          <p:cNvSpPr txBox="1"/>
          <p:nvPr>
            <p:ph type="title"/>
          </p:nvPr>
        </p:nvSpPr>
        <p:spPr>
          <a:xfrm>
            <a:off x="4833000" y="1489775"/>
            <a:ext cx="3597900" cy="12219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19"/>
          <p:cNvSpPr txBox="1"/>
          <p:nvPr>
            <p:ph type="subTitle" idx="1"/>
          </p:nvPr>
        </p:nvSpPr>
        <p:spPr>
          <a:xfrm>
            <a:off x="4833000" y="2711725"/>
            <a:ext cx="3597900" cy="9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51" name="Google Shape;151;p19"/>
          <p:cNvGrpSpPr/>
          <p:nvPr/>
        </p:nvGrpSpPr>
        <p:grpSpPr>
          <a:xfrm>
            <a:off x="139407" y="234027"/>
            <a:ext cx="8917116" cy="4702951"/>
            <a:chOff x="139407" y="234027"/>
            <a:chExt cx="8917116" cy="4702951"/>
          </a:xfrm>
        </p:grpSpPr>
        <p:sp>
          <p:nvSpPr>
            <p:cNvPr id="152" name="Google Shape;152;p19"/>
            <p:cNvSpPr/>
            <p:nvPr/>
          </p:nvSpPr>
          <p:spPr>
            <a:xfrm flipH="1">
              <a:off x="139407" y="422758"/>
              <a:ext cx="104341" cy="100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19"/>
            <p:cNvSpPr/>
            <p:nvPr/>
          </p:nvSpPr>
          <p:spPr>
            <a:xfrm flipH="1">
              <a:off x="8627136" y="4854653"/>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19"/>
            <p:cNvSpPr/>
            <p:nvPr/>
          </p:nvSpPr>
          <p:spPr>
            <a:xfrm flipH="1">
              <a:off x="485300" y="281928"/>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19"/>
            <p:cNvSpPr/>
            <p:nvPr/>
          </p:nvSpPr>
          <p:spPr>
            <a:xfrm flipH="1">
              <a:off x="8935885" y="4323727"/>
              <a:ext cx="120638" cy="73709"/>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19"/>
            <p:cNvSpPr/>
            <p:nvPr/>
          </p:nvSpPr>
          <p:spPr>
            <a:xfrm flipH="1">
              <a:off x="400886" y="234027"/>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19"/>
            <p:cNvSpPr/>
            <p:nvPr/>
          </p:nvSpPr>
          <p:spPr>
            <a:xfrm flipH="1">
              <a:off x="621331" y="745613"/>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19"/>
            <p:cNvSpPr/>
            <p:nvPr/>
          </p:nvSpPr>
          <p:spPr>
            <a:xfrm flipH="1">
              <a:off x="8747773" y="3945020"/>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19"/>
            <p:cNvSpPr/>
            <p:nvPr/>
          </p:nvSpPr>
          <p:spPr>
            <a:xfrm flipH="1">
              <a:off x="8717126" y="444298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19"/>
            <p:cNvSpPr/>
            <p:nvPr/>
          </p:nvSpPr>
          <p:spPr>
            <a:xfrm>
              <a:off x="160393" y="962127"/>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3_1_1_1_1">
    <p:spTree>
      <p:nvGrpSpPr>
        <p:cNvPr id="161" name="Shape 161"/>
        <p:cNvGrpSpPr/>
        <p:nvPr/>
      </p:nvGrpSpPr>
      <p:grpSpPr>
        <a:xfrm>
          <a:off x="0" y="0"/>
          <a:ext cx="0" cy="0"/>
          <a:chOff x="0" y="0"/>
          <a:chExt cx="0" cy="0"/>
        </a:xfrm>
      </p:grpSpPr>
      <p:sp>
        <p:nvSpPr>
          <p:cNvPr id="162" name="Google Shape;162;p20"/>
          <p:cNvSpPr txBox="1"/>
          <p:nvPr>
            <p:ph type="body" idx="1"/>
          </p:nvPr>
        </p:nvSpPr>
        <p:spPr>
          <a:xfrm>
            <a:off x="4667250" y="566725"/>
            <a:ext cx="3763500" cy="403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63" name="Google Shape;163;p20"/>
          <p:cNvSpPr txBox="1"/>
          <p:nvPr>
            <p:ph type="title"/>
          </p:nvPr>
        </p:nvSpPr>
        <p:spPr>
          <a:xfrm>
            <a:off x="713225" y="432000"/>
            <a:ext cx="3763500" cy="130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038200" y="2628900"/>
            <a:ext cx="5067600" cy="8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 name="Google Shape;13;p3"/>
          <p:cNvSpPr txBox="1"/>
          <p:nvPr>
            <p:ph type="title" idx="2" hasCustomPrompt="1"/>
          </p:nvPr>
        </p:nvSpPr>
        <p:spPr>
          <a:xfrm>
            <a:off x="3745950" y="1154750"/>
            <a:ext cx="1652100" cy="915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type="subTitle" idx="1"/>
          </p:nvPr>
        </p:nvSpPr>
        <p:spPr>
          <a:xfrm>
            <a:off x="2038200" y="3636950"/>
            <a:ext cx="50676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64" name="Shape 164"/>
        <p:cNvGrpSpPr/>
        <p:nvPr/>
      </p:nvGrpSpPr>
      <p:grpSpPr>
        <a:xfrm>
          <a:off x="0" y="0"/>
          <a:ext cx="0" cy="0"/>
          <a:chOff x="0" y="0"/>
          <a:chExt cx="0" cy="0"/>
        </a:xfrm>
      </p:grpSpPr>
      <p:sp>
        <p:nvSpPr>
          <p:cNvPr id="165" name="Google Shape;165;p21"/>
          <p:cNvSpPr txBox="1"/>
          <p:nvPr>
            <p:ph type="subTitle" idx="1"/>
          </p:nvPr>
        </p:nvSpPr>
        <p:spPr>
          <a:xfrm>
            <a:off x="5135897" y="3735525"/>
            <a:ext cx="2505600" cy="67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6" name="Google Shape;166;p21"/>
          <p:cNvSpPr txBox="1"/>
          <p:nvPr>
            <p:ph type="subTitle" idx="2"/>
          </p:nvPr>
        </p:nvSpPr>
        <p:spPr>
          <a:xfrm>
            <a:off x="1502503" y="3735525"/>
            <a:ext cx="2505600" cy="67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7" name="Google Shape;167;p21"/>
          <p:cNvSpPr txBox="1"/>
          <p:nvPr>
            <p:ph type="subTitle" idx="3"/>
          </p:nvPr>
        </p:nvSpPr>
        <p:spPr>
          <a:xfrm>
            <a:off x="5135897" y="3256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68" name="Google Shape;168;p21"/>
          <p:cNvSpPr txBox="1"/>
          <p:nvPr>
            <p:ph type="subTitle" idx="4"/>
          </p:nvPr>
        </p:nvSpPr>
        <p:spPr>
          <a:xfrm>
            <a:off x="1502503" y="3256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69" name="Google Shape;169;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8_1">
    <p:spTree>
      <p:nvGrpSpPr>
        <p:cNvPr id="170" name="Shape 170"/>
        <p:cNvGrpSpPr/>
        <p:nvPr/>
      </p:nvGrpSpPr>
      <p:grpSpPr>
        <a:xfrm>
          <a:off x="0" y="0"/>
          <a:ext cx="0" cy="0"/>
          <a:chOff x="0" y="0"/>
          <a:chExt cx="0" cy="0"/>
        </a:xfrm>
      </p:grpSpPr>
      <p:sp>
        <p:nvSpPr>
          <p:cNvPr id="171" name="Google Shape;171;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2"/>
          <p:cNvSpPr txBox="1"/>
          <p:nvPr>
            <p:ph type="body" idx="1"/>
          </p:nvPr>
        </p:nvSpPr>
        <p:spPr>
          <a:xfrm>
            <a:off x="847150" y="1391677"/>
            <a:ext cx="3374100" cy="31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73" name="Google Shape;173;p22"/>
          <p:cNvSpPr txBox="1"/>
          <p:nvPr>
            <p:ph type="body" idx="2"/>
          </p:nvPr>
        </p:nvSpPr>
        <p:spPr>
          <a:xfrm>
            <a:off x="4922756" y="1391675"/>
            <a:ext cx="3374100" cy="31422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grpSp>
        <p:nvGrpSpPr>
          <p:cNvPr id="174" name="Google Shape;174;p22"/>
          <p:cNvGrpSpPr/>
          <p:nvPr/>
        </p:nvGrpSpPr>
        <p:grpSpPr>
          <a:xfrm>
            <a:off x="117929" y="3851006"/>
            <a:ext cx="8855802" cy="1087996"/>
            <a:chOff x="117929" y="3851006"/>
            <a:chExt cx="8855802" cy="1087996"/>
          </a:xfrm>
        </p:grpSpPr>
        <p:grpSp>
          <p:nvGrpSpPr>
            <p:cNvPr id="175" name="Google Shape;175;p22"/>
            <p:cNvGrpSpPr/>
            <p:nvPr/>
          </p:nvGrpSpPr>
          <p:grpSpPr>
            <a:xfrm>
              <a:off x="8708440" y="3851006"/>
              <a:ext cx="265291" cy="1022205"/>
              <a:chOff x="8708440" y="3851006"/>
              <a:chExt cx="265291" cy="1022205"/>
            </a:xfrm>
          </p:grpSpPr>
          <p:sp>
            <p:nvSpPr>
              <p:cNvPr id="176" name="Google Shape;176;p22"/>
              <p:cNvSpPr/>
              <p:nvPr/>
            </p:nvSpPr>
            <p:spPr>
              <a:xfrm flipH="1">
                <a:off x="8858834" y="4769499"/>
                <a:ext cx="114897" cy="103712"/>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2"/>
              <p:cNvSpPr/>
              <p:nvPr/>
            </p:nvSpPr>
            <p:spPr>
              <a:xfrm flipH="1">
                <a:off x="8708440" y="3851006"/>
                <a:ext cx="124049" cy="13014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2"/>
              <p:cNvSpPr/>
              <p:nvPr/>
            </p:nvSpPr>
            <p:spPr>
              <a:xfrm flipH="1">
                <a:off x="8722638" y="4558164"/>
                <a:ext cx="128141" cy="78293"/>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2"/>
              <p:cNvSpPr/>
              <p:nvPr/>
            </p:nvSpPr>
            <p:spPr>
              <a:xfrm flipH="1">
                <a:off x="8865990" y="3960738"/>
                <a:ext cx="47789" cy="75243"/>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0" name="Google Shape;180;p22"/>
            <p:cNvGrpSpPr/>
            <p:nvPr/>
          </p:nvGrpSpPr>
          <p:grpSpPr>
            <a:xfrm>
              <a:off x="117929" y="3881531"/>
              <a:ext cx="376104" cy="1057471"/>
              <a:chOff x="117929" y="3881531"/>
              <a:chExt cx="376104" cy="1057471"/>
            </a:xfrm>
          </p:grpSpPr>
          <p:sp>
            <p:nvSpPr>
              <p:cNvPr id="181" name="Google Shape;181;p22"/>
              <p:cNvSpPr/>
              <p:nvPr/>
            </p:nvSpPr>
            <p:spPr>
              <a:xfrm flipH="1">
                <a:off x="383203" y="4035973"/>
                <a:ext cx="110830" cy="106763"/>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2"/>
              <p:cNvSpPr/>
              <p:nvPr/>
            </p:nvSpPr>
            <p:spPr>
              <a:xfrm flipH="1">
                <a:off x="235871" y="4851558"/>
                <a:ext cx="95579" cy="87444"/>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22"/>
              <p:cNvSpPr/>
              <p:nvPr/>
            </p:nvSpPr>
            <p:spPr>
              <a:xfrm flipH="1">
                <a:off x="117929" y="3881531"/>
                <a:ext cx="117947" cy="69141"/>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22"/>
              <p:cNvSpPr/>
              <p:nvPr/>
            </p:nvSpPr>
            <p:spPr>
              <a:xfrm flipH="1">
                <a:off x="270408" y="4571133"/>
                <a:ext cx="112864" cy="170820"/>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85" name="Shape 185"/>
        <p:cNvGrpSpPr/>
        <p:nvPr/>
      </p:nvGrpSpPr>
      <p:grpSpPr>
        <a:xfrm>
          <a:off x="0" y="0"/>
          <a:ext cx="0" cy="0"/>
          <a:chOff x="0" y="0"/>
          <a:chExt cx="0" cy="0"/>
        </a:xfrm>
      </p:grpSpPr>
      <p:sp>
        <p:nvSpPr>
          <p:cNvPr id="186" name="Google Shape;186;p23"/>
          <p:cNvSpPr txBox="1"/>
          <p:nvPr>
            <p:ph type="subTitle" idx="1"/>
          </p:nvPr>
        </p:nvSpPr>
        <p:spPr>
          <a:xfrm>
            <a:off x="796216" y="3355447"/>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7" name="Google Shape;187;p23"/>
          <p:cNvSpPr txBox="1"/>
          <p:nvPr>
            <p:ph type="subTitle" idx="2"/>
          </p:nvPr>
        </p:nvSpPr>
        <p:spPr>
          <a:xfrm>
            <a:off x="3419250" y="3355447"/>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8" name="Google Shape;188;p23"/>
          <p:cNvSpPr txBox="1"/>
          <p:nvPr>
            <p:ph type="subTitle" idx="3"/>
          </p:nvPr>
        </p:nvSpPr>
        <p:spPr>
          <a:xfrm>
            <a:off x="6042284" y="3355447"/>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9" name="Google Shape;189;p23"/>
          <p:cNvSpPr txBox="1"/>
          <p:nvPr>
            <p:ph type="subTitle" idx="4"/>
          </p:nvPr>
        </p:nvSpPr>
        <p:spPr>
          <a:xfrm>
            <a:off x="796216" y="2438400"/>
            <a:ext cx="23055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0" name="Google Shape;190;p23"/>
          <p:cNvSpPr txBox="1"/>
          <p:nvPr>
            <p:ph type="subTitle" idx="5"/>
          </p:nvPr>
        </p:nvSpPr>
        <p:spPr>
          <a:xfrm>
            <a:off x="3419250" y="2438400"/>
            <a:ext cx="23055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1" name="Google Shape;191;p23"/>
          <p:cNvSpPr txBox="1"/>
          <p:nvPr>
            <p:ph type="subTitle" idx="6"/>
          </p:nvPr>
        </p:nvSpPr>
        <p:spPr>
          <a:xfrm>
            <a:off x="6042284" y="2438400"/>
            <a:ext cx="23055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2" name="Google Shape;192;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3" name="Google Shape;193;p23"/>
          <p:cNvGrpSpPr/>
          <p:nvPr/>
        </p:nvGrpSpPr>
        <p:grpSpPr>
          <a:xfrm>
            <a:off x="109090" y="192289"/>
            <a:ext cx="8917700" cy="4771661"/>
            <a:chOff x="109090" y="192289"/>
            <a:chExt cx="8917700" cy="4771661"/>
          </a:xfrm>
        </p:grpSpPr>
        <p:grpSp>
          <p:nvGrpSpPr>
            <p:cNvPr id="194" name="Google Shape;194;p23"/>
            <p:cNvGrpSpPr/>
            <p:nvPr/>
          </p:nvGrpSpPr>
          <p:grpSpPr>
            <a:xfrm flipH="1">
              <a:off x="8129238" y="4038779"/>
              <a:ext cx="897551" cy="925172"/>
              <a:chOff x="109090" y="4038779"/>
              <a:chExt cx="897551" cy="925172"/>
            </a:xfrm>
          </p:grpSpPr>
          <p:sp>
            <p:nvSpPr>
              <p:cNvPr id="195" name="Google Shape;195;p23"/>
              <p:cNvSpPr/>
              <p:nvPr/>
            </p:nvSpPr>
            <p:spPr>
              <a:xfrm flipH="1">
                <a:off x="266742" y="4038779"/>
                <a:ext cx="148628" cy="135979"/>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23"/>
              <p:cNvSpPr/>
              <p:nvPr/>
            </p:nvSpPr>
            <p:spPr>
              <a:xfrm flipH="1">
                <a:off x="109090" y="4896814"/>
                <a:ext cx="42641" cy="671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23"/>
              <p:cNvSpPr/>
              <p:nvPr/>
            </p:nvSpPr>
            <p:spPr>
              <a:xfrm flipH="1">
                <a:off x="919546" y="4841485"/>
                <a:ext cx="87096" cy="5534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8" name="Google Shape;198;p23"/>
            <p:cNvGrpSpPr/>
            <p:nvPr/>
          </p:nvGrpSpPr>
          <p:grpSpPr>
            <a:xfrm>
              <a:off x="109090" y="192289"/>
              <a:ext cx="828397" cy="787694"/>
              <a:chOff x="8169818" y="121189"/>
              <a:chExt cx="828397" cy="787694"/>
            </a:xfrm>
          </p:grpSpPr>
          <p:sp>
            <p:nvSpPr>
              <p:cNvPr id="199" name="Google Shape;199;p23"/>
              <p:cNvSpPr/>
              <p:nvPr/>
            </p:nvSpPr>
            <p:spPr>
              <a:xfrm flipH="1">
                <a:off x="8883879" y="121189"/>
                <a:ext cx="114336" cy="69858"/>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3"/>
              <p:cNvSpPr/>
              <p:nvPr/>
            </p:nvSpPr>
            <p:spPr>
              <a:xfrm flipH="1">
                <a:off x="8169818" y="217448"/>
                <a:ext cx="114381" cy="104646"/>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3"/>
              <p:cNvSpPr/>
              <p:nvPr/>
            </p:nvSpPr>
            <p:spPr>
              <a:xfrm flipH="1">
                <a:off x="8553568" y="756465"/>
                <a:ext cx="100705" cy="152418"/>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202" name="Shape 202"/>
        <p:cNvGrpSpPr/>
        <p:nvPr/>
      </p:nvGrpSpPr>
      <p:grpSpPr>
        <a:xfrm>
          <a:off x="0" y="0"/>
          <a:ext cx="0" cy="0"/>
          <a:chOff x="0" y="0"/>
          <a:chExt cx="0" cy="0"/>
        </a:xfrm>
      </p:grpSpPr>
      <p:sp>
        <p:nvSpPr>
          <p:cNvPr id="203" name="Google Shape;203;p24"/>
          <p:cNvSpPr txBox="1"/>
          <p:nvPr>
            <p:ph type="subTitle" idx="1"/>
          </p:nvPr>
        </p:nvSpPr>
        <p:spPr>
          <a:xfrm>
            <a:off x="1939457" y="2101307"/>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4" name="Google Shape;204;p24"/>
          <p:cNvSpPr txBox="1"/>
          <p:nvPr>
            <p:ph type="subTitle" idx="2"/>
          </p:nvPr>
        </p:nvSpPr>
        <p:spPr>
          <a:xfrm>
            <a:off x="5823498" y="2101307"/>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 name="Google Shape;205;p24"/>
          <p:cNvSpPr txBox="1"/>
          <p:nvPr>
            <p:ph type="subTitle" idx="3"/>
          </p:nvPr>
        </p:nvSpPr>
        <p:spPr>
          <a:xfrm>
            <a:off x="1939457" y="3744190"/>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 name="Google Shape;206;p24"/>
          <p:cNvSpPr txBox="1"/>
          <p:nvPr>
            <p:ph type="subTitle" idx="4"/>
          </p:nvPr>
        </p:nvSpPr>
        <p:spPr>
          <a:xfrm>
            <a:off x="5823498" y="3744190"/>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7" name="Google Shape;207;p24"/>
          <p:cNvSpPr txBox="1"/>
          <p:nvPr>
            <p:ph type="subTitle" idx="5"/>
          </p:nvPr>
        </p:nvSpPr>
        <p:spPr>
          <a:xfrm>
            <a:off x="1939457" y="1298875"/>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08" name="Google Shape;208;p24"/>
          <p:cNvSpPr txBox="1"/>
          <p:nvPr>
            <p:ph type="subTitle" idx="6"/>
          </p:nvPr>
        </p:nvSpPr>
        <p:spPr>
          <a:xfrm>
            <a:off x="1939457" y="2941594"/>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09" name="Google Shape;209;p24"/>
          <p:cNvSpPr txBox="1"/>
          <p:nvPr>
            <p:ph type="subTitle" idx="7"/>
          </p:nvPr>
        </p:nvSpPr>
        <p:spPr>
          <a:xfrm>
            <a:off x="5823483" y="1298875"/>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10" name="Google Shape;210;p24"/>
          <p:cNvSpPr txBox="1"/>
          <p:nvPr>
            <p:ph type="subTitle" idx="8"/>
          </p:nvPr>
        </p:nvSpPr>
        <p:spPr>
          <a:xfrm>
            <a:off x="5823486" y="2941594"/>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11" name="Google Shape;211;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2" name="Google Shape;212;p24"/>
          <p:cNvGrpSpPr/>
          <p:nvPr/>
        </p:nvGrpSpPr>
        <p:grpSpPr>
          <a:xfrm>
            <a:off x="302835" y="276225"/>
            <a:ext cx="8723372" cy="4707567"/>
            <a:chOff x="302835" y="276225"/>
            <a:chExt cx="8723372" cy="4707567"/>
          </a:xfrm>
        </p:grpSpPr>
        <p:grpSp>
          <p:nvGrpSpPr>
            <p:cNvPr id="213" name="Google Shape;213;p24"/>
            <p:cNvGrpSpPr/>
            <p:nvPr/>
          </p:nvGrpSpPr>
          <p:grpSpPr>
            <a:xfrm>
              <a:off x="302835" y="4438224"/>
              <a:ext cx="491266" cy="545567"/>
              <a:chOff x="302835" y="4438224"/>
              <a:chExt cx="491266" cy="545567"/>
            </a:xfrm>
          </p:grpSpPr>
          <p:sp>
            <p:nvSpPr>
              <p:cNvPr id="214" name="Google Shape;214;p24"/>
              <p:cNvSpPr/>
              <p:nvPr/>
            </p:nvSpPr>
            <p:spPr>
              <a:xfrm flipH="1">
                <a:off x="302835" y="4715080"/>
                <a:ext cx="94236" cy="86216"/>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24"/>
              <p:cNvSpPr/>
              <p:nvPr/>
            </p:nvSpPr>
            <p:spPr>
              <a:xfrm flipH="1">
                <a:off x="591535" y="4801271"/>
                <a:ext cx="122306" cy="128320"/>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24"/>
              <p:cNvSpPr/>
              <p:nvPr/>
            </p:nvSpPr>
            <p:spPr>
              <a:xfrm flipH="1">
                <a:off x="746983" y="4909606"/>
                <a:ext cx="47117" cy="74185"/>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24"/>
              <p:cNvSpPr/>
              <p:nvPr/>
            </p:nvSpPr>
            <p:spPr>
              <a:xfrm flipH="1">
                <a:off x="336958" y="4438224"/>
                <a:ext cx="111278" cy="168420"/>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18" name="Google Shape;218;p24"/>
            <p:cNvGrpSpPr/>
            <p:nvPr/>
          </p:nvGrpSpPr>
          <p:grpSpPr>
            <a:xfrm>
              <a:off x="8431001" y="276225"/>
              <a:ext cx="595206" cy="970713"/>
              <a:chOff x="8431001" y="276225"/>
              <a:chExt cx="595206" cy="970713"/>
            </a:xfrm>
          </p:grpSpPr>
          <p:sp>
            <p:nvSpPr>
              <p:cNvPr id="219" name="Google Shape;219;p24"/>
              <p:cNvSpPr/>
              <p:nvPr/>
            </p:nvSpPr>
            <p:spPr>
              <a:xfrm>
                <a:off x="8917972" y="471990"/>
                <a:ext cx="108234" cy="104263"/>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24"/>
              <p:cNvSpPr/>
              <p:nvPr/>
            </p:nvSpPr>
            <p:spPr>
              <a:xfrm>
                <a:off x="8546283" y="325911"/>
                <a:ext cx="121144" cy="129088"/>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24"/>
              <p:cNvSpPr/>
              <p:nvPr/>
            </p:nvSpPr>
            <p:spPr>
              <a:xfrm>
                <a:off x="8693369" y="276225"/>
                <a:ext cx="61614" cy="65537"/>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24"/>
              <p:cNvSpPr/>
              <p:nvPr/>
            </p:nvSpPr>
            <p:spPr>
              <a:xfrm>
                <a:off x="8431001" y="806878"/>
                <a:ext cx="95325" cy="60571"/>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24"/>
              <p:cNvSpPr/>
              <p:nvPr/>
            </p:nvSpPr>
            <p:spPr>
              <a:xfrm>
                <a:off x="8957725" y="1031461"/>
                <a:ext cx="46670" cy="215476"/>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224" name="Shape 224"/>
        <p:cNvGrpSpPr/>
        <p:nvPr/>
      </p:nvGrpSpPr>
      <p:grpSpPr>
        <a:xfrm>
          <a:off x="0" y="0"/>
          <a:ext cx="0" cy="0"/>
          <a:chOff x="0" y="0"/>
          <a:chExt cx="0" cy="0"/>
        </a:xfrm>
      </p:grpSpPr>
      <p:sp>
        <p:nvSpPr>
          <p:cNvPr id="225" name="Google Shape;225;p25"/>
          <p:cNvSpPr txBox="1"/>
          <p:nvPr>
            <p:ph type="subTitle" idx="1"/>
          </p:nvPr>
        </p:nvSpPr>
        <p:spPr>
          <a:xfrm>
            <a:off x="820380" y="2197453"/>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6" name="Google Shape;226;p25"/>
          <p:cNvSpPr txBox="1"/>
          <p:nvPr>
            <p:ph type="subTitle" idx="2"/>
          </p:nvPr>
        </p:nvSpPr>
        <p:spPr>
          <a:xfrm>
            <a:off x="3496350" y="2197453"/>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7" name="Google Shape;227;p25"/>
          <p:cNvSpPr txBox="1"/>
          <p:nvPr>
            <p:ph type="subTitle" idx="3"/>
          </p:nvPr>
        </p:nvSpPr>
        <p:spPr>
          <a:xfrm>
            <a:off x="820380" y="3929025"/>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8" name="Google Shape;228;p25"/>
          <p:cNvSpPr txBox="1"/>
          <p:nvPr>
            <p:ph type="subTitle" idx="4"/>
          </p:nvPr>
        </p:nvSpPr>
        <p:spPr>
          <a:xfrm>
            <a:off x="3496350" y="3929025"/>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9" name="Google Shape;229;p25"/>
          <p:cNvSpPr txBox="1"/>
          <p:nvPr>
            <p:ph type="subTitle" idx="5"/>
          </p:nvPr>
        </p:nvSpPr>
        <p:spPr>
          <a:xfrm>
            <a:off x="6172320" y="2197453"/>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0" name="Google Shape;230;p25"/>
          <p:cNvSpPr txBox="1"/>
          <p:nvPr>
            <p:ph type="subTitle" idx="6"/>
          </p:nvPr>
        </p:nvSpPr>
        <p:spPr>
          <a:xfrm>
            <a:off x="6172320" y="3929025"/>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1" name="Google Shape;231;p25"/>
          <p:cNvSpPr txBox="1"/>
          <p:nvPr>
            <p:ph type="subTitle" idx="7"/>
          </p:nvPr>
        </p:nvSpPr>
        <p:spPr>
          <a:xfrm>
            <a:off x="821430" y="1761195"/>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2" name="Google Shape;232;p25"/>
          <p:cNvSpPr txBox="1"/>
          <p:nvPr>
            <p:ph type="subTitle" idx="8"/>
          </p:nvPr>
        </p:nvSpPr>
        <p:spPr>
          <a:xfrm>
            <a:off x="3497400" y="1761195"/>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3" name="Google Shape;233;p25"/>
          <p:cNvSpPr txBox="1"/>
          <p:nvPr>
            <p:ph type="subTitle" idx="9"/>
          </p:nvPr>
        </p:nvSpPr>
        <p:spPr>
          <a:xfrm>
            <a:off x="6173370" y="1761195"/>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4" name="Google Shape;234;p25"/>
          <p:cNvSpPr txBox="1"/>
          <p:nvPr>
            <p:ph type="subTitle" idx="13"/>
          </p:nvPr>
        </p:nvSpPr>
        <p:spPr>
          <a:xfrm>
            <a:off x="821430" y="3492743"/>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5" name="Google Shape;235;p25"/>
          <p:cNvSpPr txBox="1"/>
          <p:nvPr>
            <p:ph type="subTitle" idx="14"/>
          </p:nvPr>
        </p:nvSpPr>
        <p:spPr>
          <a:xfrm>
            <a:off x="3497400" y="3492743"/>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6" name="Google Shape;236;p25"/>
          <p:cNvSpPr txBox="1"/>
          <p:nvPr>
            <p:ph type="subTitle" idx="15"/>
          </p:nvPr>
        </p:nvSpPr>
        <p:spPr>
          <a:xfrm>
            <a:off x="6173370" y="3492743"/>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7" name="Google Shape;237;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8" name="Google Shape;238;p25"/>
          <p:cNvGrpSpPr/>
          <p:nvPr/>
        </p:nvGrpSpPr>
        <p:grpSpPr>
          <a:xfrm>
            <a:off x="157784" y="4200323"/>
            <a:ext cx="8854345" cy="806954"/>
            <a:chOff x="157784" y="4200323"/>
            <a:chExt cx="8854345" cy="806954"/>
          </a:xfrm>
        </p:grpSpPr>
        <p:grpSp>
          <p:nvGrpSpPr>
            <p:cNvPr id="239" name="Google Shape;239;p25"/>
            <p:cNvGrpSpPr/>
            <p:nvPr/>
          </p:nvGrpSpPr>
          <p:grpSpPr>
            <a:xfrm>
              <a:off x="157784" y="4603801"/>
              <a:ext cx="468726" cy="346535"/>
              <a:chOff x="157784" y="4603801"/>
              <a:chExt cx="468726" cy="346535"/>
            </a:xfrm>
          </p:grpSpPr>
          <p:sp>
            <p:nvSpPr>
              <p:cNvPr id="240" name="Google Shape;240;p25"/>
              <p:cNvSpPr/>
              <p:nvPr/>
            </p:nvSpPr>
            <p:spPr>
              <a:xfrm>
                <a:off x="481678" y="4810820"/>
                <a:ext cx="144832" cy="139517"/>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25"/>
              <p:cNvSpPr/>
              <p:nvPr/>
            </p:nvSpPr>
            <p:spPr>
              <a:xfrm>
                <a:off x="157784" y="4661294"/>
                <a:ext cx="140318" cy="149519"/>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25"/>
              <p:cNvSpPr/>
              <p:nvPr/>
            </p:nvSpPr>
            <p:spPr>
              <a:xfrm>
                <a:off x="327978" y="4603801"/>
                <a:ext cx="71366" cy="7590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43" name="Google Shape;243;p25"/>
            <p:cNvGrpSpPr/>
            <p:nvPr/>
          </p:nvGrpSpPr>
          <p:grpSpPr>
            <a:xfrm>
              <a:off x="8569007" y="4200323"/>
              <a:ext cx="443122" cy="806954"/>
              <a:chOff x="8569007" y="4200323"/>
              <a:chExt cx="443122" cy="806954"/>
            </a:xfrm>
          </p:grpSpPr>
          <p:sp>
            <p:nvSpPr>
              <p:cNvPr id="244" name="Google Shape;244;p25"/>
              <p:cNvSpPr/>
              <p:nvPr/>
            </p:nvSpPr>
            <p:spPr>
              <a:xfrm flipH="1">
                <a:off x="8735784" y="4200323"/>
                <a:ext cx="276345" cy="24944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25"/>
              <p:cNvSpPr/>
              <p:nvPr/>
            </p:nvSpPr>
            <p:spPr>
              <a:xfrm flipH="1">
                <a:off x="8569007" y="4908364"/>
                <a:ext cx="108114" cy="98912"/>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25"/>
              <p:cNvSpPr/>
              <p:nvPr/>
            </p:nvSpPr>
            <p:spPr>
              <a:xfrm flipH="1">
                <a:off x="8608102" y="4591003"/>
                <a:ext cx="127665" cy="193223"/>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247" name="Shape 247"/>
        <p:cNvGrpSpPr/>
        <p:nvPr/>
      </p:nvGrpSpPr>
      <p:grpSpPr>
        <a:xfrm>
          <a:off x="0" y="0"/>
          <a:ext cx="0" cy="0"/>
          <a:chOff x="0" y="0"/>
          <a:chExt cx="0" cy="0"/>
        </a:xfrm>
      </p:grpSpPr>
      <p:sp>
        <p:nvSpPr>
          <p:cNvPr id="248" name="Google Shape;248;p26"/>
          <p:cNvSpPr txBox="1"/>
          <p:nvPr>
            <p:ph type="title" hasCustomPrompt="1"/>
          </p:nvPr>
        </p:nvSpPr>
        <p:spPr>
          <a:xfrm>
            <a:off x="709125" y="611750"/>
            <a:ext cx="393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26"/>
          <p:cNvSpPr txBox="1"/>
          <p:nvPr>
            <p:ph type="subTitle" idx="1"/>
          </p:nvPr>
        </p:nvSpPr>
        <p:spPr>
          <a:xfrm>
            <a:off x="709125" y="1300674"/>
            <a:ext cx="3939000" cy="5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50" name="Google Shape;250;p26"/>
          <p:cNvSpPr txBox="1"/>
          <p:nvPr>
            <p:ph type="title" idx="2" hasCustomPrompt="1"/>
          </p:nvPr>
        </p:nvSpPr>
        <p:spPr>
          <a:xfrm>
            <a:off x="709125" y="1964012"/>
            <a:ext cx="393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1" name="Google Shape;251;p26"/>
          <p:cNvSpPr txBox="1"/>
          <p:nvPr>
            <p:ph type="subTitle" idx="3"/>
          </p:nvPr>
        </p:nvSpPr>
        <p:spPr>
          <a:xfrm>
            <a:off x="709125" y="2652935"/>
            <a:ext cx="3939000" cy="5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52" name="Google Shape;252;p26"/>
          <p:cNvSpPr txBox="1"/>
          <p:nvPr>
            <p:ph type="title" idx="4" hasCustomPrompt="1"/>
          </p:nvPr>
        </p:nvSpPr>
        <p:spPr>
          <a:xfrm>
            <a:off x="709125" y="3316274"/>
            <a:ext cx="393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3" name="Google Shape;253;p26"/>
          <p:cNvSpPr txBox="1"/>
          <p:nvPr>
            <p:ph type="subTitle" idx="5"/>
          </p:nvPr>
        </p:nvSpPr>
        <p:spPr>
          <a:xfrm>
            <a:off x="709125" y="4005197"/>
            <a:ext cx="3939000" cy="5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254" name="Shape 254"/>
        <p:cNvGrpSpPr/>
        <p:nvPr/>
      </p:nvGrpSpPr>
      <p:grpSpPr>
        <a:xfrm>
          <a:off x="0" y="0"/>
          <a:ext cx="0" cy="0"/>
          <a:chOff x="0" y="0"/>
          <a:chExt cx="0" cy="0"/>
        </a:xfrm>
      </p:grpSpPr>
      <p:sp>
        <p:nvSpPr>
          <p:cNvPr id="255" name="Google Shape;255;p27"/>
          <p:cNvSpPr txBox="1"/>
          <p:nvPr>
            <p:ph type="ctrTitle"/>
          </p:nvPr>
        </p:nvSpPr>
        <p:spPr>
          <a:xfrm>
            <a:off x="713225" y="552450"/>
            <a:ext cx="3563400" cy="10521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atin typeface="Lora"/>
                <a:ea typeface="Lora"/>
                <a:cs typeface="Lora"/>
                <a:sym typeface="Lora"/>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56" name="Google Shape;256;p27"/>
          <p:cNvSpPr txBox="1"/>
          <p:nvPr>
            <p:ph type="subTitle" idx="1"/>
          </p:nvPr>
        </p:nvSpPr>
        <p:spPr>
          <a:xfrm>
            <a:off x="713225" y="1657125"/>
            <a:ext cx="3563400" cy="13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atin typeface="Wix Madefor Text" panose="020B0503020203020203"/>
                <a:ea typeface="Wix Madefor Text" panose="020B0503020203020203"/>
                <a:cs typeface="Wix Madefor Text" panose="020B0503020203020203"/>
                <a:sym typeface="Wix Madefor Text" panose="020B0503020203020203"/>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57" name="Google Shape;257;p27"/>
          <p:cNvSpPr txBox="1"/>
          <p:nvPr/>
        </p:nvSpPr>
        <p:spPr>
          <a:xfrm>
            <a:off x="713225" y="3021400"/>
            <a:ext cx="3563400" cy="798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Wix Madefor Text" panose="020B0503020203020203"/>
                <a:ea typeface="Wix Madefor Text" panose="020B0503020203020203"/>
                <a:cs typeface="Wix Madefor Text" panose="020B0503020203020203"/>
                <a:sym typeface="Wix Madefor Text" panose="020B0503020203020203"/>
              </a:rPr>
              <a:t>CREDITS:</a:t>
            </a:r>
            <a:r>
              <a:rPr lang="en-GB" sz="1200">
                <a:solidFill>
                  <a:schemeClr val="dk1"/>
                </a:solidFill>
                <a:latin typeface="Wix Madefor Text" panose="020B0503020203020203"/>
                <a:ea typeface="Wix Madefor Text" panose="020B0503020203020203"/>
                <a:cs typeface="Wix Madefor Text" panose="020B0503020203020203"/>
                <a:sym typeface="Wix Madefor Text" panose="020B0503020203020203"/>
              </a:rPr>
              <a:t> This presentation template was created by </a:t>
            </a:r>
            <a:r>
              <a:rPr lang="en-GB"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hlinkClick r:id="rId2"/>
              </a:rPr>
              <a:t>Slidesgo</a:t>
            </a:r>
            <a:r>
              <a:rPr lang="en-GB" sz="1200">
                <a:solidFill>
                  <a:schemeClr val="dk1"/>
                </a:solidFill>
                <a:latin typeface="Wix Madefor Text" panose="020B0503020203020203"/>
                <a:ea typeface="Wix Madefor Text" panose="020B0503020203020203"/>
                <a:cs typeface="Wix Madefor Text" panose="020B0503020203020203"/>
                <a:sym typeface="Wix Madefor Text" panose="020B0503020203020203"/>
              </a:rPr>
              <a:t>, and includes icons by </a:t>
            </a:r>
            <a:r>
              <a:rPr lang="en-GB"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hlinkClick r:id="rId3"/>
              </a:rPr>
              <a:t>Flaticon</a:t>
            </a:r>
            <a:r>
              <a:rPr lang="en-GB" sz="1200">
                <a:solidFill>
                  <a:schemeClr val="dk1"/>
                </a:solidFill>
                <a:latin typeface="Wix Madefor Text" panose="020B0503020203020203"/>
                <a:ea typeface="Wix Madefor Text" panose="020B0503020203020203"/>
                <a:cs typeface="Wix Madefor Text" panose="020B0503020203020203"/>
                <a:sym typeface="Wix Madefor Text" panose="020B0503020203020203"/>
              </a:rPr>
              <a:t>, and infographics &amp; images by </a:t>
            </a:r>
            <a:r>
              <a:rPr lang="en-GB"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hlinkClick r:id="rId4"/>
              </a:rPr>
              <a:t>Freepik</a:t>
            </a:r>
            <a:r>
              <a:rPr lang="en-GB" sz="1200" u="sng">
                <a:solidFill>
                  <a:schemeClr val="dk1"/>
                </a:solidFill>
                <a:latin typeface="Wix Madefor Text" panose="020B0503020203020203"/>
                <a:ea typeface="Wix Madefor Text" panose="020B0503020203020203"/>
                <a:cs typeface="Wix Madefor Text" panose="020B0503020203020203"/>
                <a:sym typeface="Wix Madefor Text" panose="020B0503020203020203"/>
              </a:rPr>
              <a:t> </a:t>
            </a:r>
            <a:endParaRPr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258" name="Shape 258"/>
        <p:cNvGrpSpPr/>
        <p:nvPr/>
      </p:nvGrpSpPr>
      <p:grpSpPr>
        <a:xfrm>
          <a:off x="0" y="0"/>
          <a:ext cx="0" cy="0"/>
          <a:chOff x="0" y="0"/>
          <a:chExt cx="0" cy="0"/>
        </a:xfrm>
      </p:grpSpPr>
      <p:grpSp>
        <p:nvGrpSpPr>
          <p:cNvPr id="259" name="Google Shape;259;p28"/>
          <p:cNvGrpSpPr/>
          <p:nvPr/>
        </p:nvGrpSpPr>
        <p:grpSpPr>
          <a:xfrm>
            <a:off x="117929" y="269606"/>
            <a:ext cx="8855802" cy="1087996"/>
            <a:chOff x="117929" y="3851006"/>
            <a:chExt cx="8855802" cy="1087996"/>
          </a:xfrm>
        </p:grpSpPr>
        <p:grpSp>
          <p:nvGrpSpPr>
            <p:cNvPr id="260" name="Google Shape;260;p28"/>
            <p:cNvGrpSpPr/>
            <p:nvPr/>
          </p:nvGrpSpPr>
          <p:grpSpPr>
            <a:xfrm>
              <a:off x="8708440" y="3851006"/>
              <a:ext cx="265291" cy="1022205"/>
              <a:chOff x="8708440" y="3851006"/>
              <a:chExt cx="265291" cy="1022205"/>
            </a:xfrm>
          </p:grpSpPr>
          <p:sp>
            <p:nvSpPr>
              <p:cNvPr id="261" name="Google Shape;261;p28"/>
              <p:cNvSpPr/>
              <p:nvPr/>
            </p:nvSpPr>
            <p:spPr>
              <a:xfrm flipH="1">
                <a:off x="8858834" y="4769499"/>
                <a:ext cx="114897" cy="103712"/>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28"/>
              <p:cNvSpPr/>
              <p:nvPr/>
            </p:nvSpPr>
            <p:spPr>
              <a:xfrm flipH="1">
                <a:off x="8708440" y="3851006"/>
                <a:ext cx="124049" cy="13014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28"/>
              <p:cNvSpPr/>
              <p:nvPr/>
            </p:nvSpPr>
            <p:spPr>
              <a:xfrm flipH="1">
                <a:off x="8722638" y="4558164"/>
                <a:ext cx="128141" cy="78293"/>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28"/>
              <p:cNvSpPr/>
              <p:nvPr/>
            </p:nvSpPr>
            <p:spPr>
              <a:xfrm flipH="1">
                <a:off x="8865990" y="3960738"/>
                <a:ext cx="47789" cy="75243"/>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5" name="Google Shape;265;p28"/>
            <p:cNvGrpSpPr/>
            <p:nvPr/>
          </p:nvGrpSpPr>
          <p:grpSpPr>
            <a:xfrm>
              <a:off x="117929" y="3881531"/>
              <a:ext cx="376104" cy="1057471"/>
              <a:chOff x="117929" y="3881531"/>
              <a:chExt cx="376104" cy="1057471"/>
            </a:xfrm>
          </p:grpSpPr>
          <p:sp>
            <p:nvSpPr>
              <p:cNvPr id="266" name="Google Shape;266;p28"/>
              <p:cNvSpPr/>
              <p:nvPr/>
            </p:nvSpPr>
            <p:spPr>
              <a:xfrm flipH="1">
                <a:off x="383203" y="4035973"/>
                <a:ext cx="110830" cy="106763"/>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28"/>
              <p:cNvSpPr/>
              <p:nvPr/>
            </p:nvSpPr>
            <p:spPr>
              <a:xfrm flipH="1">
                <a:off x="235871" y="4851558"/>
                <a:ext cx="95579" cy="87444"/>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28"/>
              <p:cNvSpPr/>
              <p:nvPr/>
            </p:nvSpPr>
            <p:spPr>
              <a:xfrm flipH="1">
                <a:off x="117929" y="3881531"/>
                <a:ext cx="117947" cy="69141"/>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28"/>
              <p:cNvSpPr/>
              <p:nvPr/>
            </p:nvSpPr>
            <p:spPr>
              <a:xfrm flipH="1">
                <a:off x="270408" y="4571133"/>
                <a:ext cx="112864" cy="170820"/>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270" name="Shape 270"/>
        <p:cNvGrpSpPr/>
        <p:nvPr/>
      </p:nvGrpSpPr>
      <p:grpSpPr>
        <a:xfrm>
          <a:off x="0" y="0"/>
          <a:ext cx="0" cy="0"/>
          <a:chOff x="0" y="0"/>
          <a:chExt cx="0" cy="0"/>
        </a:xfrm>
      </p:grpSpPr>
      <p:grpSp>
        <p:nvGrpSpPr>
          <p:cNvPr id="271" name="Google Shape;271;p29"/>
          <p:cNvGrpSpPr/>
          <p:nvPr/>
        </p:nvGrpSpPr>
        <p:grpSpPr>
          <a:xfrm flipH="1">
            <a:off x="88498" y="2193220"/>
            <a:ext cx="1249465" cy="2816832"/>
            <a:chOff x="7758011" y="2136070"/>
            <a:chExt cx="1249465" cy="2816832"/>
          </a:xfrm>
        </p:grpSpPr>
        <p:sp>
          <p:nvSpPr>
            <p:cNvPr id="272" name="Google Shape;272;p29"/>
            <p:cNvSpPr/>
            <p:nvPr/>
          </p:nvSpPr>
          <p:spPr>
            <a:xfrm flipH="1">
              <a:off x="8917494" y="3637868"/>
              <a:ext cx="89982" cy="8232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29"/>
            <p:cNvSpPr/>
            <p:nvPr/>
          </p:nvSpPr>
          <p:spPr>
            <a:xfrm flipH="1">
              <a:off x="7758011" y="4807878"/>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29"/>
            <p:cNvSpPr/>
            <p:nvPr/>
          </p:nvSpPr>
          <p:spPr>
            <a:xfrm flipH="1">
              <a:off x="8546725" y="4173403"/>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29"/>
            <p:cNvSpPr/>
            <p:nvPr/>
          </p:nvSpPr>
          <p:spPr>
            <a:xfrm flipH="1">
              <a:off x="8462311" y="4125502"/>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29"/>
            <p:cNvSpPr/>
            <p:nvPr/>
          </p:nvSpPr>
          <p:spPr>
            <a:xfrm flipH="1">
              <a:off x="8682756" y="4637088"/>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29"/>
            <p:cNvSpPr/>
            <p:nvPr/>
          </p:nvSpPr>
          <p:spPr>
            <a:xfrm flipH="1">
              <a:off x="8939986" y="2136070"/>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29"/>
            <p:cNvSpPr/>
            <p:nvPr/>
          </p:nvSpPr>
          <p:spPr>
            <a:xfrm flipH="1">
              <a:off x="8774651" y="303253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29"/>
            <p:cNvSpPr/>
            <p:nvPr/>
          </p:nvSpPr>
          <p:spPr>
            <a:xfrm flipH="1">
              <a:off x="8298058" y="4745177"/>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280" name="Shape 280"/>
        <p:cNvGrpSpPr/>
        <p:nvPr/>
      </p:nvGrpSpPr>
      <p:grpSpPr>
        <a:xfrm>
          <a:off x="0" y="0"/>
          <a:ext cx="0" cy="0"/>
          <a:chOff x="0" y="0"/>
          <a:chExt cx="0" cy="0"/>
        </a:xfrm>
      </p:grpSpPr>
      <p:grpSp>
        <p:nvGrpSpPr>
          <p:cNvPr id="281" name="Google Shape;281;p30"/>
          <p:cNvGrpSpPr/>
          <p:nvPr/>
        </p:nvGrpSpPr>
        <p:grpSpPr>
          <a:xfrm>
            <a:off x="6248551" y="152391"/>
            <a:ext cx="2754133" cy="1249465"/>
            <a:chOff x="6248551" y="152391"/>
            <a:chExt cx="2754133" cy="1249465"/>
          </a:xfrm>
        </p:grpSpPr>
        <p:sp>
          <p:nvSpPr>
            <p:cNvPr id="282" name="Google Shape;282;p30"/>
            <p:cNvSpPr/>
            <p:nvPr/>
          </p:nvSpPr>
          <p:spPr>
            <a:xfrm rot="-5400000" flipH="1">
              <a:off x="7746520" y="156220"/>
              <a:ext cx="89982" cy="8232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30"/>
            <p:cNvSpPr/>
            <p:nvPr/>
          </p:nvSpPr>
          <p:spPr>
            <a:xfrm rot="-5400000" flipH="1">
              <a:off x="8916530" y="1315703"/>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30"/>
            <p:cNvSpPr/>
            <p:nvPr/>
          </p:nvSpPr>
          <p:spPr>
            <a:xfrm rot="-5400000" flipH="1">
              <a:off x="8289714" y="492527"/>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30"/>
            <p:cNvSpPr/>
            <p:nvPr/>
          </p:nvSpPr>
          <p:spPr>
            <a:xfrm rot="-5400000" flipH="1">
              <a:off x="8239874" y="636268"/>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30"/>
            <p:cNvSpPr/>
            <p:nvPr/>
          </p:nvSpPr>
          <p:spPr>
            <a:xfrm rot="-5400000" flipH="1">
              <a:off x="8732818" y="401967"/>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30"/>
            <p:cNvSpPr/>
            <p:nvPr/>
          </p:nvSpPr>
          <p:spPr>
            <a:xfrm rot="-5400000" flipH="1">
              <a:off x="6261474" y="161967"/>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30"/>
            <p:cNvSpPr/>
            <p:nvPr/>
          </p:nvSpPr>
          <p:spPr>
            <a:xfrm flipH="1">
              <a:off x="7172301" y="25167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30"/>
            <p:cNvSpPr/>
            <p:nvPr/>
          </p:nvSpPr>
          <p:spPr>
            <a:xfrm flipH="1">
              <a:off x="8939025" y="735451"/>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body" idx="1"/>
          </p:nvPr>
        </p:nvSpPr>
        <p:spPr>
          <a:xfrm>
            <a:off x="721200" y="1393531"/>
            <a:ext cx="2935200" cy="191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panose="020B0604020202020204"/>
              <a:buChar char="●"/>
              <a:defRPr sz="1400"/>
            </a:lvl1pPr>
            <a:lvl2pPr marL="914400" lvl="1" indent="-317500">
              <a:spcBef>
                <a:spcPts val="0"/>
              </a:spcBef>
              <a:spcAft>
                <a:spcPts val="0"/>
              </a:spcAft>
              <a:buClr>
                <a:srgbClr val="000000"/>
              </a:buClr>
              <a:buSzPts val="1400"/>
              <a:buFont typeface="Arial" panose="020B0604020202020204"/>
              <a:buChar char="○"/>
              <a:defRPr/>
            </a:lvl2pPr>
            <a:lvl3pPr marL="1371600" lvl="2" indent="-317500">
              <a:spcBef>
                <a:spcPts val="0"/>
              </a:spcBef>
              <a:spcAft>
                <a:spcPts val="0"/>
              </a:spcAft>
              <a:buClr>
                <a:srgbClr val="000000"/>
              </a:buClr>
              <a:buSzPts val="1400"/>
              <a:buFont typeface="Arial" panose="020B0604020202020204"/>
              <a:buChar char="■"/>
              <a:defRPr/>
            </a:lvl3pPr>
            <a:lvl4pPr marL="1828800" lvl="3" indent="-317500">
              <a:spcBef>
                <a:spcPts val="0"/>
              </a:spcBef>
              <a:spcAft>
                <a:spcPts val="0"/>
              </a:spcAft>
              <a:buClr>
                <a:srgbClr val="000000"/>
              </a:buClr>
              <a:buSzPts val="1400"/>
              <a:buFont typeface="Arial" panose="020B0604020202020204"/>
              <a:buChar char="●"/>
              <a:defRPr/>
            </a:lvl4pPr>
            <a:lvl5pPr marL="2286000" lvl="4" indent="-317500">
              <a:spcBef>
                <a:spcPts val="0"/>
              </a:spcBef>
              <a:spcAft>
                <a:spcPts val="0"/>
              </a:spcAft>
              <a:buClr>
                <a:srgbClr val="000000"/>
              </a:buClr>
              <a:buSzPts val="1400"/>
              <a:buFont typeface="Arial" panose="020B0604020202020204"/>
              <a:buChar char="○"/>
              <a:defRPr/>
            </a:lvl5pPr>
            <a:lvl6pPr marL="2743200" lvl="5" indent="-317500">
              <a:spcBef>
                <a:spcPts val="0"/>
              </a:spcBef>
              <a:spcAft>
                <a:spcPts val="0"/>
              </a:spcAft>
              <a:buClr>
                <a:srgbClr val="000000"/>
              </a:buClr>
              <a:buSzPts val="1400"/>
              <a:buFont typeface="Arial" panose="020B0604020202020204"/>
              <a:buChar char="■"/>
              <a:defRPr/>
            </a:lvl6pPr>
            <a:lvl7pPr marL="3200400" lvl="6" indent="-317500">
              <a:spcBef>
                <a:spcPts val="0"/>
              </a:spcBef>
              <a:spcAft>
                <a:spcPts val="0"/>
              </a:spcAft>
              <a:buClr>
                <a:srgbClr val="000000"/>
              </a:buClr>
              <a:buSzPts val="1400"/>
              <a:buFont typeface="Arial" panose="020B0604020202020204"/>
              <a:buChar char="●"/>
              <a:defRPr/>
            </a:lvl7pPr>
            <a:lvl8pPr marL="3657600" lvl="7" indent="-317500">
              <a:spcBef>
                <a:spcPts val="0"/>
              </a:spcBef>
              <a:spcAft>
                <a:spcPts val="0"/>
              </a:spcAft>
              <a:buClr>
                <a:srgbClr val="000000"/>
              </a:buClr>
              <a:buSzPts val="1400"/>
              <a:buFont typeface="Arial" panose="020B0604020202020204"/>
              <a:buChar char="○"/>
              <a:defRPr/>
            </a:lvl8pPr>
            <a:lvl9pPr marL="4114800" lvl="8" indent="-317500">
              <a:spcBef>
                <a:spcPts val="0"/>
              </a:spcBef>
              <a:spcAft>
                <a:spcPts val="0"/>
              </a:spcAft>
              <a:buClr>
                <a:srgbClr val="000000"/>
              </a:buClr>
              <a:buSzPts val="1400"/>
              <a:buFont typeface="Arial" panose="020B0604020202020204"/>
              <a:buChar char="■"/>
              <a:defRPr/>
            </a:lvl9pPr>
          </a:lstStyle>
          <a:p/>
        </p:txBody>
      </p:sp>
      <p:sp>
        <p:nvSpPr>
          <p:cNvPr id="17" name="Google Shape;17;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8" name="Shape 18"/>
        <p:cNvGrpSpPr/>
        <p:nvPr/>
      </p:nvGrpSpPr>
      <p:grpSpPr>
        <a:xfrm>
          <a:off x="0" y="0"/>
          <a:ext cx="0" cy="0"/>
          <a:chOff x="0" y="0"/>
          <a:chExt cx="0" cy="0"/>
        </a:xfrm>
      </p:grpSpPr>
      <p:sp>
        <p:nvSpPr>
          <p:cNvPr id="19" name="Google Shape;19;p5"/>
          <p:cNvSpPr txBox="1"/>
          <p:nvPr>
            <p:ph type="subTitle" idx="1"/>
          </p:nvPr>
        </p:nvSpPr>
        <p:spPr>
          <a:xfrm>
            <a:off x="1306310" y="3355449"/>
            <a:ext cx="28302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 name="Google Shape;20;p5"/>
          <p:cNvSpPr txBox="1"/>
          <p:nvPr>
            <p:ph type="subTitle" idx="2"/>
          </p:nvPr>
        </p:nvSpPr>
        <p:spPr>
          <a:xfrm>
            <a:off x="5007490" y="3355449"/>
            <a:ext cx="28302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 name="Google Shape;21;p5"/>
          <p:cNvSpPr txBox="1"/>
          <p:nvPr>
            <p:ph type="subTitle" idx="3"/>
          </p:nvPr>
        </p:nvSpPr>
        <p:spPr>
          <a:xfrm>
            <a:off x="1306310" y="2438400"/>
            <a:ext cx="28302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2" name="Google Shape;22;p5"/>
          <p:cNvSpPr txBox="1"/>
          <p:nvPr>
            <p:ph type="subTitle" idx="4"/>
          </p:nvPr>
        </p:nvSpPr>
        <p:spPr>
          <a:xfrm>
            <a:off x="5007490" y="2438400"/>
            <a:ext cx="28302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 name="Google Shape;23;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 name="Google Shape;24;p5"/>
          <p:cNvGrpSpPr/>
          <p:nvPr/>
        </p:nvGrpSpPr>
        <p:grpSpPr>
          <a:xfrm>
            <a:off x="67119" y="198895"/>
            <a:ext cx="8835902" cy="1173549"/>
            <a:chOff x="67119" y="198895"/>
            <a:chExt cx="8835902" cy="1173549"/>
          </a:xfrm>
        </p:grpSpPr>
        <p:grpSp>
          <p:nvGrpSpPr>
            <p:cNvPr id="25" name="Google Shape;25;p5"/>
            <p:cNvGrpSpPr/>
            <p:nvPr/>
          </p:nvGrpSpPr>
          <p:grpSpPr>
            <a:xfrm>
              <a:off x="8618699" y="275875"/>
              <a:ext cx="284322" cy="1096568"/>
              <a:chOff x="8618699" y="275875"/>
              <a:chExt cx="284322" cy="1096568"/>
            </a:xfrm>
          </p:grpSpPr>
          <p:sp>
            <p:nvSpPr>
              <p:cNvPr id="26" name="Google Shape;26;p5"/>
              <p:cNvSpPr/>
              <p:nvPr/>
            </p:nvSpPr>
            <p:spPr>
              <a:xfrm flipH="1">
                <a:off x="8780051" y="1261445"/>
                <a:ext cx="122970" cy="110998"/>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5"/>
              <p:cNvSpPr/>
              <p:nvPr/>
            </p:nvSpPr>
            <p:spPr>
              <a:xfrm flipH="1">
                <a:off x="8618699" y="275875"/>
                <a:ext cx="132764" cy="139292"/>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5"/>
              <p:cNvSpPr/>
              <p:nvPr/>
            </p:nvSpPr>
            <p:spPr>
              <a:xfrm flipH="1">
                <a:off x="8633946" y="1034677"/>
                <a:ext cx="137143" cy="83793"/>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5"/>
              <p:cNvSpPr/>
              <p:nvPr/>
            </p:nvSpPr>
            <p:spPr>
              <a:xfrm flipH="1">
                <a:off x="8787544" y="393621"/>
                <a:ext cx="51146" cy="80529"/>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0" name="Google Shape;30;p5"/>
            <p:cNvGrpSpPr/>
            <p:nvPr/>
          </p:nvGrpSpPr>
          <p:grpSpPr>
            <a:xfrm>
              <a:off x="67119" y="198895"/>
              <a:ext cx="526405" cy="1064723"/>
              <a:chOff x="67119" y="198895"/>
              <a:chExt cx="526405" cy="1064723"/>
            </a:xfrm>
          </p:grpSpPr>
          <p:sp>
            <p:nvSpPr>
              <p:cNvPr id="31" name="Google Shape;31;p5"/>
              <p:cNvSpPr/>
              <p:nvPr/>
            </p:nvSpPr>
            <p:spPr>
              <a:xfrm flipH="1">
                <a:off x="67119" y="413671"/>
                <a:ext cx="118617" cy="114264"/>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5"/>
              <p:cNvSpPr/>
              <p:nvPr/>
            </p:nvSpPr>
            <p:spPr>
              <a:xfrm flipH="1">
                <a:off x="460760" y="253406"/>
                <a:ext cx="132764" cy="141470"/>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flipH="1">
                <a:off x="364628" y="198895"/>
                <a:ext cx="67524" cy="71823"/>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5"/>
              <p:cNvSpPr/>
              <p:nvPr/>
            </p:nvSpPr>
            <p:spPr>
              <a:xfrm flipH="1">
                <a:off x="90976" y="1027472"/>
                <a:ext cx="51146" cy="236146"/>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 name="Google Shape;37;p6"/>
          <p:cNvGrpSpPr/>
          <p:nvPr/>
        </p:nvGrpSpPr>
        <p:grpSpPr>
          <a:xfrm>
            <a:off x="144737" y="161198"/>
            <a:ext cx="625135" cy="627261"/>
            <a:chOff x="144737" y="161198"/>
            <a:chExt cx="625135" cy="627261"/>
          </a:xfrm>
        </p:grpSpPr>
        <p:sp>
          <p:nvSpPr>
            <p:cNvPr id="38" name="Google Shape;38;p6"/>
            <p:cNvSpPr/>
            <p:nvPr/>
          </p:nvSpPr>
          <p:spPr>
            <a:xfrm flipH="1">
              <a:off x="144737" y="685946"/>
              <a:ext cx="106418" cy="102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6"/>
            <p:cNvSpPr/>
            <p:nvPr/>
          </p:nvSpPr>
          <p:spPr>
            <a:xfrm flipH="1">
              <a:off x="497258" y="542428"/>
              <a:ext cx="119110" cy="126921"/>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6"/>
            <p:cNvSpPr/>
            <p:nvPr/>
          </p:nvSpPr>
          <p:spPr>
            <a:xfrm flipH="1">
              <a:off x="411265" y="493612"/>
              <a:ext cx="60580" cy="64437"/>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6"/>
            <p:cNvSpPr/>
            <p:nvPr/>
          </p:nvSpPr>
          <p:spPr>
            <a:xfrm flipH="1">
              <a:off x="656621" y="161198"/>
              <a:ext cx="113251" cy="66388"/>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 name="Google Shape;42;p6"/>
          <p:cNvGrpSpPr/>
          <p:nvPr/>
        </p:nvGrpSpPr>
        <p:grpSpPr>
          <a:xfrm>
            <a:off x="8311792" y="145329"/>
            <a:ext cx="705230" cy="545494"/>
            <a:chOff x="8311792" y="145329"/>
            <a:chExt cx="705230" cy="545494"/>
          </a:xfrm>
        </p:grpSpPr>
        <p:sp>
          <p:nvSpPr>
            <p:cNvPr id="43" name="Google Shape;43;p6"/>
            <p:cNvSpPr/>
            <p:nvPr/>
          </p:nvSpPr>
          <p:spPr>
            <a:xfrm flipH="1">
              <a:off x="8768876" y="591241"/>
              <a:ext cx="110323" cy="9958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6"/>
            <p:cNvSpPr/>
            <p:nvPr/>
          </p:nvSpPr>
          <p:spPr>
            <a:xfrm flipH="1">
              <a:off x="8311792" y="145329"/>
              <a:ext cx="119110" cy="124967"/>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6"/>
            <p:cNvSpPr/>
            <p:nvPr/>
          </p:nvSpPr>
          <p:spPr>
            <a:xfrm flipH="1">
              <a:off x="8638002" y="388168"/>
              <a:ext cx="123039" cy="75176"/>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6"/>
            <p:cNvSpPr/>
            <p:nvPr/>
          </p:nvSpPr>
          <p:spPr>
            <a:xfrm flipH="1">
              <a:off x="8971136" y="234696"/>
              <a:ext cx="45886" cy="7224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subTitle" idx="1"/>
          </p:nvPr>
        </p:nvSpPr>
        <p:spPr>
          <a:xfrm>
            <a:off x="4712100" y="1740356"/>
            <a:ext cx="3657300" cy="2126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49" name="Google Shape;49;p7"/>
          <p:cNvSpPr txBox="1"/>
          <p:nvPr>
            <p:ph type="title"/>
          </p:nvPr>
        </p:nvSpPr>
        <p:spPr>
          <a:xfrm>
            <a:off x="720000" y="445025"/>
            <a:ext cx="7710900" cy="72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713225" y="1297575"/>
            <a:ext cx="4498500" cy="252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800"/>
              <a:buNone/>
              <a:defRPr sz="70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4303154" y="1478223"/>
            <a:ext cx="3808200" cy="10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4" name="Google Shape;54;p9"/>
          <p:cNvSpPr txBox="1"/>
          <p:nvPr>
            <p:ph type="subTitle" idx="1"/>
          </p:nvPr>
        </p:nvSpPr>
        <p:spPr>
          <a:xfrm>
            <a:off x="4303154" y="2600049"/>
            <a:ext cx="3808200" cy="106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sp>
        <p:nvSpPr>
          <p:cNvPr id="56" name="Google Shape;56;p10"/>
          <p:cNvSpPr/>
          <p:nvPr>
            <p:ph type="pic" idx="2"/>
          </p:nvPr>
        </p:nvSpPr>
        <p:spPr>
          <a:xfrm>
            <a:off x="0" y="-6900"/>
            <a:ext cx="9144000" cy="5157300"/>
          </a:xfrm>
          <a:prstGeom prst="rect">
            <a:avLst/>
          </a:prstGeom>
          <a:noFill/>
          <a:ln>
            <a:noFill/>
          </a:ln>
        </p:spPr>
      </p:sp>
      <p:sp>
        <p:nvSpPr>
          <p:cNvPr id="57" name="Google Shape;57;p10"/>
          <p:cNvSpPr txBox="1"/>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ora"/>
              <a:buNone/>
              <a:defRPr sz="2800">
                <a:solidFill>
                  <a:schemeClr val="dk1"/>
                </a:solidFill>
                <a:latin typeface="Lora"/>
                <a:ea typeface="Lora"/>
                <a:cs typeface="Lora"/>
                <a:sym typeface="Lor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Wix Madefor Text" panose="020B0503020203020203"/>
              <a:buChar char="●"/>
              <a:defRPr sz="1800">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1pPr>
            <a:lvl2pPr marL="914400" lvl="1"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2pPr>
            <a:lvl3pPr marL="1371600" lvl="2"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3pPr>
            <a:lvl4pPr marL="1828800" lvl="3"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4pPr>
            <a:lvl5pPr marL="2286000" lvl="4"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5pPr>
            <a:lvl6pPr marL="2743200" lvl="5"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6pPr>
            <a:lvl7pPr marL="3200400" lvl="6"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7pPr>
            <a:lvl8pPr marL="3657600" lvl="7"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8pPr>
            <a:lvl9pPr marL="4114800" lvl="8"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99" name="Shape 299"/>
        <p:cNvGrpSpPr/>
        <p:nvPr/>
      </p:nvGrpSpPr>
      <p:grpSpPr>
        <a:xfrm>
          <a:off x="0" y="0"/>
          <a:ext cx="0" cy="0"/>
          <a:chOff x="0" y="0"/>
          <a:chExt cx="0" cy="0"/>
        </a:xfrm>
      </p:grpSpPr>
      <p:sp>
        <p:nvSpPr>
          <p:cNvPr id="300" name="Google Shape;300;p34"/>
          <p:cNvSpPr txBox="1"/>
          <p:nvPr>
            <p:ph type="ctrTitle"/>
          </p:nvPr>
        </p:nvSpPr>
        <p:spPr>
          <a:xfrm>
            <a:off x="713225" y="1253975"/>
            <a:ext cx="5174700" cy="212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BookNirvana - Your Personal Book Store</a:t>
            </a:r>
            <a:endParaRPr lang="en-US" altLang="en-GB"/>
          </a:p>
        </p:txBody>
      </p:sp>
      <p:sp>
        <p:nvSpPr>
          <p:cNvPr id="301" name="Google Shape;301;p34"/>
          <p:cNvSpPr txBox="1"/>
          <p:nvPr>
            <p:ph type="subTitle" idx="1"/>
          </p:nvPr>
        </p:nvSpPr>
        <p:spPr>
          <a:xfrm>
            <a:off x="713225" y="3431125"/>
            <a:ext cx="5174700" cy="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olidFill>
                  <a:schemeClr val="dk1"/>
                </a:solidFill>
              </a:rPr>
              <a:t>BEE END-TERM PROJECT</a:t>
            </a:r>
            <a:endParaRPr lang="en-US" altLang="en-GB">
              <a:solidFill>
                <a:schemeClr val="dk1"/>
              </a:solidFill>
            </a:endParaRPr>
          </a:p>
        </p:txBody>
      </p:sp>
      <p:grpSp>
        <p:nvGrpSpPr>
          <p:cNvPr id="302" name="Google Shape;302;p34"/>
          <p:cNvGrpSpPr/>
          <p:nvPr/>
        </p:nvGrpSpPr>
        <p:grpSpPr>
          <a:xfrm>
            <a:off x="5746426" y="1254006"/>
            <a:ext cx="3261268" cy="2635854"/>
            <a:chOff x="5962650" y="857225"/>
            <a:chExt cx="4353000" cy="3518225"/>
          </a:xfrm>
        </p:grpSpPr>
        <p:sp>
          <p:nvSpPr>
            <p:cNvPr id="303" name="Google Shape;303;p34"/>
            <p:cNvSpPr/>
            <p:nvPr/>
          </p:nvSpPr>
          <p:spPr>
            <a:xfrm>
              <a:off x="5962650" y="3927850"/>
              <a:ext cx="4353000" cy="4476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304" name="Google Shape;304;p34"/>
            <p:cNvGrpSpPr/>
            <p:nvPr/>
          </p:nvGrpSpPr>
          <p:grpSpPr>
            <a:xfrm flipH="1">
              <a:off x="6448292" y="857225"/>
              <a:ext cx="3314424" cy="3412178"/>
              <a:chOff x="4402454" y="1620836"/>
              <a:chExt cx="3483367" cy="3586481"/>
            </a:xfrm>
          </p:grpSpPr>
          <p:grpSp>
            <p:nvGrpSpPr>
              <p:cNvPr id="305" name="Google Shape;305;p34"/>
              <p:cNvGrpSpPr/>
              <p:nvPr/>
            </p:nvGrpSpPr>
            <p:grpSpPr>
              <a:xfrm>
                <a:off x="4558664" y="2644140"/>
                <a:ext cx="3059667" cy="2365189"/>
                <a:chOff x="4558664" y="2644140"/>
                <a:chExt cx="3059667" cy="2365189"/>
              </a:xfrm>
            </p:grpSpPr>
            <p:sp>
              <p:nvSpPr>
                <p:cNvPr id="306" name="Google Shape;306;p34"/>
                <p:cNvSpPr/>
                <p:nvPr/>
              </p:nvSpPr>
              <p:spPr>
                <a:xfrm>
                  <a:off x="4723886" y="2659341"/>
                  <a:ext cx="619945" cy="816933"/>
                </a:xfrm>
                <a:custGeom>
                  <a:avLst/>
                  <a:gdLst/>
                  <a:ahLst/>
                  <a:cxnLst/>
                  <a:rect l="l" t="t" r="r" b="b"/>
                  <a:pathLst>
                    <a:path w="619945" h="816933" extrusionOk="0">
                      <a:moveTo>
                        <a:pt x="174821" y="470573"/>
                      </a:moveTo>
                      <a:cubicBezTo>
                        <a:pt x="162439" y="450571"/>
                        <a:pt x="150056" y="429616"/>
                        <a:pt x="138626" y="409613"/>
                      </a:cubicBezTo>
                      <a:cubicBezTo>
                        <a:pt x="72904" y="286741"/>
                        <a:pt x="34804" y="154343"/>
                        <a:pt x="514" y="21946"/>
                      </a:cubicBezTo>
                      <a:cubicBezTo>
                        <a:pt x="-3296" y="6706"/>
                        <a:pt x="14801" y="-4724"/>
                        <a:pt x="30994" y="1943"/>
                      </a:cubicBezTo>
                      <a:cubicBezTo>
                        <a:pt x="200539" y="74333"/>
                        <a:pt x="361511" y="165773"/>
                        <a:pt x="475811" y="291503"/>
                      </a:cubicBezTo>
                      <a:cubicBezTo>
                        <a:pt x="612019" y="441998"/>
                        <a:pt x="642499" y="622021"/>
                        <a:pt x="605351" y="802043"/>
                      </a:cubicBezTo>
                      <a:cubicBezTo>
                        <a:pt x="602494" y="813473"/>
                        <a:pt x="588206" y="820141"/>
                        <a:pt x="574871" y="815378"/>
                      </a:cubicBezTo>
                      <a:cubicBezTo>
                        <a:pt x="493909" y="785851"/>
                        <a:pt x="411994" y="714413"/>
                        <a:pt x="351034" y="666788"/>
                      </a:cubicBezTo>
                      <a:cubicBezTo>
                        <a:pt x="279596" y="610591"/>
                        <a:pt x="221494" y="542963"/>
                        <a:pt x="174821" y="470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07" name="Google Shape;307;p34"/>
                <p:cNvGrpSpPr/>
                <p:nvPr/>
              </p:nvGrpSpPr>
              <p:grpSpPr>
                <a:xfrm>
                  <a:off x="4558664" y="3371850"/>
                  <a:ext cx="1052557" cy="1340780"/>
                  <a:chOff x="4558664" y="3371850"/>
                  <a:chExt cx="1052557" cy="1340780"/>
                </a:xfrm>
              </p:grpSpPr>
              <p:sp>
                <p:nvSpPr>
                  <p:cNvPr id="308" name="Google Shape;308;p34"/>
                  <p:cNvSpPr/>
                  <p:nvPr/>
                </p:nvSpPr>
                <p:spPr>
                  <a:xfrm>
                    <a:off x="4558664" y="3371850"/>
                    <a:ext cx="1030802" cy="1340780"/>
                  </a:xfrm>
                  <a:custGeom>
                    <a:avLst/>
                    <a:gdLst/>
                    <a:ahLst/>
                    <a:cxnLst/>
                    <a:rect l="l" t="t" r="r" b="b"/>
                    <a:pathLst>
                      <a:path w="1030802" h="1340780" extrusionOk="0">
                        <a:moveTo>
                          <a:pt x="1011555" y="1261110"/>
                        </a:moveTo>
                        <a:cubicBezTo>
                          <a:pt x="1006793" y="1279207"/>
                          <a:pt x="1001078" y="1297305"/>
                          <a:pt x="988695" y="1310640"/>
                        </a:cubicBezTo>
                        <a:cubicBezTo>
                          <a:pt x="968693" y="1333500"/>
                          <a:pt x="935355" y="1338263"/>
                          <a:pt x="904875" y="1340168"/>
                        </a:cubicBezTo>
                        <a:cubicBezTo>
                          <a:pt x="582930" y="1355407"/>
                          <a:pt x="307658" y="1083945"/>
                          <a:pt x="180975" y="812482"/>
                        </a:cubicBezTo>
                        <a:cubicBezTo>
                          <a:pt x="62865" y="560070"/>
                          <a:pt x="30480" y="277178"/>
                          <a:pt x="0" y="0"/>
                        </a:cubicBezTo>
                        <a:cubicBezTo>
                          <a:pt x="189548" y="73342"/>
                          <a:pt x="381953" y="148590"/>
                          <a:pt x="549593" y="262890"/>
                        </a:cubicBezTo>
                        <a:cubicBezTo>
                          <a:pt x="849630" y="465772"/>
                          <a:pt x="1103948" y="891540"/>
                          <a:pt x="1011555" y="12611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34"/>
                  <p:cNvSpPr/>
                  <p:nvPr/>
                </p:nvSpPr>
                <p:spPr>
                  <a:xfrm>
                    <a:off x="4988540" y="3540475"/>
                    <a:ext cx="309264" cy="242854"/>
                  </a:xfrm>
                  <a:custGeom>
                    <a:avLst/>
                    <a:gdLst/>
                    <a:ahLst/>
                    <a:cxnLst/>
                    <a:rect l="l" t="t" r="r" b="b"/>
                    <a:pathLst>
                      <a:path w="309264" h="242854" extrusionOk="0">
                        <a:moveTo>
                          <a:pt x="298787" y="242855"/>
                        </a:moveTo>
                        <a:cubicBezTo>
                          <a:pt x="295930" y="242855"/>
                          <a:pt x="294025" y="241902"/>
                          <a:pt x="292120" y="239997"/>
                        </a:cubicBezTo>
                        <a:cubicBezTo>
                          <a:pt x="210205" y="158082"/>
                          <a:pt x="113050" y="82835"/>
                          <a:pt x="4465" y="18065"/>
                        </a:cubicBezTo>
                        <a:cubicBezTo>
                          <a:pt x="-298" y="15207"/>
                          <a:pt x="-1250" y="9492"/>
                          <a:pt x="1607" y="4730"/>
                        </a:cubicBezTo>
                        <a:cubicBezTo>
                          <a:pt x="4465" y="-33"/>
                          <a:pt x="10180" y="-985"/>
                          <a:pt x="14942" y="920"/>
                        </a:cubicBezTo>
                        <a:cubicBezTo>
                          <a:pt x="125432" y="66642"/>
                          <a:pt x="223540" y="141890"/>
                          <a:pt x="306407" y="225710"/>
                        </a:cubicBezTo>
                        <a:cubicBezTo>
                          <a:pt x="310217" y="229520"/>
                          <a:pt x="310217" y="235235"/>
                          <a:pt x="306407" y="239045"/>
                        </a:cubicBezTo>
                        <a:cubicBezTo>
                          <a:pt x="303550" y="241902"/>
                          <a:pt x="301645" y="242855"/>
                          <a:pt x="298787" y="242855"/>
                        </a:cubicBezTo>
                        <a:close/>
                      </a:path>
                    </a:pathLst>
                  </a:custGeom>
                  <a:solidFill>
                    <a:srgbClr val="2222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34"/>
                  <p:cNvSpPr/>
                  <p:nvPr/>
                </p:nvSpPr>
                <p:spPr>
                  <a:xfrm>
                    <a:off x="4894507" y="3490522"/>
                    <a:ext cx="68407" cy="45157"/>
                  </a:xfrm>
                  <a:custGeom>
                    <a:avLst/>
                    <a:gdLst/>
                    <a:ahLst/>
                    <a:cxnLst/>
                    <a:rect l="l" t="t" r="r" b="b"/>
                    <a:pathLst>
                      <a:path w="68407" h="45157" extrusionOk="0">
                        <a:moveTo>
                          <a:pt x="59445" y="45158"/>
                        </a:moveTo>
                        <a:cubicBezTo>
                          <a:pt x="57540" y="45158"/>
                          <a:pt x="56588" y="45158"/>
                          <a:pt x="54683" y="44205"/>
                        </a:cubicBezTo>
                        <a:cubicBezTo>
                          <a:pt x="38490" y="35633"/>
                          <a:pt x="22298" y="26108"/>
                          <a:pt x="5153" y="17535"/>
                        </a:cubicBezTo>
                        <a:cubicBezTo>
                          <a:pt x="390" y="14678"/>
                          <a:pt x="-1515" y="8963"/>
                          <a:pt x="1343" y="5153"/>
                        </a:cubicBezTo>
                        <a:cubicBezTo>
                          <a:pt x="4200" y="390"/>
                          <a:pt x="9915" y="-1515"/>
                          <a:pt x="13725" y="1343"/>
                        </a:cubicBezTo>
                        <a:cubicBezTo>
                          <a:pt x="30870" y="9915"/>
                          <a:pt x="47063" y="18488"/>
                          <a:pt x="63255" y="28013"/>
                        </a:cubicBezTo>
                        <a:cubicBezTo>
                          <a:pt x="68018" y="30870"/>
                          <a:pt x="69923" y="36585"/>
                          <a:pt x="67065" y="41348"/>
                        </a:cubicBezTo>
                        <a:cubicBezTo>
                          <a:pt x="66113" y="43253"/>
                          <a:pt x="63255" y="45158"/>
                          <a:pt x="59445" y="451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34"/>
                  <p:cNvSpPr/>
                  <p:nvPr/>
                </p:nvSpPr>
                <p:spPr>
                  <a:xfrm>
                    <a:off x="4620933" y="3372205"/>
                    <a:ext cx="221354" cy="101561"/>
                  </a:xfrm>
                  <a:custGeom>
                    <a:avLst/>
                    <a:gdLst/>
                    <a:ahLst/>
                    <a:cxnLst/>
                    <a:rect l="l" t="t" r="r" b="b"/>
                    <a:pathLst>
                      <a:path w="221354" h="101561" extrusionOk="0">
                        <a:moveTo>
                          <a:pt x="211099" y="101562"/>
                        </a:moveTo>
                        <a:cubicBezTo>
                          <a:pt x="210147" y="101562"/>
                          <a:pt x="208242" y="101562"/>
                          <a:pt x="207289" y="100609"/>
                        </a:cubicBezTo>
                        <a:cubicBezTo>
                          <a:pt x="144424" y="71082"/>
                          <a:pt x="76797" y="44412"/>
                          <a:pt x="6312" y="18694"/>
                        </a:cubicBezTo>
                        <a:cubicBezTo>
                          <a:pt x="1549" y="16789"/>
                          <a:pt x="-1308" y="11074"/>
                          <a:pt x="597" y="6312"/>
                        </a:cubicBezTo>
                        <a:cubicBezTo>
                          <a:pt x="2502" y="1549"/>
                          <a:pt x="8217" y="-1308"/>
                          <a:pt x="12979" y="597"/>
                        </a:cubicBezTo>
                        <a:cubicBezTo>
                          <a:pt x="84417" y="25362"/>
                          <a:pt x="152044" y="53937"/>
                          <a:pt x="215862" y="82512"/>
                        </a:cubicBezTo>
                        <a:cubicBezTo>
                          <a:pt x="220624" y="84417"/>
                          <a:pt x="222529" y="90132"/>
                          <a:pt x="220624" y="94894"/>
                        </a:cubicBezTo>
                        <a:cubicBezTo>
                          <a:pt x="218719" y="99657"/>
                          <a:pt x="214909" y="101562"/>
                          <a:pt x="211099" y="1015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34"/>
                  <p:cNvSpPr/>
                  <p:nvPr/>
                </p:nvSpPr>
                <p:spPr>
                  <a:xfrm>
                    <a:off x="4821509" y="3729944"/>
                    <a:ext cx="789712" cy="975405"/>
                  </a:xfrm>
                  <a:custGeom>
                    <a:avLst/>
                    <a:gdLst/>
                    <a:ahLst/>
                    <a:cxnLst/>
                    <a:rect l="l" t="t" r="r" b="b"/>
                    <a:pathLst>
                      <a:path w="789712" h="975405" extrusionOk="0">
                        <a:moveTo>
                          <a:pt x="780143" y="975405"/>
                        </a:moveTo>
                        <a:cubicBezTo>
                          <a:pt x="777285" y="975405"/>
                          <a:pt x="774428" y="974453"/>
                          <a:pt x="772523" y="971595"/>
                        </a:cubicBezTo>
                        <a:lnTo>
                          <a:pt x="1950" y="15285"/>
                        </a:lnTo>
                        <a:cubicBezTo>
                          <a:pt x="-907" y="11475"/>
                          <a:pt x="-907" y="4808"/>
                          <a:pt x="3855" y="1950"/>
                        </a:cubicBezTo>
                        <a:cubicBezTo>
                          <a:pt x="7665" y="-907"/>
                          <a:pt x="14333" y="-907"/>
                          <a:pt x="17190" y="3855"/>
                        </a:cubicBezTo>
                        <a:lnTo>
                          <a:pt x="787763" y="960165"/>
                        </a:lnTo>
                        <a:cubicBezTo>
                          <a:pt x="790620" y="963975"/>
                          <a:pt x="790620" y="970643"/>
                          <a:pt x="785858" y="973500"/>
                        </a:cubicBezTo>
                        <a:cubicBezTo>
                          <a:pt x="784905" y="974453"/>
                          <a:pt x="783000" y="975405"/>
                          <a:pt x="780143" y="97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34"/>
                  <p:cNvSpPr/>
                  <p:nvPr/>
                </p:nvSpPr>
                <p:spPr>
                  <a:xfrm>
                    <a:off x="4646517" y="3956907"/>
                    <a:ext cx="362247" cy="565562"/>
                  </a:xfrm>
                  <a:custGeom>
                    <a:avLst/>
                    <a:gdLst/>
                    <a:ahLst/>
                    <a:cxnLst/>
                    <a:rect l="l" t="t" r="r" b="b"/>
                    <a:pathLst>
                      <a:path w="362247" h="565562" extrusionOk="0">
                        <a:moveTo>
                          <a:pt x="352203" y="565562"/>
                        </a:moveTo>
                        <a:cubicBezTo>
                          <a:pt x="350298" y="565562"/>
                          <a:pt x="347440" y="564610"/>
                          <a:pt x="346487" y="563658"/>
                        </a:cubicBezTo>
                        <a:cubicBezTo>
                          <a:pt x="163608" y="410305"/>
                          <a:pt x="76930" y="199803"/>
                          <a:pt x="730" y="13112"/>
                        </a:cubicBezTo>
                        <a:cubicBezTo>
                          <a:pt x="-1175" y="8350"/>
                          <a:pt x="730" y="2635"/>
                          <a:pt x="5493" y="730"/>
                        </a:cubicBezTo>
                        <a:cubicBezTo>
                          <a:pt x="10255" y="-1175"/>
                          <a:pt x="15970" y="730"/>
                          <a:pt x="17875" y="5493"/>
                        </a:cubicBezTo>
                        <a:cubicBezTo>
                          <a:pt x="94075" y="190278"/>
                          <a:pt x="179800" y="398875"/>
                          <a:pt x="358870" y="548418"/>
                        </a:cubicBezTo>
                        <a:cubicBezTo>
                          <a:pt x="362680" y="552228"/>
                          <a:pt x="363633" y="557943"/>
                          <a:pt x="359823" y="561753"/>
                        </a:cubicBezTo>
                        <a:cubicBezTo>
                          <a:pt x="357917" y="564610"/>
                          <a:pt x="355060" y="565562"/>
                          <a:pt x="352203" y="5655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34"/>
                  <p:cNvSpPr/>
                  <p:nvPr/>
                </p:nvSpPr>
                <p:spPr>
                  <a:xfrm>
                    <a:off x="4560570" y="3488055"/>
                    <a:ext cx="74477" cy="386714"/>
                  </a:xfrm>
                  <a:custGeom>
                    <a:avLst/>
                    <a:gdLst/>
                    <a:ahLst/>
                    <a:cxnLst/>
                    <a:rect l="l" t="t" r="r" b="b"/>
                    <a:pathLst>
                      <a:path w="74477" h="386714" extrusionOk="0">
                        <a:moveTo>
                          <a:pt x="65722" y="386715"/>
                        </a:moveTo>
                        <a:cubicBezTo>
                          <a:pt x="61913" y="386715"/>
                          <a:pt x="57150" y="383857"/>
                          <a:pt x="56197" y="379095"/>
                        </a:cubicBezTo>
                        <a:cubicBezTo>
                          <a:pt x="26670" y="261938"/>
                          <a:pt x="7620" y="138113"/>
                          <a:pt x="0" y="10477"/>
                        </a:cubicBezTo>
                        <a:cubicBezTo>
                          <a:pt x="0" y="4763"/>
                          <a:pt x="3810" y="952"/>
                          <a:pt x="8572" y="0"/>
                        </a:cubicBezTo>
                        <a:cubicBezTo>
                          <a:pt x="13335" y="0"/>
                          <a:pt x="18097" y="3810"/>
                          <a:pt x="19050" y="8572"/>
                        </a:cubicBezTo>
                        <a:cubicBezTo>
                          <a:pt x="26670" y="135255"/>
                          <a:pt x="45720" y="258127"/>
                          <a:pt x="74295" y="373380"/>
                        </a:cubicBezTo>
                        <a:cubicBezTo>
                          <a:pt x="75247" y="378142"/>
                          <a:pt x="72390" y="383857"/>
                          <a:pt x="67627" y="384810"/>
                        </a:cubicBezTo>
                        <a:cubicBezTo>
                          <a:pt x="67627" y="386715"/>
                          <a:pt x="66675" y="386715"/>
                          <a:pt x="65722" y="386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34"/>
                  <p:cNvSpPr/>
                  <p:nvPr/>
                </p:nvSpPr>
                <p:spPr>
                  <a:xfrm>
                    <a:off x="5031611" y="4536311"/>
                    <a:ext cx="101801" cy="69978"/>
                  </a:xfrm>
                  <a:custGeom>
                    <a:avLst/>
                    <a:gdLst/>
                    <a:ahLst/>
                    <a:cxnLst/>
                    <a:rect l="l" t="t" r="r" b="b"/>
                    <a:pathLst>
                      <a:path w="101801" h="69978" extrusionOk="0">
                        <a:moveTo>
                          <a:pt x="92838" y="69978"/>
                        </a:moveTo>
                        <a:cubicBezTo>
                          <a:pt x="90933" y="69978"/>
                          <a:pt x="89981" y="69978"/>
                          <a:pt x="88076" y="69026"/>
                        </a:cubicBezTo>
                        <a:cubicBezTo>
                          <a:pt x="59501" y="53786"/>
                          <a:pt x="30926" y="36641"/>
                          <a:pt x="4256" y="17591"/>
                        </a:cubicBezTo>
                        <a:cubicBezTo>
                          <a:pt x="-507" y="14733"/>
                          <a:pt x="-1459" y="9018"/>
                          <a:pt x="2351" y="4256"/>
                        </a:cubicBezTo>
                        <a:cubicBezTo>
                          <a:pt x="6161" y="-507"/>
                          <a:pt x="10923" y="-1459"/>
                          <a:pt x="15686" y="2351"/>
                        </a:cubicBezTo>
                        <a:cubicBezTo>
                          <a:pt x="41403" y="20448"/>
                          <a:pt x="69026" y="37593"/>
                          <a:pt x="96648" y="51881"/>
                        </a:cubicBezTo>
                        <a:cubicBezTo>
                          <a:pt x="101411" y="54738"/>
                          <a:pt x="103316" y="60453"/>
                          <a:pt x="100458" y="64263"/>
                        </a:cubicBezTo>
                        <a:cubicBezTo>
                          <a:pt x="100458" y="68073"/>
                          <a:pt x="96648" y="69978"/>
                          <a:pt x="92838" y="699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34"/>
                <p:cNvSpPr/>
                <p:nvPr/>
              </p:nvSpPr>
              <p:spPr>
                <a:xfrm>
                  <a:off x="6507242" y="2644140"/>
                  <a:ext cx="827007" cy="1303619"/>
                </a:xfrm>
                <a:custGeom>
                  <a:avLst/>
                  <a:gdLst/>
                  <a:ahLst/>
                  <a:cxnLst/>
                  <a:rect l="l" t="t" r="r" b="b"/>
                  <a:pathLst>
                    <a:path w="827007" h="1303619" extrusionOk="0">
                      <a:moveTo>
                        <a:pt x="208835" y="350520"/>
                      </a:moveTo>
                      <a:cubicBezTo>
                        <a:pt x="330755" y="211455"/>
                        <a:pt x="481250" y="75247"/>
                        <a:pt x="652700" y="0"/>
                      </a:cubicBezTo>
                      <a:cubicBezTo>
                        <a:pt x="668893" y="136207"/>
                        <a:pt x="686038" y="272415"/>
                        <a:pt x="681275" y="409575"/>
                      </a:cubicBezTo>
                      <a:cubicBezTo>
                        <a:pt x="670798" y="710565"/>
                        <a:pt x="516493" y="975360"/>
                        <a:pt x="306943" y="1187767"/>
                      </a:cubicBezTo>
                      <a:cubicBezTo>
                        <a:pt x="428863" y="1026795"/>
                        <a:pt x="624125" y="922020"/>
                        <a:pt x="827008" y="907732"/>
                      </a:cubicBezTo>
                      <a:cubicBezTo>
                        <a:pt x="823198" y="907732"/>
                        <a:pt x="765095" y="1028700"/>
                        <a:pt x="755570" y="1041082"/>
                      </a:cubicBezTo>
                      <a:cubicBezTo>
                        <a:pt x="723185" y="1085850"/>
                        <a:pt x="684133" y="1126807"/>
                        <a:pt x="641270" y="1161098"/>
                      </a:cubicBezTo>
                      <a:cubicBezTo>
                        <a:pt x="557450" y="1226820"/>
                        <a:pt x="455533" y="1255395"/>
                        <a:pt x="354568" y="1285875"/>
                      </a:cubicBezTo>
                      <a:cubicBezTo>
                        <a:pt x="313610" y="1298257"/>
                        <a:pt x="270748" y="1305878"/>
                        <a:pt x="228838" y="1303020"/>
                      </a:cubicBezTo>
                      <a:cubicBezTo>
                        <a:pt x="25955" y="1289685"/>
                        <a:pt x="2143" y="1107757"/>
                        <a:pt x="238" y="952500"/>
                      </a:cubicBezTo>
                      <a:cubicBezTo>
                        <a:pt x="-4525" y="715327"/>
                        <a:pt x="62150" y="518160"/>
                        <a:pt x="208835" y="3505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34"/>
                <p:cNvSpPr/>
                <p:nvPr/>
              </p:nvSpPr>
              <p:spPr>
                <a:xfrm>
                  <a:off x="6784666" y="3323272"/>
                  <a:ext cx="833665" cy="1686057"/>
                </a:xfrm>
                <a:custGeom>
                  <a:avLst/>
                  <a:gdLst/>
                  <a:ahLst/>
                  <a:cxnLst/>
                  <a:rect l="l" t="t" r="r" b="b"/>
                  <a:pathLst>
                    <a:path w="833665" h="1686057" extrusionOk="0">
                      <a:moveTo>
                        <a:pt x="516246" y="1380173"/>
                      </a:moveTo>
                      <a:cubicBezTo>
                        <a:pt x="385754" y="1496378"/>
                        <a:pt x="120959" y="1718310"/>
                        <a:pt x="101909" y="1682115"/>
                      </a:cubicBezTo>
                      <a:cubicBezTo>
                        <a:pt x="-52396" y="1393508"/>
                        <a:pt x="-20964" y="1030605"/>
                        <a:pt x="125721" y="738188"/>
                      </a:cubicBezTo>
                      <a:cubicBezTo>
                        <a:pt x="203827" y="581978"/>
                        <a:pt x="311459" y="442913"/>
                        <a:pt x="435284" y="320040"/>
                      </a:cubicBezTo>
                      <a:cubicBezTo>
                        <a:pt x="547679" y="208597"/>
                        <a:pt x="683887" y="80963"/>
                        <a:pt x="817237" y="0"/>
                      </a:cubicBezTo>
                      <a:cubicBezTo>
                        <a:pt x="845812" y="237172"/>
                        <a:pt x="834381" y="500063"/>
                        <a:pt x="803902" y="736283"/>
                      </a:cubicBezTo>
                      <a:cubicBezTo>
                        <a:pt x="789614" y="852488"/>
                        <a:pt x="766754" y="967740"/>
                        <a:pt x="733416" y="1079183"/>
                      </a:cubicBezTo>
                      <a:cubicBezTo>
                        <a:pt x="703889" y="1176338"/>
                        <a:pt x="651502" y="1238250"/>
                        <a:pt x="585779" y="1314450"/>
                      </a:cubicBezTo>
                      <a:cubicBezTo>
                        <a:pt x="578159" y="1323023"/>
                        <a:pt x="552441" y="1347788"/>
                        <a:pt x="516246" y="13801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8" name="Google Shape;318;p34"/>
              <p:cNvSpPr/>
              <p:nvPr/>
            </p:nvSpPr>
            <p:spPr>
              <a:xfrm>
                <a:off x="6860674" y="3462560"/>
                <a:ext cx="680997" cy="1546637"/>
              </a:xfrm>
              <a:custGeom>
                <a:avLst/>
                <a:gdLst/>
                <a:ahLst/>
                <a:cxnLst/>
                <a:rect l="l" t="t" r="r" b="b"/>
                <a:pathLst>
                  <a:path w="680997" h="1546637" extrusionOk="0">
                    <a:moveTo>
                      <a:pt x="9707" y="1546637"/>
                    </a:moveTo>
                    <a:cubicBezTo>
                      <a:pt x="8755" y="1546637"/>
                      <a:pt x="7803" y="1546637"/>
                      <a:pt x="6850" y="1546637"/>
                    </a:cubicBezTo>
                    <a:cubicBezTo>
                      <a:pt x="2088" y="1544733"/>
                      <a:pt x="-770" y="1539970"/>
                      <a:pt x="182" y="1535208"/>
                    </a:cubicBezTo>
                    <a:cubicBezTo>
                      <a:pt x="110672" y="1162780"/>
                      <a:pt x="280218" y="807497"/>
                      <a:pt x="444048" y="463645"/>
                    </a:cubicBezTo>
                    <a:lnTo>
                      <a:pt x="663123" y="5493"/>
                    </a:lnTo>
                    <a:cubicBezTo>
                      <a:pt x="665028" y="730"/>
                      <a:pt x="670743" y="-1175"/>
                      <a:pt x="675505" y="730"/>
                    </a:cubicBezTo>
                    <a:cubicBezTo>
                      <a:pt x="680268" y="2635"/>
                      <a:pt x="682173" y="8350"/>
                      <a:pt x="680268" y="13112"/>
                    </a:cubicBezTo>
                    <a:lnTo>
                      <a:pt x="461193" y="471265"/>
                    </a:lnTo>
                    <a:cubicBezTo>
                      <a:pt x="297363" y="814165"/>
                      <a:pt x="128770" y="1169447"/>
                      <a:pt x="18280" y="1539970"/>
                    </a:cubicBezTo>
                    <a:cubicBezTo>
                      <a:pt x="17328" y="1543780"/>
                      <a:pt x="13518" y="1546637"/>
                      <a:pt x="9707" y="1546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19" name="Google Shape;319;p34"/>
              <p:cNvGrpSpPr/>
              <p:nvPr/>
            </p:nvGrpSpPr>
            <p:grpSpPr>
              <a:xfrm>
                <a:off x="4902517" y="2059304"/>
                <a:ext cx="2285999" cy="3002280"/>
                <a:chOff x="4902517" y="2059304"/>
                <a:chExt cx="2285999" cy="3002280"/>
              </a:xfrm>
            </p:grpSpPr>
            <p:sp>
              <p:nvSpPr>
                <p:cNvPr id="320" name="Google Shape;320;p34"/>
                <p:cNvSpPr/>
                <p:nvPr/>
              </p:nvSpPr>
              <p:spPr>
                <a:xfrm>
                  <a:off x="5052059" y="4639627"/>
                  <a:ext cx="2011680" cy="290512"/>
                </a:xfrm>
                <a:custGeom>
                  <a:avLst/>
                  <a:gdLst/>
                  <a:ahLst/>
                  <a:cxnLst/>
                  <a:rect l="l" t="t" r="r" b="b"/>
                  <a:pathLst>
                    <a:path w="2011680" h="290512" extrusionOk="0">
                      <a:moveTo>
                        <a:pt x="1715453" y="0"/>
                      </a:moveTo>
                      <a:lnTo>
                        <a:pt x="1999298" y="145732"/>
                      </a:lnTo>
                      <a:cubicBezTo>
                        <a:pt x="2006918" y="149542"/>
                        <a:pt x="2011680" y="158115"/>
                        <a:pt x="2011680" y="167640"/>
                      </a:cubicBezTo>
                      <a:lnTo>
                        <a:pt x="2003108" y="290513"/>
                      </a:lnTo>
                      <a:lnTo>
                        <a:pt x="2858" y="192405"/>
                      </a:lnTo>
                      <a:lnTo>
                        <a:pt x="0" y="146685"/>
                      </a:lnTo>
                      <a:lnTo>
                        <a:pt x="222885" y="15240"/>
                      </a:lnTo>
                      <a:lnTo>
                        <a:pt x="171545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34"/>
                <p:cNvSpPr/>
                <p:nvPr/>
              </p:nvSpPr>
              <p:spPr>
                <a:xfrm>
                  <a:off x="5030882" y="4784407"/>
                  <a:ext cx="2065333" cy="277177"/>
                </a:xfrm>
                <a:custGeom>
                  <a:avLst/>
                  <a:gdLst/>
                  <a:ahLst/>
                  <a:cxnLst/>
                  <a:rect l="l" t="t" r="r" b="b"/>
                  <a:pathLst>
                    <a:path w="2065333" h="277177" extrusionOk="0">
                      <a:moveTo>
                        <a:pt x="2065243" y="150495"/>
                      </a:moveTo>
                      <a:cubicBezTo>
                        <a:pt x="2064290" y="106680"/>
                        <a:pt x="2055718" y="63818"/>
                        <a:pt x="2044288" y="22860"/>
                      </a:cubicBezTo>
                      <a:cubicBezTo>
                        <a:pt x="2041430" y="10478"/>
                        <a:pt x="2030000" y="2858"/>
                        <a:pt x="2017618" y="2858"/>
                      </a:cubicBezTo>
                      <a:cubicBezTo>
                        <a:pt x="1955705" y="2858"/>
                        <a:pt x="1894746" y="2858"/>
                        <a:pt x="1832833" y="2858"/>
                      </a:cubicBezTo>
                      <a:cubicBezTo>
                        <a:pt x="1639475" y="2858"/>
                        <a:pt x="1446118" y="2858"/>
                        <a:pt x="1252761" y="2858"/>
                      </a:cubicBezTo>
                      <a:lnTo>
                        <a:pt x="594583" y="2858"/>
                      </a:lnTo>
                      <a:cubicBezTo>
                        <a:pt x="417418" y="2858"/>
                        <a:pt x="239300" y="8573"/>
                        <a:pt x="62135" y="953"/>
                      </a:cubicBezTo>
                      <a:cubicBezTo>
                        <a:pt x="52610" y="953"/>
                        <a:pt x="43085" y="0"/>
                        <a:pt x="33560" y="0"/>
                      </a:cubicBezTo>
                      <a:cubicBezTo>
                        <a:pt x="29750" y="0"/>
                        <a:pt x="24988" y="0"/>
                        <a:pt x="22130" y="1905"/>
                      </a:cubicBezTo>
                      <a:cubicBezTo>
                        <a:pt x="19273" y="3810"/>
                        <a:pt x="18320" y="7620"/>
                        <a:pt x="17368" y="11430"/>
                      </a:cubicBezTo>
                      <a:cubicBezTo>
                        <a:pt x="6890" y="55245"/>
                        <a:pt x="1175" y="100965"/>
                        <a:pt x="223" y="145733"/>
                      </a:cubicBezTo>
                      <a:cubicBezTo>
                        <a:pt x="-730" y="181928"/>
                        <a:pt x="1175" y="216218"/>
                        <a:pt x="9748" y="250508"/>
                      </a:cubicBezTo>
                      <a:cubicBezTo>
                        <a:pt x="10700" y="253365"/>
                        <a:pt x="11653" y="257175"/>
                        <a:pt x="12605" y="260033"/>
                      </a:cubicBezTo>
                      <a:cubicBezTo>
                        <a:pt x="21178" y="275273"/>
                        <a:pt x="42133" y="272415"/>
                        <a:pt x="56420" y="272415"/>
                      </a:cubicBezTo>
                      <a:cubicBezTo>
                        <a:pt x="79280" y="272415"/>
                        <a:pt x="101188" y="274320"/>
                        <a:pt x="124048" y="275273"/>
                      </a:cubicBezTo>
                      <a:cubicBezTo>
                        <a:pt x="167863" y="276225"/>
                        <a:pt x="211678" y="277178"/>
                        <a:pt x="255493" y="277178"/>
                      </a:cubicBezTo>
                      <a:cubicBezTo>
                        <a:pt x="355505" y="277178"/>
                        <a:pt x="455518" y="277178"/>
                        <a:pt x="555530" y="277178"/>
                      </a:cubicBezTo>
                      <a:cubicBezTo>
                        <a:pt x="680308" y="277178"/>
                        <a:pt x="805085" y="277178"/>
                        <a:pt x="930815" y="277178"/>
                      </a:cubicBezTo>
                      <a:cubicBezTo>
                        <a:pt x="1061308" y="277178"/>
                        <a:pt x="1191800" y="277178"/>
                        <a:pt x="1322293" y="277178"/>
                      </a:cubicBezTo>
                      <a:cubicBezTo>
                        <a:pt x="1439450" y="277178"/>
                        <a:pt x="1556608" y="277178"/>
                        <a:pt x="1673765" y="277178"/>
                      </a:cubicBezTo>
                      <a:cubicBezTo>
                        <a:pt x="1758538" y="277178"/>
                        <a:pt x="1842358" y="277178"/>
                        <a:pt x="1927130" y="277178"/>
                      </a:cubicBezTo>
                      <a:cubicBezTo>
                        <a:pt x="1959515" y="277178"/>
                        <a:pt x="1991900" y="277178"/>
                        <a:pt x="2024286" y="277178"/>
                      </a:cubicBezTo>
                      <a:cubicBezTo>
                        <a:pt x="2036668" y="277178"/>
                        <a:pt x="2047146" y="268605"/>
                        <a:pt x="2050955" y="257175"/>
                      </a:cubicBezTo>
                      <a:cubicBezTo>
                        <a:pt x="2059528" y="221933"/>
                        <a:pt x="2066196" y="186690"/>
                        <a:pt x="2065243" y="1504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34"/>
                <p:cNvSpPr/>
                <p:nvPr/>
              </p:nvSpPr>
              <p:spPr>
                <a:xfrm>
                  <a:off x="5044139" y="4679730"/>
                  <a:ext cx="1925303" cy="157864"/>
                </a:xfrm>
                <a:custGeom>
                  <a:avLst/>
                  <a:gdLst/>
                  <a:ahLst/>
                  <a:cxnLst/>
                  <a:rect l="l" t="t" r="r" b="b"/>
                  <a:pathLst>
                    <a:path w="1925303" h="157864" extrusionOk="0">
                      <a:moveTo>
                        <a:pt x="1851008" y="65625"/>
                      </a:moveTo>
                      <a:cubicBezTo>
                        <a:pt x="1805289" y="41813"/>
                        <a:pt x="1759568" y="19905"/>
                        <a:pt x="1703371" y="14190"/>
                      </a:cubicBezTo>
                      <a:cubicBezTo>
                        <a:pt x="1595739" y="2760"/>
                        <a:pt x="1486201" y="7522"/>
                        <a:pt x="1377616" y="10380"/>
                      </a:cubicBezTo>
                      <a:cubicBezTo>
                        <a:pt x="1026143" y="18952"/>
                        <a:pt x="675623" y="855"/>
                        <a:pt x="324151" y="855"/>
                      </a:cubicBezTo>
                      <a:cubicBezTo>
                        <a:pt x="265096" y="855"/>
                        <a:pt x="200326" y="-7718"/>
                        <a:pt x="148891" y="29430"/>
                      </a:cubicBezTo>
                      <a:cubicBezTo>
                        <a:pt x="139366" y="36097"/>
                        <a:pt x="130793" y="43717"/>
                        <a:pt x="121268" y="49432"/>
                      </a:cubicBezTo>
                      <a:cubicBezTo>
                        <a:pt x="96503" y="65625"/>
                        <a:pt x="66976" y="71340"/>
                        <a:pt x="41258" y="85627"/>
                      </a:cubicBezTo>
                      <a:cubicBezTo>
                        <a:pt x="15541" y="99915"/>
                        <a:pt x="-7319" y="129442"/>
                        <a:pt x="2206" y="157065"/>
                      </a:cubicBezTo>
                      <a:cubicBezTo>
                        <a:pt x="53641" y="161827"/>
                        <a:pt x="106981" y="143730"/>
                        <a:pt x="159368" y="144682"/>
                      </a:cubicBezTo>
                      <a:cubicBezTo>
                        <a:pt x="209851" y="145635"/>
                        <a:pt x="260333" y="144682"/>
                        <a:pt x="310816" y="144682"/>
                      </a:cubicBezTo>
                      <a:cubicBezTo>
                        <a:pt x="410828" y="144682"/>
                        <a:pt x="510841" y="144682"/>
                        <a:pt x="610853" y="144682"/>
                      </a:cubicBezTo>
                      <a:cubicBezTo>
                        <a:pt x="735631" y="144682"/>
                        <a:pt x="860408" y="144682"/>
                        <a:pt x="986139" y="144682"/>
                      </a:cubicBezTo>
                      <a:cubicBezTo>
                        <a:pt x="1116631" y="144682"/>
                        <a:pt x="1247123" y="144682"/>
                        <a:pt x="1377616" y="144682"/>
                      </a:cubicBezTo>
                      <a:cubicBezTo>
                        <a:pt x="1482391" y="144682"/>
                        <a:pt x="1584308" y="142777"/>
                        <a:pt x="1690036" y="142777"/>
                      </a:cubicBezTo>
                      <a:cubicBezTo>
                        <a:pt x="1728136" y="142777"/>
                        <a:pt x="1769093" y="135157"/>
                        <a:pt x="1806241" y="125632"/>
                      </a:cubicBezTo>
                      <a:cubicBezTo>
                        <a:pt x="1834816" y="118965"/>
                        <a:pt x="1896729" y="91342"/>
                        <a:pt x="1925304" y="104677"/>
                      </a:cubicBezTo>
                      <a:cubicBezTo>
                        <a:pt x="1899586" y="92295"/>
                        <a:pt x="1874821" y="78960"/>
                        <a:pt x="1851008" y="65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34"/>
                <p:cNvSpPr/>
                <p:nvPr/>
              </p:nvSpPr>
              <p:spPr>
                <a:xfrm>
                  <a:off x="5093017" y="4073842"/>
                  <a:ext cx="1845828" cy="710564"/>
                </a:xfrm>
                <a:custGeom>
                  <a:avLst/>
                  <a:gdLst/>
                  <a:ahLst/>
                  <a:cxnLst/>
                  <a:rect l="l" t="t" r="r" b="b"/>
                  <a:pathLst>
                    <a:path w="1845828" h="710564" extrusionOk="0">
                      <a:moveTo>
                        <a:pt x="1835468" y="299085"/>
                      </a:moveTo>
                      <a:cubicBezTo>
                        <a:pt x="1835468" y="287655"/>
                        <a:pt x="1836420" y="277177"/>
                        <a:pt x="1836420" y="268605"/>
                      </a:cubicBezTo>
                      <a:lnTo>
                        <a:pt x="1837373" y="266700"/>
                      </a:lnTo>
                      <a:lnTo>
                        <a:pt x="1835468" y="263842"/>
                      </a:lnTo>
                      <a:cubicBezTo>
                        <a:pt x="1834515" y="255270"/>
                        <a:pt x="1831658" y="248602"/>
                        <a:pt x="1824038" y="245745"/>
                      </a:cubicBezTo>
                      <a:lnTo>
                        <a:pt x="1679258" y="4763"/>
                      </a:lnTo>
                      <a:lnTo>
                        <a:pt x="294323" y="0"/>
                      </a:lnTo>
                      <a:lnTo>
                        <a:pt x="25717" y="226695"/>
                      </a:lnTo>
                      <a:cubicBezTo>
                        <a:pt x="9525" y="240982"/>
                        <a:pt x="0" y="260985"/>
                        <a:pt x="0" y="281940"/>
                      </a:cubicBezTo>
                      <a:lnTo>
                        <a:pt x="0" y="654367"/>
                      </a:lnTo>
                      <a:cubicBezTo>
                        <a:pt x="0" y="684847"/>
                        <a:pt x="24765" y="710565"/>
                        <a:pt x="56198" y="710565"/>
                      </a:cubicBezTo>
                      <a:lnTo>
                        <a:pt x="1779270" y="710565"/>
                      </a:lnTo>
                      <a:cubicBezTo>
                        <a:pt x="1809750" y="710565"/>
                        <a:pt x="1835468" y="685800"/>
                        <a:pt x="1835468" y="654367"/>
                      </a:cubicBezTo>
                      <a:cubicBezTo>
                        <a:pt x="1849755" y="545782"/>
                        <a:pt x="1848802" y="426720"/>
                        <a:pt x="1835468" y="2990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34"/>
                <p:cNvSpPr/>
                <p:nvPr/>
              </p:nvSpPr>
              <p:spPr>
                <a:xfrm>
                  <a:off x="5115877" y="4298632"/>
                  <a:ext cx="1798319" cy="28575"/>
                </a:xfrm>
                <a:custGeom>
                  <a:avLst/>
                  <a:gdLst/>
                  <a:ahLst/>
                  <a:cxnLst/>
                  <a:rect l="l" t="t" r="r" b="b"/>
                  <a:pathLst>
                    <a:path w="1798319" h="28575" extrusionOk="0">
                      <a:moveTo>
                        <a:pt x="1789748" y="28575"/>
                      </a:moveTo>
                      <a:cubicBezTo>
                        <a:pt x="1788795" y="28575"/>
                        <a:pt x="1788795" y="28575"/>
                        <a:pt x="1789748" y="28575"/>
                      </a:cubicBezTo>
                      <a:lnTo>
                        <a:pt x="9525" y="19050"/>
                      </a:lnTo>
                      <a:cubicBezTo>
                        <a:pt x="3810" y="19050"/>
                        <a:pt x="0" y="14288"/>
                        <a:pt x="0" y="9525"/>
                      </a:cubicBezTo>
                      <a:cubicBezTo>
                        <a:pt x="0" y="3810"/>
                        <a:pt x="4763" y="0"/>
                        <a:pt x="9525" y="0"/>
                      </a:cubicBezTo>
                      <a:cubicBezTo>
                        <a:pt x="9525" y="0"/>
                        <a:pt x="9525" y="0"/>
                        <a:pt x="9525" y="0"/>
                      </a:cubicBezTo>
                      <a:lnTo>
                        <a:pt x="1788795" y="9525"/>
                      </a:lnTo>
                      <a:cubicBezTo>
                        <a:pt x="1794510" y="9525"/>
                        <a:pt x="1798320" y="14288"/>
                        <a:pt x="1798320" y="19050"/>
                      </a:cubicBezTo>
                      <a:cubicBezTo>
                        <a:pt x="1798320" y="23813"/>
                        <a:pt x="1794510" y="28575"/>
                        <a:pt x="178974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34"/>
                <p:cNvSpPr/>
                <p:nvPr/>
              </p:nvSpPr>
              <p:spPr>
                <a:xfrm>
                  <a:off x="5091112" y="3829921"/>
                  <a:ext cx="1687830" cy="521097"/>
                </a:xfrm>
                <a:custGeom>
                  <a:avLst/>
                  <a:gdLst/>
                  <a:ahLst/>
                  <a:cxnLst/>
                  <a:rect l="l" t="t" r="r" b="b"/>
                  <a:pathLst>
                    <a:path w="1687830" h="521097" extrusionOk="0">
                      <a:moveTo>
                        <a:pt x="1665923" y="142003"/>
                      </a:moveTo>
                      <a:lnTo>
                        <a:pt x="17145" y="81"/>
                      </a:lnTo>
                      <a:cubicBezTo>
                        <a:pt x="7620" y="-872"/>
                        <a:pt x="0" y="6748"/>
                        <a:pt x="0" y="16273"/>
                      </a:cubicBezTo>
                      <a:lnTo>
                        <a:pt x="2858" y="341075"/>
                      </a:lnTo>
                      <a:cubicBezTo>
                        <a:pt x="2858" y="349648"/>
                        <a:pt x="9525" y="356316"/>
                        <a:pt x="17145" y="356316"/>
                      </a:cubicBezTo>
                      <a:lnTo>
                        <a:pt x="1687830" y="521098"/>
                      </a:lnTo>
                      <a:lnTo>
                        <a:pt x="1665923" y="14200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34"/>
                <p:cNvSpPr/>
                <p:nvPr/>
              </p:nvSpPr>
              <p:spPr>
                <a:xfrm>
                  <a:off x="5100637" y="3763327"/>
                  <a:ext cx="1903556" cy="229552"/>
                </a:xfrm>
                <a:custGeom>
                  <a:avLst/>
                  <a:gdLst/>
                  <a:ahLst/>
                  <a:cxnLst/>
                  <a:rect l="l" t="t" r="r" b="b"/>
                  <a:pathLst>
                    <a:path w="1903556" h="229552" extrusionOk="0">
                      <a:moveTo>
                        <a:pt x="238125" y="0"/>
                      </a:moveTo>
                      <a:cubicBezTo>
                        <a:pt x="228600" y="4763"/>
                        <a:pt x="0" y="73342"/>
                        <a:pt x="0" y="73342"/>
                      </a:cubicBezTo>
                      <a:lnTo>
                        <a:pt x="1632585" y="229553"/>
                      </a:lnTo>
                      <a:lnTo>
                        <a:pt x="1902143" y="45720"/>
                      </a:lnTo>
                      <a:cubicBezTo>
                        <a:pt x="1905000" y="43815"/>
                        <a:pt x="1903095" y="40005"/>
                        <a:pt x="1900238" y="40005"/>
                      </a:cubicBezTo>
                      <a:lnTo>
                        <a:pt x="23812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34"/>
                <p:cNvSpPr/>
                <p:nvPr/>
              </p:nvSpPr>
              <p:spPr>
                <a:xfrm>
                  <a:off x="5082020" y="3830777"/>
                  <a:ext cx="1637769" cy="201505"/>
                </a:xfrm>
                <a:custGeom>
                  <a:avLst/>
                  <a:gdLst/>
                  <a:ahLst/>
                  <a:cxnLst/>
                  <a:rect l="l" t="t" r="r" b="b"/>
                  <a:pathLst>
                    <a:path w="1637769" h="201505" extrusionOk="0">
                      <a:moveTo>
                        <a:pt x="519" y="19227"/>
                      </a:moveTo>
                      <a:cubicBezTo>
                        <a:pt x="-1386" y="26847"/>
                        <a:pt x="2424" y="36372"/>
                        <a:pt x="4329" y="46850"/>
                      </a:cubicBezTo>
                      <a:cubicBezTo>
                        <a:pt x="10044" y="76377"/>
                        <a:pt x="10044" y="107810"/>
                        <a:pt x="10997" y="137337"/>
                      </a:cubicBezTo>
                      <a:cubicBezTo>
                        <a:pt x="11949" y="146862"/>
                        <a:pt x="11949" y="157340"/>
                        <a:pt x="17664" y="165912"/>
                      </a:cubicBezTo>
                      <a:cubicBezTo>
                        <a:pt x="24332" y="176390"/>
                        <a:pt x="35762" y="181152"/>
                        <a:pt x="47192" y="184962"/>
                      </a:cubicBezTo>
                      <a:cubicBezTo>
                        <a:pt x="132917" y="213537"/>
                        <a:pt x="226262" y="196392"/>
                        <a:pt x="315797" y="191629"/>
                      </a:cubicBezTo>
                      <a:cubicBezTo>
                        <a:pt x="527252" y="180200"/>
                        <a:pt x="747279" y="234492"/>
                        <a:pt x="948257" y="166865"/>
                      </a:cubicBezTo>
                      <a:cubicBezTo>
                        <a:pt x="996834" y="150672"/>
                        <a:pt x="1043507" y="126860"/>
                        <a:pt x="1093989" y="113525"/>
                      </a:cubicBezTo>
                      <a:cubicBezTo>
                        <a:pt x="1177809" y="91617"/>
                        <a:pt x="1265439" y="99237"/>
                        <a:pt x="1352117" y="98285"/>
                      </a:cubicBezTo>
                      <a:cubicBezTo>
                        <a:pt x="1434984" y="98285"/>
                        <a:pt x="1517852" y="90665"/>
                        <a:pt x="1599767" y="76377"/>
                      </a:cubicBezTo>
                      <a:cubicBezTo>
                        <a:pt x="1615007" y="73520"/>
                        <a:pt x="1645487" y="64947"/>
                        <a:pt x="1635962" y="43040"/>
                      </a:cubicBezTo>
                      <a:cubicBezTo>
                        <a:pt x="1629294" y="27800"/>
                        <a:pt x="1615007" y="37325"/>
                        <a:pt x="1602624" y="38277"/>
                      </a:cubicBezTo>
                      <a:cubicBezTo>
                        <a:pt x="1554047" y="43040"/>
                        <a:pt x="1502612" y="34467"/>
                        <a:pt x="1454034" y="33515"/>
                      </a:cubicBezTo>
                      <a:cubicBezTo>
                        <a:pt x="1349259" y="30657"/>
                        <a:pt x="1245437" y="31610"/>
                        <a:pt x="1140662" y="29704"/>
                      </a:cubicBezTo>
                      <a:cubicBezTo>
                        <a:pt x="920634" y="24942"/>
                        <a:pt x="701559" y="19227"/>
                        <a:pt x="481532" y="14465"/>
                      </a:cubicBezTo>
                      <a:cubicBezTo>
                        <a:pt x="375804" y="11607"/>
                        <a:pt x="269124" y="9702"/>
                        <a:pt x="163397" y="6845"/>
                      </a:cubicBezTo>
                      <a:cubicBezTo>
                        <a:pt x="121487" y="5892"/>
                        <a:pt x="59574" y="-7443"/>
                        <a:pt x="19569" y="5892"/>
                      </a:cubicBezTo>
                      <a:cubicBezTo>
                        <a:pt x="8139" y="7797"/>
                        <a:pt x="2424" y="12560"/>
                        <a:pt x="519" y="19227"/>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6725602" y="3801650"/>
                  <a:ext cx="326892" cy="549369"/>
                </a:xfrm>
                <a:custGeom>
                  <a:avLst/>
                  <a:gdLst/>
                  <a:ahLst/>
                  <a:cxnLst/>
                  <a:rect l="l" t="t" r="r" b="b"/>
                  <a:pathLst>
                    <a:path w="326892" h="549369" extrusionOk="0">
                      <a:moveTo>
                        <a:pt x="266700" y="2634"/>
                      </a:moveTo>
                      <a:lnTo>
                        <a:pt x="0" y="182657"/>
                      </a:lnTo>
                      <a:cubicBezTo>
                        <a:pt x="0" y="182657"/>
                        <a:pt x="52388" y="549369"/>
                        <a:pt x="52388" y="549369"/>
                      </a:cubicBezTo>
                      <a:cubicBezTo>
                        <a:pt x="52388" y="546512"/>
                        <a:pt x="66675" y="533177"/>
                        <a:pt x="68580" y="531272"/>
                      </a:cubicBezTo>
                      <a:cubicBezTo>
                        <a:pt x="96203" y="499839"/>
                        <a:pt x="123825" y="469359"/>
                        <a:pt x="150495" y="437927"/>
                      </a:cubicBezTo>
                      <a:cubicBezTo>
                        <a:pt x="185738" y="397922"/>
                        <a:pt x="220028" y="358869"/>
                        <a:pt x="255270" y="318864"/>
                      </a:cubicBezTo>
                      <a:cubicBezTo>
                        <a:pt x="269557" y="302672"/>
                        <a:pt x="284797" y="285527"/>
                        <a:pt x="299085" y="269334"/>
                      </a:cubicBezTo>
                      <a:cubicBezTo>
                        <a:pt x="306705" y="261714"/>
                        <a:pt x="313372" y="253142"/>
                        <a:pt x="320992" y="245522"/>
                      </a:cubicBezTo>
                      <a:cubicBezTo>
                        <a:pt x="323850" y="242664"/>
                        <a:pt x="326707" y="238854"/>
                        <a:pt x="326707" y="235044"/>
                      </a:cubicBezTo>
                      <a:cubicBezTo>
                        <a:pt x="327660" y="230282"/>
                        <a:pt x="324803" y="226472"/>
                        <a:pt x="320992" y="224567"/>
                      </a:cubicBezTo>
                      <a:cubicBezTo>
                        <a:pt x="310515" y="219804"/>
                        <a:pt x="297180" y="236949"/>
                        <a:pt x="290513" y="243617"/>
                      </a:cubicBezTo>
                      <a:cubicBezTo>
                        <a:pt x="280035" y="254094"/>
                        <a:pt x="270510" y="264572"/>
                        <a:pt x="260985" y="275049"/>
                      </a:cubicBezTo>
                      <a:cubicBezTo>
                        <a:pt x="242888" y="294099"/>
                        <a:pt x="225742" y="313149"/>
                        <a:pt x="207645" y="332199"/>
                      </a:cubicBezTo>
                      <a:cubicBezTo>
                        <a:pt x="180975" y="360774"/>
                        <a:pt x="154305" y="389349"/>
                        <a:pt x="128588" y="417924"/>
                      </a:cubicBezTo>
                      <a:lnTo>
                        <a:pt x="74295" y="176942"/>
                      </a:lnTo>
                      <a:lnTo>
                        <a:pt x="280988" y="26447"/>
                      </a:lnTo>
                      <a:cubicBezTo>
                        <a:pt x="284797" y="23589"/>
                        <a:pt x="290513" y="20732"/>
                        <a:pt x="290513" y="15017"/>
                      </a:cubicBezTo>
                      <a:cubicBezTo>
                        <a:pt x="289560" y="2634"/>
                        <a:pt x="277178" y="-4033"/>
                        <a:pt x="266700" y="2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6732267" y="3833812"/>
                  <a:ext cx="295277" cy="490537"/>
                </a:xfrm>
                <a:custGeom>
                  <a:avLst/>
                  <a:gdLst/>
                  <a:ahLst/>
                  <a:cxnLst/>
                  <a:rect l="l" t="t" r="r" b="b"/>
                  <a:pathLst>
                    <a:path w="295277" h="490537" extrusionOk="0">
                      <a:moveTo>
                        <a:pt x="269560" y="0"/>
                      </a:moveTo>
                      <a:lnTo>
                        <a:pt x="11432" y="186690"/>
                      </a:lnTo>
                      <a:cubicBezTo>
                        <a:pt x="-11428" y="295275"/>
                        <a:pt x="955" y="385763"/>
                        <a:pt x="40007" y="490538"/>
                      </a:cubicBezTo>
                      <a:lnTo>
                        <a:pt x="295277" y="202882"/>
                      </a:lnTo>
                      <a:lnTo>
                        <a:pt x="26956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5095752" y="3826070"/>
                  <a:ext cx="1650927" cy="171572"/>
                </a:xfrm>
                <a:custGeom>
                  <a:avLst/>
                  <a:gdLst/>
                  <a:ahLst/>
                  <a:cxnLst/>
                  <a:rect l="l" t="t" r="r" b="b"/>
                  <a:pathLst>
                    <a:path w="1650927" h="171572" extrusionOk="0">
                      <a:moveTo>
                        <a:pt x="1641280" y="171573"/>
                      </a:moveTo>
                      <a:cubicBezTo>
                        <a:pt x="1640328" y="171573"/>
                        <a:pt x="1640328" y="171573"/>
                        <a:pt x="1641280" y="171573"/>
                      </a:cubicBezTo>
                      <a:lnTo>
                        <a:pt x="8695" y="19173"/>
                      </a:lnTo>
                      <a:cubicBezTo>
                        <a:pt x="3933" y="18220"/>
                        <a:pt x="-830" y="14410"/>
                        <a:pt x="123" y="8695"/>
                      </a:cubicBezTo>
                      <a:cubicBezTo>
                        <a:pt x="1075" y="3933"/>
                        <a:pt x="4885" y="-830"/>
                        <a:pt x="10600" y="123"/>
                      </a:cubicBezTo>
                      <a:lnTo>
                        <a:pt x="1642233" y="152523"/>
                      </a:lnTo>
                      <a:cubicBezTo>
                        <a:pt x="1646995" y="153475"/>
                        <a:pt x="1651758" y="157285"/>
                        <a:pt x="1650805" y="163000"/>
                      </a:cubicBezTo>
                      <a:cubicBezTo>
                        <a:pt x="1649853" y="167762"/>
                        <a:pt x="1646043" y="171573"/>
                        <a:pt x="1641280" y="171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6739181" y="3802623"/>
                  <a:ext cx="259545" cy="196923"/>
                </a:xfrm>
                <a:custGeom>
                  <a:avLst/>
                  <a:gdLst/>
                  <a:ahLst/>
                  <a:cxnLst/>
                  <a:rect l="l" t="t" r="r" b="b"/>
                  <a:pathLst>
                    <a:path w="259545" h="196923" extrusionOk="0">
                      <a:moveTo>
                        <a:pt x="9281" y="196924"/>
                      </a:moveTo>
                      <a:cubicBezTo>
                        <a:pt x="6424" y="196924"/>
                        <a:pt x="3566" y="195971"/>
                        <a:pt x="1662" y="193114"/>
                      </a:cubicBezTo>
                      <a:cubicBezTo>
                        <a:pt x="-1196" y="189304"/>
                        <a:pt x="-244" y="182636"/>
                        <a:pt x="3566" y="179779"/>
                      </a:cubicBezTo>
                      <a:lnTo>
                        <a:pt x="244549" y="1661"/>
                      </a:lnTo>
                      <a:cubicBezTo>
                        <a:pt x="248359" y="-1196"/>
                        <a:pt x="255026" y="-243"/>
                        <a:pt x="257884" y="3566"/>
                      </a:cubicBezTo>
                      <a:cubicBezTo>
                        <a:pt x="260741" y="7376"/>
                        <a:pt x="259789" y="14044"/>
                        <a:pt x="255979" y="16901"/>
                      </a:cubicBezTo>
                      <a:lnTo>
                        <a:pt x="14997" y="195019"/>
                      </a:lnTo>
                      <a:cubicBezTo>
                        <a:pt x="13091" y="196924"/>
                        <a:pt x="11187" y="196924"/>
                        <a:pt x="9281" y="1969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5004029" y="3104197"/>
                  <a:ext cx="1746341" cy="293370"/>
                </a:xfrm>
                <a:custGeom>
                  <a:avLst/>
                  <a:gdLst/>
                  <a:ahLst/>
                  <a:cxnLst/>
                  <a:rect l="l" t="t" r="r" b="b"/>
                  <a:pathLst>
                    <a:path w="1746341" h="293370" extrusionOk="0">
                      <a:moveTo>
                        <a:pt x="1550123" y="0"/>
                      </a:moveTo>
                      <a:lnTo>
                        <a:pt x="1742528" y="262890"/>
                      </a:lnTo>
                      <a:cubicBezTo>
                        <a:pt x="1752053" y="275273"/>
                        <a:pt x="1742528" y="293370"/>
                        <a:pt x="1727288" y="293370"/>
                      </a:cubicBezTo>
                      <a:lnTo>
                        <a:pt x="31838" y="291465"/>
                      </a:lnTo>
                      <a:cubicBezTo>
                        <a:pt x="14693" y="291465"/>
                        <a:pt x="-7214" y="286703"/>
                        <a:pt x="2311" y="273368"/>
                      </a:cubicBezTo>
                      <a:lnTo>
                        <a:pt x="188048" y="0"/>
                      </a:lnTo>
                      <a:lnTo>
                        <a:pt x="155012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4992052" y="3337559"/>
                  <a:ext cx="1775459" cy="558165"/>
                </a:xfrm>
                <a:custGeom>
                  <a:avLst/>
                  <a:gdLst/>
                  <a:ahLst/>
                  <a:cxnLst/>
                  <a:rect l="l" t="t" r="r" b="b"/>
                  <a:pathLst>
                    <a:path w="1775459" h="558165" extrusionOk="0">
                      <a:moveTo>
                        <a:pt x="1693545" y="558165"/>
                      </a:moveTo>
                      <a:lnTo>
                        <a:pt x="81915" y="558165"/>
                      </a:lnTo>
                      <a:cubicBezTo>
                        <a:pt x="37147" y="558165"/>
                        <a:pt x="0" y="521970"/>
                        <a:pt x="0" y="476250"/>
                      </a:cubicBezTo>
                      <a:lnTo>
                        <a:pt x="0" y="81915"/>
                      </a:lnTo>
                      <a:cubicBezTo>
                        <a:pt x="0" y="37148"/>
                        <a:pt x="36195" y="0"/>
                        <a:pt x="81915" y="0"/>
                      </a:cubicBezTo>
                      <a:lnTo>
                        <a:pt x="1693545" y="0"/>
                      </a:lnTo>
                      <a:cubicBezTo>
                        <a:pt x="1738313" y="0"/>
                        <a:pt x="1775460" y="36195"/>
                        <a:pt x="1775460" y="81915"/>
                      </a:cubicBezTo>
                      <a:lnTo>
                        <a:pt x="1775460" y="476250"/>
                      </a:lnTo>
                      <a:cubicBezTo>
                        <a:pt x="1775460" y="521018"/>
                        <a:pt x="1739265" y="558165"/>
                        <a:pt x="1693545" y="5581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5122439" y="3458527"/>
                  <a:ext cx="76458" cy="358140"/>
                </a:xfrm>
                <a:custGeom>
                  <a:avLst/>
                  <a:gdLst/>
                  <a:ahLst/>
                  <a:cxnLst/>
                  <a:rect l="l" t="t" r="r" b="b"/>
                  <a:pathLst>
                    <a:path w="76458" h="358140" extrusionOk="0">
                      <a:moveTo>
                        <a:pt x="72496" y="358140"/>
                      </a:moveTo>
                      <a:cubicBezTo>
                        <a:pt x="74401" y="351472"/>
                        <a:pt x="75353" y="344805"/>
                        <a:pt x="73448" y="338138"/>
                      </a:cubicBezTo>
                      <a:cubicBezTo>
                        <a:pt x="73448" y="333375"/>
                        <a:pt x="73448" y="327660"/>
                        <a:pt x="73448" y="326707"/>
                      </a:cubicBezTo>
                      <a:cubicBezTo>
                        <a:pt x="73448" y="316230"/>
                        <a:pt x="73448" y="304800"/>
                        <a:pt x="73448" y="294322"/>
                      </a:cubicBezTo>
                      <a:lnTo>
                        <a:pt x="73448" y="188595"/>
                      </a:lnTo>
                      <a:cubicBezTo>
                        <a:pt x="73448" y="130492"/>
                        <a:pt x="77258" y="72390"/>
                        <a:pt x="76306" y="15240"/>
                      </a:cubicBezTo>
                      <a:cubicBezTo>
                        <a:pt x="76306" y="9525"/>
                        <a:pt x="75353" y="4763"/>
                        <a:pt x="73448" y="952"/>
                      </a:cubicBezTo>
                      <a:cubicBezTo>
                        <a:pt x="51541" y="952"/>
                        <a:pt x="30586" y="0"/>
                        <a:pt x="8678" y="0"/>
                      </a:cubicBezTo>
                      <a:cubicBezTo>
                        <a:pt x="6773" y="4763"/>
                        <a:pt x="5821" y="9525"/>
                        <a:pt x="5821" y="15240"/>
                      </a:cubicBezTo>
                      <a:cubicBezTo>
                        <a:pt x="5821" y="75247"/>
                        <a:pt x="2963" y="136207"/>
                        <a:pt x="2963" y="197167"/>
                      </a:cubicBezTo>
                      <a:cubicBezTo>
                        <a:pt x="2963" y="248603"/>
                        <a:pt x="-3704" y="305753"/>
                        <a:pt x="2963" y="356235"/>
                      </a:cubicBezTo>
                      <a:cubicBezTo>
                        <a:pt x="25823" y="356235"/>
                        <a:pt x="49636" y="357188"/>
                        <a:pt x="72496" y="35814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34"/>
                <p:cNvSpPr/>
                <p:nvPr/>
              </p:nvSpPr>
              <p:spPr>
                <a:xfrm>
                  <a:off x="5246811" y="3455670"/>
                  <a:ext cx="81472" cy="362902"/>
                </a:xfrm>
                <a:custGeom>
                  <a:avLst/>
                  <a:gdLst/>
                  <a:ahLst/>
                  <a:cxnLst/>
                  <a:rect l="l" t="t" r="r" b="b"/>
                  <a:pathLst>
                    <a:path w="81472" h="362902" extrusionOk="0">
                      <a:moveTo>
                        <a:pt x="10035" y="356235"/>
                      </a:moveTo>
                      <a:cubicBezTo>
                        <a:pt x="10035" y="358140"/>
                        <a:pt x="10035" y="359092"/>
                        <a:pt x="10988" y="360998"/>
                      </a:cubicBezTo>
                      <a:cubicBezTo>
                        <a:pt x="33848" y="361950"/>
                        <a:pt x="57660" y="362902"/>
                        <a:pt x="80521" y="362902"/>
                      </a:cubicBezTo>
                      <a:cubicBezTo>
                        <a:pt x="80521" y="360998"/>
                        <a:pt x="81473" y="359092"/>
                        <a:pt x="81473" y="356235"/>
                      </a:cubicBezTo>
                      <a:cubicBezTo>
                        <a:pt x="81473" y="299085"/>
                        <a:pt x="79568" y="242887"/>
                        <a:pt x="75758" y="185737"/>
                      </a:cubicBezTo>
                      <a:cubicBezTo>
                        <a:pt x="73853" y="157162"/>
                        <a:pt x="75758" y="127635"/>
                        <a:pt x="74806" y="99060"/>
                      </a:cubicBezTo>
                      <a:cubicBezTo>
                        <a:pt x="73853" y="70485"/>
                        <a:pt x="69091" y="41910"/>
                        <a:pt x="73853" y="14288"/>
                      </a:cubicBezTo>
                      <a:cubicBezTo>
                        <a:pt x="74806" y="10477"/>
                        <a:pt x="74806" y="7620"/>
                        <a:pt x="73853" y="3810"/>
                      </a:cubicBezTo>
                      <a:cubicBezTo>
                        <a:pt x="58613" y="2858"/>
                        <a:pt x="43373" y="1905"/>
                        <a:pt x="27181" y="0"/>
                      </a:cubicBezTo>
                      <a:cubicBezTo>
                        <a:pt x="19560" y="0"/>
                        <a:pt x="11941" y="0"/>
                        <a:pt x="4321" y="0"/>
                      </a:cubicBezTo>
                      <a:cubicBezTo>
                        <a:pt x="-4252" y="55245"/>
                        <a:pt x="2416" y="115252"/>
                        <a:pt x="3368" y="171450"/>
                      </a:cubicBezTo>
                      <a:cubicBezTo>
                        <a:pt x="6226" y="233362"/>
                        <a:pt x="10035" y="294323"/>
                        <a:pt x="10035" y="356235"/>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34"/>
                <p:cNvSpPr/>
                <p:nvPr/>
              </p:nvSpPr>
              <p:spPr>
                <a:xfrm>
                  <a:off x="6101911" y="3444275"/>
                  <a:ext cx="556941" cy="386594"/>
                </a:xfrm>
                <a:custGeom>
                  <a:avLst/>
                  <a:gdLst/>
                  <a:ahLst/>
                  <a:cxnLst/>
                  <a:rect l="l" t="t" r="r" b="b"/>
                  <a:pathLst>
                    <a:path w="556941" h="386594" extrusionOk="0">
                      <a:moveTo>
                        <a:pt x="53143" y="13300"/>
                      </a:moveTo>
                      <a:cubicBezTo>
                        <a:pt x="37903" y="18062"/>
                        <a:pt x="25521" y="23777"/>
                        <a:pt x="18853" y="32350"/>
                      </a:cubicBezTo>
                      <a:cubicBezTo>
                        <a:pt x="-19247" y="76165"/>
                        <a:pt x="12186" y="266665"/>
                        <a:pt x="12186" y="325720"/>
                      </a:cubicBezTo>
                      <a:cubicBezTo>
                        <a:pt x="12186" y="413350"/>
                        <a:pt x="121723" y="380012"/>
                        <a:pt x="179826" y="381918"/>
                      </a:cubicBezTo>
                      <a:cubicBezTo>
                        <a:pt x="285553" y="384775"/>
                        <a:pt x="393186" y="380012"/>
                        <a:pt x="498913" y="377155"/>
                      </a:cubicBezTo>
                      <a:cubicBezTo>
                        <a:pt x="522726" y="377155"/>
                        <a:pt x="541776" y="359057"/>
                        <a:pt x="544633" y="335245"/>
                      </a:cubicBezTo>
                      <a:cubicBezTo>
                        <a:pt x="555111" y="241900"/>
                        <a:pt x="570351" y="92357"/>
                        <a:pt x="534156" y="33302"/>
                      </a:cubicBezTo>
                      <a:cubicBezTo>
                        <a:pt x="512248" y="-3845"/>
                        <a:pt x="410331" y="4727"/>
                        <a:pt x="329368" y="4727"/>
                      </a:cubicBezTo>
                      <a:cubicBezTo>
                        <a:pt x="280791" y="3775"/>
                        <a:pt x="126486" y="-9560"/>
                        <a:pt x="53143" y="1330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5358765" y="2894647"/>
                  <a:ext cx="1823098" cy="197167"/>
                </a:xfrm>
                <a:custGeom>
                  <a:avLst/>
                  <a:gdLst/>
                  <a:ahLst/>
                  <a:cxnLst/>
                  <a:rect l="l" t="t" r="r" b="b"/>
                  <a:pathLst>
                    <a:path w="1823098" h="197167" extrusionOk="0">
                      <a:moveTo>
                        <a:pt x="1467803" y="0"/>
                      </a:moveTo>
                      <a:cubicBezTo>
                        <a:pt x="1478280" y="6668"/>
                        <a:pt x="1674495" y="34290"/>
                        <a:pt x="1808798" y="79058"/>
                      </a:cubicBezTo>
                      <a:cubicBezTo>
                        <a:pt x="1825942" y="84773"/>
                        <a:pt x="1827848" y="98108"/>
                        <a:pt x="1813560" y="109538"/>
                      </a:cubicBezTo>
                      <a:lnTo>
                        <a:pt x="1692592" y="197168"/>
                      </a:lnTo>
                      <a:lnTo>
                        <a:pt x="63817" y="137160"/>
                      </a:lnTo>
                      <a:lnTo>
                        <a:pt x="0" y="45720"/>
                      </a:lnTo>
                      <a:lnTo>
                        <a:pt x="146780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5269554" y="3139779"/>
                  <a:ext cx="351148" cy="191112"/>
                </a:xfrm>
                <a:custGeom>
                  <a:avLst/>
                  <a:gdLst/>
                  <a:ahLst/>
                  <a:cxnLst/>
                  <a:rect l="l" t="t" r="r" b="b"/>
                  <a:pathLst>
                    <a:path w="351148" h="191112" extrusionOk="0">
                      <a:moveTo>
                        <a:pt x="122548" y="191113"/>
                      </a:moveTo>
                      <a:lnTo>
                        <a:pt x="3486" y="134916"/>
                      </a:lnTo>
                      <a:cubicBezTo>
                        <a:pt x="1581" y="134916"/>
                        <a:pt x="-1277" y="97768"/>
                        <a:pt x="628" y="97768"/>
                      </a:cubicBezTo>
                      <a:lnTo>
                        <a:pt x="245421" y="128248"/>
                      </a:lnTo>
                      <a:cubicBezTo>
                        <a:pt x="247326" y="128248"/>
                        <a:pt x="350196" y="-16532"/>
                        <a:pt x="351148" y="1566"/>
                      </a:cubicBezTo>
                      <a:lnTo>
                        <a:pt x="310191" y="146346"/>
                      </a:lnTo>
                      <a:cubicBezTo>
                        <a:pt x="309238" y="154918"/>
                        <a:pt x="124453" y="191113"/>
                        <a:pt x="122548" y="1911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5278126" y="2942272"/>
                  <a:ext cx="348290" cy="367665"/>
                </a:xfrm>
                <a:custGeom>
                  <a:avLst/>
                  <a:gdLst/>
                  <a:ahLst/>
                  <a:cxnLst/>
                  <a:rect l="l" t="t" r="r" b="b"/>
                  <a:pathLst>
                    <a:path w="348290" h="367665" extrusionOk="0">
                      <a:moveTo>
                        <a:pt x="119691" y="367665"/>
                      </a:moveTo>
                      <a:lnTo>
                        <a:pt x="628" y="311468"/>
                      </a:lnTo>
                      <a:cubicBezTo>
                        <a:pt x="-1277" y="311468"/>
                        <a:pt x="1581" y="0"/>
                        <a:pt x="3486" y="0"/>
                      </a:cubicBezTo>
                      <a:lnTo>
                        <a:pt x="338766" y="37148"/>
                      </a:lnTo>
                      <a:cubicBezTo>
                        <a:pt x="340671" y="37148"/>
                        <a:pt x="347338" y="161925"/>
                        <a:pt x="348291" y="179070"/>
                      </a:cubicBezTo>
                      <a:lnTo>
                        <a:pt x="307333" y="323850"/>
                      </a:lnTo>
                      <a:cubicBezTo>
                        <a:pt x="306381" y="331470"/>
                        <a:pt x="121596" y="367665"/>
                        <a:pt x="119691" y="3676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5385434" y="2974192"/>
                  <a:ext cx="1803082" cy="357652"/>
                </a:xfrm>
                <a:custGeom>
                  <a:avLst/>
                  <a:gdLst/>
                  <a:ahLst/>
                  <a:cxnLst/>
                  <a:rect l="l" t="t" r="r" b="b"/>
                  <a:pathLst>
                    <a:path w="1803082" h="357652" extrusionOk="0">
                      <a:moveTo>
                        <a:pt x="1785938" y="357653"/>
                      </a:moveTo>
                      <a:lnTo>
                        <a:pt x="6668" y="357653"/>
                      </a:lnTo>
                      <a:cubicBezTo>
                        <a:pt x="2858" y="357653"/>
                        <a:pt x="0" y="354795"/>
                        <a:pt x="0" y="350985"/>
                      </a:cubicBezTo>
                      <a:lnTo>
                        <a:pt x="0" y="17610"/>
                      </a:lnTo>
                      <a:cubicBezTo>
                        <a:pt x="0" y="8085"/>
                        <a:pt x="7620" y="465"/>
                        <a:pt x="17145" y="465"/>
                      </a:cubicBezTo>
                      <a:lnTo>
                        <a:pt x="1757363" y="465"/>
                      </a:lnTo>
                      <a:cubicBezTo>
                        <a:pt x="1766888" y="465"/>
                        <a:pt x="1800225" y="-4297"/>
                        <a:pt x="1803083" y="16658"/>
                      </a:cubicBezTo>
                      <a:lnTo>
                        <a:pt x="1803083" y="340508"/>
                      </a:lnTo>
                      <a:cubicBezTo>
                        <a:pt x="1803083" y="350033"/>
                        <a:pt x="1795463" y="357653"/>
                        <a:pt x="1785938" y="3576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5372100" y="2932747"/>
                  <a:ext cx="1775474" cy="229552"/>
                </a:xfrm>
                <a:custGeom>
                  <a:avLst/>
                  <a:gdLst/>
                  <a:ahLst/>
                  <a:cxnLst/>
                  <a:rect l="l" t="t" r="r" b="b"/>
                  <a:pathLst>
                    <a:path w="1775474" h="229552" extrusionOk="0">
                      <a:moveTo>
                        <a:pt x="0" y="65723"/>
                      </a:moveTo>
                      <a:lnTo>
                        <a:pt x="17145" y="229553"/>
                      </a:lnTo>
                      <a:lnTo>
                        <a:pt x="1206818" y="88583"/>
                      </a:lnTo>
                      <a:lnTo>
                        <a:pt x="1775460" y="41910"/>
                      </a:lnTo>
                      <a:cubicBezTo>
                        <a:pt x="1778318" y="40958"/>
                        <a:pt x="1372553" y="0"/>
                        <a:pt x="1369695" y="0"/>
                      </a:cubicBezTo>
                      <a:lnTo>
                        <a:pt x="0" y="65723"/>
                      </a:ln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009447" y="2974657"/>
                  <a:ext cx="20955" cy="360045"/>
                </a:xfrm>
                <a:custGeom>
                  <a:avLst/>
                  <a:gdLst/>
                  <a:ahLst/>
                  <a:cxnLst/>
                  <a:rect l="l" t="t" r="r" b="b"/>
                  <a:pathLst>
                    <a:path w="20955" h="360045" extrusionOk="0">
                      <a:moveTo>
                        <a:pt x="9525" y="360045"/>
                      </a:moveTo>
                      <a:cubicBezTo>
                        <a:pt x="9525" y="360045"/>
                        <a:pt x="9525" y="360045"/>
                        <a:pt x="9525" y="360045"/>
                      </a:cubicBezTo>
                      <a:cubicBezTo>
                        <a:pt x="3810" y="360045"/>
                        <a:pt x="0" y="355283"/>
                        <a:pt x="0" y="350520"/>
                      </a:cubicBezTo>
                      <a:lnTo>
                        <a:pt x="1905" y="9525"/>
                      </a:lnTo>
                      <a:cubicBezTo>
                        <a:pt x="1905" y="3810"/>
                        <a:pt x="5715" y="0"/>
                        <a:pt x="11430" y="0"/>
                      </a:cubicBezTo>
                      <a:cubicBezTo>
                        <a:pt x="11430" y="0"/>
                        <a:pt x="11430" y="0"/>
                        <a:pt x="11430" y="0"/>
                      </a:cubicBezTo>
                      <a:cubicBezTo>
                        <a:pt x="17145" y="0"/>
                        <a:pt x="20955" y="4763"/>
                        <a:pt x="20955" y="9525"/>
                      </a:cubicBezTo>
                      <a:lnTo>
                        <a:pt x="19050" y="350520"/>
                      </a:lnTo>
                      <a:cubicBezTo>
                        <a:pt x="19050" y="356235"/>
                        <a:pt x="15240" y="360045"/>
                        <a:pt x="9525" y="360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5486400" y="2976562"/>
                  <a:ext cx="19050" cy="367665"/>
                </a:xfrm>
                <a:custGeom>
                  <a:avLst/>
                  <a:gdLst/>
                  <a:ahLst/>
                  <a:cxnLst/>
                  <a:rect l="l" t="t" r="r" b="b"/>
                  <a:pathLst>
                    <a:path w="19050" h="367665" extrusionOk="0">
                      <a:moveTo>
                        <a:pt x="9525" y="367665"/>
                      </a:moveTo>
                      <a:cubicBezTo>
                        <a:pt x="3810" y="367665"/>
                        <a:pt x="0" y="363855"/>
                        <a:pt x="0" y="358140"/>
                      </a:cubicBezTo>
                      <a:lnTo>
                        <a:pt x="0" y="9525"/>
                      </a:lnTo>
                      <a:cubicBezTo>
                        <a:pt x="0" y="3810"/>
                        <a:pt x="3810" y="0"/>
                        <a:pt x="9525" y="0"/>
                      </a:cubicBezTo>
                      <a:cubicBezTo>
                        <a:pt x="15240" y="0"/>
                        <a:pt x="19050" y="3810"/>
                        <a:pt x="19050" y="9525"/>
                      </a:cubicBezTo>
                      <a:lnTo>
                        <a:pt x="19050" y="358140"/>
                      </a:lnTo>
                      <a:cubicBezTo>
                        <a:pt x="19050" y="363855"/>
                        <a:pt x="15240" y="367665"/>
                        <a:pt x="9525" y="3676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34"/>
                <p:cNvSpPr/>
                <p:nvPr/>
              </p:nvSpPr>
              <p:spPr>
                <a:xfrm>
                  <a:off x="6933247" y="2976562"/>
                  <a:ext cx="23812" cy="372427"/>
                </a:xfrm>
                <a:custGeom>
                  <a:avLst/>
                  <a:gdLst/>
                  <a:ahLst/>
                  <a:cxnLst/>
                  <a:rect l="l" t="t" r="r" b="b"/>
                  <a:pathLst>
                    <a:path w="23812" h="372427" extrusionOk="0">
                      <a:moveTo>
                        <a:pt x="9525" y="372428"/>
                      </a:moveTo>
                      <a:cubicBezTo>
                        <a:pt x="9525" y="372428"/>
                        <a:pt x="9525" y="372428"/>
                        <a:pt x="9525" y="372428"/>
                      </a:cubicBezTo>
                      <a:cubicBezTo>
                        <a:pt x="3810" y="372428"/>
                        <a:pt x="0" y="367665"/>
                        <a:pt x="0" y="362903"/>
                      </a:cubicBezTo>
                      <a:lnTo>
                        <a:pt x="4763" y="9525"/>
                      </a:lnTo>
                      <a:cubicBezTo>
                        <a:pt x="4763" y="3810"/>
                        <a:pt x="8572" y="0"/>
                        <a:pt x="14288" y="0"/>
                      </a:cubicBezTo>
                      <a:cubicBezTo>
                        <a:pt x="20003" y="0"/>
                        <a:pt x="23813" y="4763"/>
                        <a:pt x="23813" y="9525"/>
                      </a:cubicBezTo>
                      <a:lnTo>
                        <a:pt x="19050" y="362903"/>
                      </a:lnTo>
                      <a:cubicBezTo>
                        <a:pt x="19050" y="367665"/>
                        <a:pt x="14288" y="372428"/>
                        <a:pt x="9525" y="3724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34"/>
                <p:cNvSpPr/>
                <p:nvPr/>
              </p:nvSpPr>
              <p:spPr>
                <a:xfrm>
                  <a:off x="5013007" y="3368040"/>
                  <a:ext cx="1724977" cy="20954"/>
                </a:xfrm>
                <a:custGeom>
                  <a:avLst/>
                  <a:gdLst/>
                  <a:ahLst/>
                  <a:cxnLst/>
                  <a:rect l="l" t="t" r="r" b="b"/>
                  <a:pathLst>
                    <a:path w="1724977" h="20954" extrusionOk="0">
                      <a:moveTo>
                        <a:pt x="9525" y="20955"/>
                      </a:moveTo>
                      <a:cubicBezTo>
                        <a:pt x="3810" y="20955"/>
                        <a:pt x="0" y="17145"/>
                        <a:pt x="0" y="11430"/>
                      </a:cubicBezTo>
                      <a:cubicBezTo>
                        <a:pt x="0" y="5715"/>
                        <a:pt x="3810" y="1905"/>
                        <a:pt x="9525" y="1905"/>
                      </a:cubicBezTo>
                      <a:lnTo>
                        <a:pt x="1715452" y="0"/>
                      </a:lnTo>
                      <a:cubicBezTo>
                        <a:pt x="1715452" y="0"/>
                        <a:pt x="1715452" y="0"/>
                        <a:pt x="1715452" y="0"/>
                      </a:cubicBezTo>
                      <a:cubicBezTo>
                        <a:pt x="1721168" y="0"/>
                        <a:pt x="1724977" y="3810"/>
                        <a:pt x="1724977" y="9525"/>
                      </a:cubicBezTo>
                      <a:cubicBezTo>
                        <a:pt x="1724977" y="15240"/>
                        <a:pt x="1721168" y="19050"/>
                        <a:pt x="1715452" y="19050"/>
                      </a:cubicBezTo>
                      <a:lnTo>
                        <a:pt x="9525" y="20955"/>
                      </a:lnTo>
                      <a:cubicBezTo>
                        <a:pt x="9525" y="20955"/>
                        <a:pt x="9525" y="20955"/>
                        <a:pt x="9525"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34"/>
                <p:cNvSpPr/>
                <p:nvPr/>
              </p:nvSpPr>
              <p:spPr>
                <a:xfrm>
                  <a:off x="5102542" y="4772025"/>
                  <a:ext cx="1779270" cy="22859"/>
                </a:xfrm>
                <a:custGeom>
                  <a:avLst/>
                  <a:gdLst/>
                  <a:ahLst/>
                  <a:cxnLst/>
                  <a:rect l="l" t="t" r="r" b="b"/>
                  <a:pathLst>
                    <a:path w="1779270" h="22859" extrusionOk="0">
                      <a:moveTo>
                        <a:pt x="1769745" y="22860"/>
                      </a:moveTo>
                      <a:cubicBezTo>
                        <a:pt x="1769745" y="22860"/>
                        <a:pt x="1769745" y="22860"/>
                        <a:pt x="1769745" y="22860"/>
                      </a:cubicBezTo>
                      <a:lnTo>
                        <a:pt x="9525" y="19050"/>
                      </a:lnTo>
                      <a:cubicBezTo>
                        <a:pt x="3810" y="19050"/>
                        <a:pt x="0" y="14288"/>
                        <a:pt x="0" y="9525"/>
                      </a:cubicBezTo>
                      <a:cubicBezTo>
                        <a:pt x="0" y="3810"/>
                        <a:pt x="4763" y="0"/>
                        <a:pt x="9525" y="0"/>
                      </a:cubicBezTo>
                      <a:lnTo>
                        <a:pt x="1769745" y="3810"/>
                      </a:lnTo>
                      <a:cubicBezTo>
                        <a:pt x="1775460" y="3810"/>
                        <a:pt x="1779270" y="8572"/>
                        <a:pt x="1779270" y="13335"/>
                      </a:cubicBezTo>
                      <a:cubicBezTo>
                        <a:pt x="1779270" y="18097"/>
                        <a:pt x="1774508" y="22860"/>
                        <a:pt x="1769745"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34"/>
                <p:cNvSpPr/>
                <p:nvPr/>
              </p:nvSpPr>
              <p:spPr>
                <a:xfrm>
                  <a:off x="5567239" y="4225290"/>
                  <a:ext cx="1196585" cy="138112"/>
                </a:xfrm>
                <a:custGeom>
                  <a:avLst/>
                  <a:gdLst/>
                  <a:ahLst/>
                  <a:cxnLst/>
                  <a:rect l="l" t="t" r="r" b="b"/>
                  <a:pathLst>
                    <a:path w="1196585" h="138112" extrusionOk="0">
                      <a:moveTo>
                        <a:pt x="1186938" y="138113"/>
                      </a:moveTo>
                      <a:cubicBezTo>
                        <a:pt x="1186938" y="138113"/>
                        <a:pt x="1185985" y="138113"/>
                        <a:pt x="1186938" y="138113"/>
                      </a:cubicBezTo>
                      <a:cubicBezTo>
                        <a:pt x="964053" y="117157"/>
                        <a:pt x="735453" y="93345"/>
                        <a:pt x="515425" y="70485"/>
                      </a:cubicBezTo>
                      <a:cubicBezTo>
                        <a:pt x="348738" y="53340"/>
                        <a:pt x="176335" y="35242"/>
                        <a:pt x="8695" y="19050"/>
                      </a:cubicBezTo>
                      <a:cubicBezTo>
                        <a:pt x="3933" y="18097"/>
                        <a:pt x="-830" y="14288"/>
                        <a:pt x="123" y="8572"/>
                      </a:cubicBezTo>
                      <a:cubicBezTo>
                        <a:pt x="1075" y="3810"/>
                        <a:pt x="4885" y="0"/>
                        <a:pt x="10600" y="0"/>
                      </a:cubicBezTo>
                      <a:cubicBezTo>
                        <a:pt x="178240" y="16192"/>
                        <a:pt x="350643" y="34290"/>
                        <a:pt x="517330" y="51435"/>
                      </a:cubicBezTo>
                      <a:cubicBezTo>
                        <a:pt x="738310" y="74295"/>
                        <a:pt x="965958" y="98107"/>
                        <a:pt x="1187890" y="119063"/>
                      </a:cubicBezTo>
                      <a:cubicBezTo>
                        <a:pt x="1192653" y="120015"/>
                        <a:pt x="1197415" y="123825"/>
                        <a:pt x="1196463" y="129540"/>
                      </a:cubicBezTo>
                      <a:cubicBezTo>
                        <a:pt x="1195510" y="134303"/>
                        <a:pt x="1191700" y="138113"/>
                        <a:pt x="1186938" y="138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34"/>
                <p:cNvSpPr/>
                <p:nvPr/>
              </p:nvSpPr>
              <p:spPr>
                <a:xfrm>
                  <a:off x="5434965" y="4208144"/>
                  <a:ext cx="79057" cy="26670"/>
                </a:xfrm>
                <a:custGeom>
                  <a:avLst/>
                  <a:gdLst/>
                  <a:ahLst/>
                  <a:cxnLst/>
                  <a:rect l="l" t="t" r="r" b="b"/>
                  <a:pathLst>
                    <a:path w="79057" h="26670" extrusionOk="0">
                      <a:moveTo>
                        <a:pt x="69532" y="26670"/>
                      </a:moveTo>
                      <a:cubicBezTo>
                        <a:pt x="69532" y="26670"/>
                        <a:pt x="68580" y="26670"/>
                        <a:pt x="68580" y="26670"/>
                      </a:cubicBezTo>
                      <a:cubicBezTo>
                        <a:pt x="48577" y="23813"/>
                        <a:pt x="28575" y="21908"/>
                        <a:pt x="8572" y="19050"/>
                      </a:cubicBezTo>
                      <a:cubicBezTo>
                        <a:pt x="3810" y="18098"/>
                        <a:pt x="0" y="13335"/>
                        <a:pt x="0" y="8573"/>
                      </a:cubicBezTo>
                      <a:cubicBezTo>
                        <a:pt x="952" y="3810"/>
                        <a:pt x="5715" y="0"/>
                        <a:pt x="10477" y="0"/>
                      </a:cubicBezTo>
                      <a:cubicBezTo>
                        <a:pt x="30480" y="2858"/>
                        <a:pt x="50482" y="4763"/>
                        <a:pt x="70485" y="7620"/>
                      </a:cubicBezTo>
                      <a:cubicBezTo>
                        <a:pt x="75247" y="8573"/>
                        <a:pt x="79057" y="13335"/>
                        <a:pt x="79057" y="18098"/>
                      </a:cubicBezTo>
                      <a:cubicBezTo>
                        <a:pt x="79057" y="22860"/>
                        <a:pt x="74295" y="26670"/>
                        <a:pt x="69532"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34"/>
                <p:cNvSpPr/>
                <p:nvPr/>
              </p:nvSpPr>
              <p:spPr>
                <a:xfrm>
                  <a:off x="5225292" y="4187067"/>
                  <a:ext cx="197435" cy="37270"/>
                </a:xfrm>
                <a:custGeom>
                  <a:avLst/>
                  <a:gdLst/>
                  <a:ahLst/>
                  <a:cxnLst/>
                  <a:rect l="l" t="t" r="r" b="b"/>
                  <a:pathLst>
                    <a:path w="197435" h="37270" extrusionOk="0">
                      <a:moveTo>
                        <a:pt x="187765" y="37270"/>
                      </a:moveTo>
                      <a:cubicBezTo>
                        <a:pt x="186813" y="37270"/>
                        <a:pt x="186813" y="37270"/>
                        <a:pt x="187765" y="37270"/>
                      </a:cubicBezTo>
                      <a:cubicBezTo>
                        <a:pt x="153475" y="34413"/>
                        <a:pt x="117280" y="30602"/>
                        <a:pt x="82990" y="26792"/>
                      </a:cubicBezTo>
                      <a:cubicBezTo>
                        <a:pt x="58225" y="23935"/>
                        <a:pt x="32508" y="21077"/>
                        <a:pt x="8695" y="19173"/>
                      </a:cubicBezTo>
                      <a:cubicBezTo>
                        <a:pt x="3933" y="18220"/>
                        <a:pt x="-830" y="14410"/>
                        <a:pt x="123" y="8695"/>
                      </a:cubicBezTo>
                      <a:cubicBezTo>
                        <a:pt x="1075" y="3933"/>
                        <a:pt x="4885" y="-830"/>
                        <a:pt x="10600" y="123"/>
                      </a:cubicBezTo>
                      <a:cubicBezTo>
                        <a:pt x="35365" y="2027"/>
                        <a:pt x="61083" y="4885"/>
                        <a:pt x="85848" y="7742"/>
                      </a:cubicBezTo>
                      <a:cubicBezTo>
                        <a:pt x="120138" y="11552"/>
                        <a:pt x="155380" y="15363"/>
                        <a:pt x="188718" y="18220"/>
                      </a:cubicBezTo>
                      <a:cubicBezTo>
                        <a:pt x="194433" y="18220"/>
                        <a:pt x="198243" y="22983"/>
                        <a:pt x="197290" y="28698"/>
                      </a:cubicBezTo>
                      <a:cubicBezTo>
                        <a:pt x="196338" y="33460"/>
                        <a:pt x="192528" y="37270"/>
                        <a:pt x="187765" y="372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34"/>
                <p:cNvSpPr/>
                <p:nvPr/>
              </p:nvSpPr>
              <p:spPr>
                <a:xfrm>
                  <a:off x="6694975" y="3838392"/>
                  <a:ext cx="69227" cy="64000"/>
                </a:xfrm>
                <a:custGeom>
                  <a:avLst/>
                  <a:gdLst/>
                  <a:ahLst/>
                  <a:cxnLst/>
                  <a:rect l="l" t="t" r="r" b="b"/>
                  <a:pathLst>
                    <a:path w="69227" h="64000" extrusionOk="0">
                      <a:moveTo>
                        <a:pt x="9672" y="64000"/>
                      </a:moveTo>
                      <a:cubicBezTo>
                        <a:pt x="4909" y="64000"/>
                        <a:pt x="1100" y="60190"/>
                        <a:pt x="147" y="55427"/>
                      </a:cubicBezTo>
                      <a:cubicBezTo>
                        <a:pt x="-806" y="50665"/>
                        <a:pt x="3005" y="44950"/>
                        <a:pt x="7767" y="44950"/>
                      </a:cubicBezTo>
                      <a:cubicBezTo>
                        <a:pt x="27769" y="42092"/>
                        <a:pt x="45867" y="25900"/>
                        <a:pt x="50630" y="6850"/>
                      </a:cubicBezTo>
                      <a:cubicBezTo>
                        <a:pt x="51582" y="2088"/>
                        <a:pt x="57297" y="-770"/>
                        <a:pt x="62059" y="183"/>
                      </a:cubicBezTo>
                      <a:cubicBezTo>
                        <a:pt x="66822" y="1135"/>
                        <a:pt x="70632" y="6850"/>
                        <a:pt x="68727" y="11613"/>
                      </a:cubicBezTo>
                      <a:cubicBezTo>
                        <a:pt x="62059" y="38283"/>
                        <a:pt x="37294" y="60190"/>
                        <a:pt x="10625" y="64000"/>
                      </a:cubicBezTo>
                      <a:cubicBezTo>
                        <a:pt x="10625" y="64000"/>
                        <a:pt x="10625" y="64000"/>
                        <a:pt x="9672" y="64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34"/>
                <p:cNvSpPr/>
                <p:nvPr/>
              </p:nvSpPr>
              <p:spPr>
                <a:xfrm>
                  <a:off x="6157912" y="3887152"/>
                  <a:ext cx="495300" cy="19050"/>
                </a:xfrm>
                <a:custGeom>
                  <a:avLst/>
                  <a:gdLst/>
                  <a:ahLst/>
                  <a:cxnLst/>
                  <a:rect l="l" t="t" r="r" b="b"/>
                  <a:pathLst>
                    <a:path w="495300" h="19050" extrusionOk="0">
                      <a:moveTo>
                        <a:pt x="485775" y="19050"/>
                      </a:moveTo>
                      <a:lnTo>
                        <a:pt x="9525" y="19050"/>
                      </a:lnTo>
                      <a:cubicBezTo>
                        <a:pt x="3810" y="19050"/>
                        <a:pt x="0" y="15240"/>
                        <a:pt x="0" y="9525"/>
                      </a:cubicBezTo>
                      <a:cubicBezTo>
                        <a:pt x="0" y="3810"/>
                        <a:pt x="3810" y="0"/>
                        <a:pt x="9525" y="0"/>
                      </a:cubicBezTo>
                      <a:lnTo>
                        <a:pt x="485775" y="0"/>
                      </a:lnTo>
                      <a:cubicBezTo>
                        <a:pt x="491490" y="0"/>
                        <a:pt x="495300" y="3810"/>
                        <a:pt x="495300" y="9525"/>
                      </a:cubicBezTo>
                      <a:cubicBezTo>
                        <a:pt x="495300" y="15240"/>
                        <a:pt x="491490" y="19050"/>
                        <a:pt x="485775"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34"/>
                <p:cNvSpPr/>
                <p:nvPr/>
              </p:nvSpPr>
              <p:spPr>
                <a:xfrm>
                  <a:off x="5139451" y="4381500"/>
                  <a:ext cx="224075" cy="339598"/>
                </a:xfrm>
                <a:custGeom>
                  <a:avLst/>
                  <a:gdLst/>
                  <a:ahLst/>
                  <a:cxnLst/>
                  <a:rect l="l" t="t" r="r" b="b"/>
                  <a:pathLst>
                    <a:path w="224075" h="339598" extrusionOk="0">
                      <a:moveTo>
                        <a:pt x="214551" y="325755"/>
                      </a:moveTo>
                      <a:cubicBezTo>
                        <a:pt x="211693" y="219075"/>
                        <a:pt x="214551" y="112395"/>
                        <a:pt x="224076" y="6668"/>
                      </a:cubicBezTo>
                      <a:cubicBezTo>
                        <a:pt x="224076" y="4763"/>
                        <a:pt x="224076" y="1905"/>
                        <a:pt x="224076" y="0"/>
                      </a:cubicBezTo>
                      <a:cubicBezTo>
                        <a:pt x="195501" y="953"/>
                        <a:pt x="166926" y="2857"/>
                        <a:pt x="139303" y="4763"/>
                      </a:cubicBezTo>
                      <a:cubicBezTo>
                        <a:pt x="103108" y="6668"/>
                        <a:pt x="41196" y="953"/>
                        <a:pt x="16431" y="33338"/>
                      </a:cubicBezTo>
                      <a:cubicBezTo>
                        <a:pt x="5001" y="48578"/>
                        <a:pt x="3096" y="69532"/>
                        <a:pt x="2143" y="89535"/>
                      </a:cubicBezTo>
                      <a:cubicBezTo>
                        <a:pt x="-714" y="149543"/>
                        <a:pt x="-714" y="208597"/>
                        <a:pt x="2143" y="268605"/>
                      </a:cubicBezTo>
                      <a:cubicBezTo>
                        <a:pt x="2143" y="272415"/>
                        <a:pt x="2143" y="276225"/>
                        <a:pt x="2143" y="280035"/>
                      </a:cubicBezTo>
                      <a:cubicBezTo>
                        <a:pt x="3096" y="298132"/>
                        <a:pt x="5001" y="317182"/>
                        <a:pt x="19288" y="328613"/>
                      </a:cubicBezTo>
                      <a:cubicBezTo>
                        <a:pt x="27861" y="335280"/>
                        <a:pt x="38338" y="337185"/>
                        <a:pt x="48816" y="338138"/>
                      </a:cubicBezTo>
                      <a:cubicBezTo>
                        <a:pt x="95488" y="342900"/>
                        <a:pt x="141208" y="334328"/>
                        <a:pt x="188833" y="336232"/>
                      </a:cubicBezTo>
                      <a:cubicBezTo>
                        <a:pt x="197406" y="336232"/>
                        <a:pt x="205978" y="337185"/>
                        <a:pt x="214551" y="337185"/>
                      </a:cubicBezTo>
                      <a:cubicBezTo>
                        <a:pt x="214551" y="333375"/>
                        <a:pt x="214551" y="329565"/>
                        <a:pt x="214551" y="325755"/>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34"/>
                <p:cNvSpPr/>
                <p:nvPr/>
              </p:nvSpPr>
              <p:spPr>
                <a:xfrm>
                  <a:off x="5474970" y="4378253"/>
                  <a:ext cx="1117282" cy="352998"/>
                </a:xfrm>
                <a:custGeom>
                  <a:avLst/>
                  <a:gdLst/>
                  <a:ahLst/>
                  <a:cxnLst/>
                  <a:rect l="l" t="t" r="r" b="b"/>
                  <a:pathLst>
                    <a:path w="1117282" h="352998" extrusionOk="0">
                      <a:moveTo>
                        <a:pt x="1117283" y="5152"/>
                      </a:moveTo>
                      <a:cubicBezTo>
                        <a:pt x="930593" y="-563"/>
                        <a:pt x="743902" y="-563"/>
                        <a:pt x="556260" y="1341"/>
                      </a:cubicBezTo>
                      <a:cubicBezTo>
                        <a:pt x="372427" y="3247"/>
                        <a:pt x="185738" y="-2468"/>
                        <a:pt x="0" y="1341"/>
                      </a:cubicBezTo>
                      <a:cubicBezTo>
                        <a:pt x="0" y="3247"/>
                        <a:pt x="0" y="5152"/>
                        <a:pt x="0" y="7057"/>
                      </a:cubicBezTo>
                      <a:cubicBezTo>
                        <a:pt x="952" y="116594"/>
                        <a:pt x="2858" y="225179"/>
                        <a:pt x="952" y="334716"/>
                      </a:cubicBezTo>
                      <a:cubicBezTo>
                        <a:pt x="952" y="338527"/>
                        <a:pt x="1905" y="342337"/>
                        <a:pt x="1905" y="346147"/>
                      </a:cubicBezTo>
                      <a:cubicBezTo>
                        <a:pt x="13335" y="346147"/>
                        <a:pt x="24765" y="347099"/>
                        <a:pt x="36195" y="347099"/>
                      </a:cubicBezTo>
                      <a:cubicBezTo>
                        <a:pt x="152400" y="350909"/>
                        <a:pt x="269558" y="353766"/>
                        <a:pt x="385763" y="352814"/>
                      </a:cubicBezTo>
                      <a:cubicBezTo>
                        <a:pt x="618172" y="350909"/>
                        <a:pt x="850583" y="333764"/>
                        <a:pt x="1082040" y="348052"/>
                      </a:cubicBezTo>
                      <a:cubicBezTo>
                        <a:pt x="1087755" y="348052"/>
                        <a:pt x="1094423" y="349004"/>
                        <a:pt x="1100137" y="349004"/>
                      </a:cubicBezTo>
                      <a:cubicBezTo>
                        <a:pt x="1106805" y="233752"/>
                        <a:pt x="1112520" y="119452"/>
                        <a:pt x="1117283" y="5152"/>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34"/>
                <p:cNvSpPr/>
                <p:nvPr/>
              </p:nvSpPr>
              <p:spPr>
                <a:xfrm>
                  <a:off x="6609397" y="4384357"/>
                  <a:ext cx="71437" cy="346710"/>
                </a:xfrm>
                <a:custGeom>
                  <a:avLst/>
                  <a:gdLst/>
                  <a:ahLst/>
                  <a:cxnLst/>
                  <a:rect l="l" t="t" r="r" b="b"/>
                  <a:pathLst>
                    <a:path w="71437" h="346710" extrusionOk="0">
                      <a:moveTo>
                        <a:pt x="16193" y="0"/>
                      </a:moveTo>
                      <a:cubicBezTo>
                        <a:pt x="16193" y="6668"/>
                        <a:pt x="16193" y="14288"/>
                        <a:pt x="15240" y="20955"/>
                      </a:cubicBezTo>
                      <a:cubicBezTo>
                        <a:pt x="10478" y="128588"/>
                        <a:pt x="4763" y="236220"/>
                        <a:pt x="0" y="343853"/>
                      </a:cubicBezTo>
                      <a:cubicBezTo>
                        <a:pt x="17145" y="344805"/>
                        <a:pt x="35243" y="345758"/>
                        <a:pt x="52388" y="346710"/>
                      </a:cubicBezTo>
                      <a:cubicBezTo>
                        <a:pt x="58103" y="231458"/>
                        <a:pt x="64770" y="116205"/>
                        <a:pt x="71438" y="953"/>
                      </a:cubicBezTo>
                      <a:cubicBezTo>
                        <a:pt x="53340" y="953"/>
                        <a:pt x="34290" y="0"/>
                        <a:pt x="16193" y="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34"/>
                <p:cNvSpPr/>
                <p:nvPr/>
              </p:nvSpPr>
              <p:spPr>
                <a:xfrm>
                  <a:off x="6695122" y="4387215"/>
                  <a:ext cx="179788" cy="346100"/>
                </a:xfrm>
                <a:custGeom>
                  <a:avLst/>
                  <a:gdLst/>
                  <a:ahLst/>
                  <a:cxnLst/>
                  <a:rect l="l" t="t" r="r" b="b"/>
                  <a:pathLst>
                    <a:path w="179788" h="346100" extrusionOk="0">
                      <a:moveTo>
                        <a:pt x="175260" y="188595"/>
                      </a:moveTo>
                      <a:cubicBezTo>
                        <a:pt x="178118" y="140970"/>
                        <a:pt x="194310" y="41910"/>
                        <a:pt x="140970" y="13335"/>
                      </a:cubicBezTo>
                      <a:cubicBezTo>
                        <a:pt x="124778" y="4763"/>
                        <a:pt x="106680" y="3810"/>
                        <a:pt x="88583" y="2857"/>
                      </a:cubicBezTo>
                      <a:cubicBezTo>
                        <a:pt x="65722" y="1905"/>
                        <a:pt x="42863" y="953"/>
                        <a:pt x="19050" y="0"/>
                      </a:cubicBezTo>
                      <a:cubicBezTo>
                        <a:pt x="18097" y="8572"/>
                        <a:pt x="18097" y="16192"/>
                        <a:pt x="17145" y="24765"/>
                      </a:cubicBezTo>
                      <a:cubicBezTo>
                        <a:pt x="10478" y="131445"/>
                        <a:pt x="4763" y="238125"/>
                        <a:pt x="0" y="345757"/>
                      </a:cubicBezTo>
                      <a:cubicBezTo>
                        <a:pt x="35243" y="346710"/>
                        <a:pt x="69533" y="345757"/>
                        <a:pt x="104775" y="341947"/>
                      </a:cubicBezTo>
                      <a:cubicBezTo>
                        <a:pt x="123825" y="339090"/>
                        <a:pt x="143828" y="335280"/>
                        <a:pt x="159068" y="322897"/>
                      </a:cubicBezTo>
                      <a:cubicBezTo>
                        <a:pt x="186690" y="299085"/>
                        <a:pt x="173355" y="221932"/>
                        <a:pt x="175260" y="188595"/>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34"/>
                <p:cNvSpPr/>
                <p:nvPr/>
              </p:nvSpPr>
              <p:spPr>
                <a:xfrm>
                  <a:off x="5135879" y="4812030"/>
                  <a:ext cx="1849754" cy="213359"/>
                </a:xfrm>
                <a:custGeom>
                  <a:avLst/>
                  <a:gdLst/>
                  <a:ahLst/>
                  <a:cxnLst/>
                  <a:rect l="l" t="t" r="r" b="b"/>
                  <a:pathLst>
                    <a:path w="1849754" h="213359" extrusionOk="0">
                      <a:moveTo>
                        <a:pt x="1782127" y="213360"/>
                      </a:moveTo>
                      <a:lnTo>
                        <a:pt x="67628" y="213360"/>
                      </a:lnTo>
                      <a:cubicBezTo>
                        <a:pt x="20955" y="213360"/>
                        <a:pt x="0" y="158115"/>
                        <a:pt x="0" y="106680"/>
                      </a:cubicBezTo>
                      <a:cubicBezTo>
                        <a:pt x="0" y="55245"/>
                        <a:pt x="20955" y="0"/>
                        <a:pt x="67628" y="0"/>
                      </a:cubicBezTo>
                      <a:lnTo>
                        <a:pt x="1782127" y="0"/>
                      </a:lnTo>
                      <a:cubicBezTo>
                        <a:pt x="1828800" y="0"/>
                        <a:pt x="1849755" y="55245"/>
                        <a:pt x="1849755" y="106680"/>
                      </a:cubicBezTo>
                      <a:cubicBezTo>
                        <a:pt x="1849755" y="159067"/>
                        <a:pt x="1828800" y="213360"/>
                        <a:pt x="1782127" y="213360"/>
                      </a:cubicBezTo>
                      <a:close/>
                      <a:moveTo>
                        <a:pt x="66675" y="20002"/>
                      </a:moveTo>
                      <a:cubicBezTo>
                        <a:pt x="34290" y="20002"/>
                        <a:pt x="18098" y="63817"/>
                        <a:pt x="18098" y="107632"/>
                      </a:cubicBezTo>
                      <a:cubicBezTo>
                        <a:pt x="18098" y="151447"/>
                        <a:pt x="35242" y="195263"/>
                        <a:pt x="66675" y="195263"/>
                      </a:cubicBezTo>
                      <a:lnTo>
                        <a:pt x="1781175" y="195263"/>
                      </a:lnTo>
                      <a:cubicBezTo>
                        <a:pt x="1813560" y="195263"/>
                        <a:pt x="1829752" y="151447"/>
                        <a:pt x="1829752" y="107632"/>
                      </a:cubicBezTo>
                      <a:cubicBezTo>
                        <a:pt x="1829752" y="63817"/>
                        <a:pt x="1812608" y="20002"/>
                        <a:pt x="1781175" y="20002"/>
                      </a:cubicBezTo>
                      <a:lnTo>
                        <a:pt x="66675" y="20002"/>
                      </a:ln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34"/>
                <p:cNvSpPr/>
                <p:nvPr/>
              </p:nvSpPr>
              <p:spPr>
                <a:xfrm>
                  <a:off x="6629375" y="4865369"/>
                  <a:ext cx="170546" cy="106680"/>
                </a:xfrm>
                <a:custGeom>
                  <a:avLst/>
                  <a:gdLst/>
                  <a:ahLst/>
                  <a:cxnLst/>
                  <a:rect l="l" t="t" r="r" b="b"/>
                  <a:pathLst>
                    <a:path w="170546" h="106680" extrusionOk="0">
                      <a:moveTo>
                        <a:pt x="117182" y="0"/>
                      </a:moveTo>
                      <a:lnTo>
                        <a:pt x="53365" y="0"/>
                      </a:lnTo>
                      <a:cubicBezTo>
                        <a:pt x="25742" y="0"/>
                        <a:pt x="-928" y="24765"/>
                        <a:pt x="25" y="53340"/>
                      </a:cubicBezTo>
                      <a:cubicBezTo>
                        <a:pt x="977" y="81915"/>
                        <a:pt x="23837" y="106680"/>
                        <a:pt x="53365" y="106680"/>
                      </a:cubicBezTo>
                      <a:lnTo>
                        <a:pt x="117182" y="106680"/>
                      </a:lnTo>
                      <a:cubicBezTo>
                        <a:pt x="144805" y="106680"/>
                        <a:pt x="171475" y="81915"/>
                        <a:pt x="170522" y="53340"/>
                      </a:cubicBezTo>
                      <a:cubicBezTo>
                        <a:pt x="169570" y="24765"/>
                        <a:pt x="146710" y="0"/>
                        <a:pt x="117182" y="0"/>
                      </a:cubicBez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34"/>
                <p:cNvSpPr/>
                <p:nvPr/>
              </p:nvSpPr>
              <p:spPr>
                <a:xfrm>
                  <a:off x="6746557" y="4005262"/>
                  <a:ext cx="288607" cy="278130"/>
                </a:xfrm>
                <a:custGeom>
                  <a:avLst/>
                  <a:gdLst/>
                  <a:ahLst/>
                  <a:cxnLst/>
                  <a:rect l="l" t="t" r="r" b="b"/>
                  <a:pathLst>
                    <a:path w="288607" h="278130" extrusionOk="0">
                      <a:moveTo>
                        <a:pt x="9525" y="278130"/>
                      </a:moveTo>
                      <a:cubicBezTo>
                        <a:pt x="6667" y="278130"/>
                        <a:pt x="4762" y="277178"/>
                        <a:pt x="2857" y="275273"/>
                      </a:cubicBezTo>
                      <a:cubicBezTo>
                        <a:pt x="-952" y="271463"/>
                        <a:pt x="-952" y="265748"/>
                        <a:pt x="2857" y="261938"/>
                      </a:cubicBezTo>
                      <a:lnTo>
                        <a:pt x="272415" y="2857"/>
                      </a:lnTo>
                      <a:cubicBezTo>
                        <a:pt x="276225" y="-952"/>
                        <a:pt x="281940" y="-952"/>
                        <a:pt x="285750" y="2857"/>
                      </a:cubicBezTo>
                      <a:cubicBezTo>
                        <a:pt x="289560" y="6668"/>
                        <a:pt x="289560" y="12382"/>
                        <a:pt x="285750" y="16193"/>
                      </a:cubicBezTo>
                      <a:lnTo>
                        <a:pt x="16192" y="275273"/>
                      </a:lnTo>
                      <a:cubicBezTo>
                        <a:pt x="14287" y="277178"/>
                        <a:pt x="12382" y="278130"/>
                        <a:pt x="9525" y="278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34"/>
                <p:cNvSpPr/>
                <p:nvPr/>
              </p:nvSpPr>
              <p:spPr>
                <a:xfrm>
                  <a:off x="6738416" y="3955212"/>
                  <a:ext cx="290600" cy="252932"/>
                </a:xfrm>
                <a:custGeom>
                  <a:avLst/>
                  <a:gdLst/>
                  <a:ahLst/>
                  <a:cxnLst/>
                  <a:rect l="l" t="t" r="r" b="b"/>
                  <a:pathLst>
                    <a:path w="290600" h="252932" extrusionOk="0">
                      <a:moveTo>
                        <a:pt x="10046" y="252933"/>
                      </a:moveTo>
                      <a:cubicBezTo>
                        <a:pt x="7188" y="252933"/>
                        <a:pt x="4330" y="251981"/>
                        <a:pt x="2426" y="250075"/>
                      </a:cubicBezTo>
                      <a:cubicBezTo>
                        <a:pt x="-1385" y="246265"/>
                        <a:pt x="-432" y="240550"/>
                        <a:pt x="3378" y="236740"/>
                      </a:cubicBezTo>
                      <a:lnTo>
                        <a:pt x="274840" y="2425"/>
                      </a:lnTo>
                      <a:cubicBezTo>
                        <a:pt x="278651" y="-1385"/>
                        <a:pt x="284365" y="-432"/>
                        <a:pt x="288176" y="3378"/>
                      </a:cubicBezTo>
                      <a:cubicBezTo>
                        <a:pt x="291986" y="7188"/>
                        <a:pt x="291033" y="12903"/>
                        <a:pt x="287223" y="16713"/>
                      </a:cubicBezTo>
                      <a:lnTo>
                        <a:pt x="15761" y="251028"/>
                      </a:lnTo>
                      <a:cubicBezTo>
                        <a:pt x="13855" y="251981"/>
                        <a:pt x="11951" y="252933"/>
                        <a:pt x="10046" y="2529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34"/>
                <p:cNvSpPr/>
                <p:nvPr/>
              </p:nvSpPr>
              <p:spPr>
                <a:xfrm>
                  <a:off x="6726509" y="3902347"/>
                  <a:ext cx="291555" cy="226740"/>
                </a:xfrm>
                <a:custGeom>
                  <a:avLst/>
                  <a:gdLst/>
                  <a:ahLst/>
                  <a:cxnLst/>
                  <a:rect l="l" t="t" r="r" b="b"/>
                  <a:pathLst>
                    <a:path w="291555" h="226740" extrusionOk="0">
                      <a:moveTo>
                        <a:pt x="9570" y="226740"/>
                      </a:moveTo>
                      <a:cubicBezTo>
                        <a:pt x="6713" y="226740"/>
                        <a:pt x="3855" y="225788"/>
                        <a:pt x="1950" y="222930"/>
                      </a:cubicBezTo>
                      <a:cubicBezTo>
                        <a:pt x="-907" y="219120"/>
                        <a:pt x="-907" y="212453"/>
                        <a:pt x="3855" y="209595"/>
                      </a:cubicBezTo>
                      <a:lnTo>
                        <a:pt x="276270" y="1950"/>
                      </a:lnTo>
                      <a:cubicBezTo>
                        <a:pt x="280080" y="-907"/>
                        <a:pt x="286747" y="-907"/>
                        <a:pt x="289605" y="3855"/>
                      </a:cubicBezTo>
                      <a:cubicBezTo>
                        <a:pt x="292463" y="7665"/>
                        <a:pt x="292463" y="14333"/>
                        <a:pt x="287700" y="17190"/>
                      </a:cubicBezTo>
                      <a:lnTo>
                        <a:pt x="15285" y="224835"/>
                      </a:lnTo>
                      <a:cubicBezTo>
                        <a:pt x="14333" y="225788"/>
                        <a:pt x="12428" y="226740"/>
                        <a:pt x="9570" y="226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34"/>
                <p:cNvSpPr/>
                <p:nvPr/>
              </p:nvSpPr>
              <p:spPr>
                <a:xfrm>
                  <a:off x="6736323" y="3847390"/>
                  <a:ext cx="278595" cy="215974"/>
                </a:xfrm>
                <a:custGeom>
                  <a:avLst/>
                  <a:gdLst/>
                  <a:ahLst/>
                  <a:cxnLst/>
                  <a:rect l="l" t="t" r="r" b="b"/>
                  <a:pathLst>
                    <a:path w="278595" h="215974" extrusionOk="0">
                      <a:moveTo>
                        <a:pt x="9282" y="215974"/>
                      </a:moveTo>
                      <a:cubicBezTo>
                        <a:pt x="6424" y="215974"/>
                        <a:pt x="3566" y="215022"/>
                        <a:pt x="1661" y="212164"/>
                      </a:cubicBezTo>
                      <a:cubicBezTo>
                        <a:pt x="-1196" y="208354"/>
                        <a:pt x="-243" y="201687"/>
                        <a:pt x="3566" y="198829"/>
                      </a:cubicBezTo>
                      <a:lnTo>
                        <a:pt x="263599" y="1662"/>
                      </a:lnTo>
                      <a:cubicBezTo>
                        <a:pt x="267409" y="-1196"/>
                        <a:pt x="274076" y="-244"/>
                        <a:pt x="276934" y="3566"/>
                      </a:cubicBezTo>
                      <a:cubicBezTo>
                        <a:pt x="279792" y="7377"/>
                        <a:pt x="278839" y="14044"/>
                        <a:pt x="275029" y="16902"/>
                      </a:cubicBezTo>
                      <a:lnTo>
                        <a:pt x="14996" y="214069"/>
                      </a:lnTo>
                      <a:cubicBezTo>
                        <a:pt x="13091" y="215974"/>
                        <a:pt x="11186" y="215974"/>
                        <a:pt x="9282" y="2159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34"/>
                <p:cNvSpPr/>
                <p:nvPr/>
              </p:nvSpPr>
              <p:spPr>
                <a:xfrm>
                  <a:off x="6734174" y="3921182"/>
                  <a:ext cx="152400" cy="370903"/>
                </a:xfrm>
                <a:custGeom>
                  <a:avLst/>
                  <a:gdLst/>
                  <a:ahLst/>
                  <a:cxnLst/>
                  <a:rect l="l" t="t" r="r" b="b"/>
                  <a:pathLst>
                    <a:path w="152400" h="370903" extrusionOk="0">
                      <a:moveTo>
                        <a:pt x="13335" y="94557"/>
                      </a:moveTo>
                      <a:cubicBezTo>
                        <a:pt x="3810" y="113607"/>
                        <a:pt x="1905" y="136467"/>
                        <a:pt x="953" y="165042"/>
                      </a:cubicBezTo>
                      <a:cubicBezTo>
                        <a:pt x="-953" y="197427"/>
                        <a:pt x="0" y="229812"/>
                        <a:pt x="3810" y="262197"/>
                      </a:cubicBezTo>
                      <a:cubicBezTo>
                        <a:pt x="6668" y="286962"/>
                        <a:pt x="6668" y="339349"/>
                        <a:pt x="21907" y="359352"/>
                      </a:cubicBezTo>
                      <a:cubicBezTo>
                        <a:pt x="31432" y="372687"/>
                        <a:pt x="48578" y="379355"/>
                        <a:pt x="54293" y="351732"/>
                      </a:cubicBezTo>
                      <a:cubicBezTo>
                        <a:pt x="57150" y="337445"/>
                        <a:pt x="51435" y="324110"/>
                        <a:pt x="48578" y="309822"/>
                      </a:cubicBezTo>
                      <a:cubicBezTo>
                        <a:pt x="40957" y="275532"/>
                        <a:pt x="49530" y="239337"/>
                        <a:pt x="58103" y="205047"/>
                      </a:cubicBezTo>
                      <a:cubicBezTo>
                        <a:pt x="62865" y="186949"/>
                        <a:pt x="66675" y="168852"/>
                        <a:pt x="77153" y="153612"/>
                      </a:cubicBezTo>
                      <a:cubicBezTo>
                        <a:pt x="86678" y="138372"/>
                        <a:pt x="101918" y="126942"/>
                        <a:pt x="113347" y="113607"/>
                      </a:cubicBezTo>
                      <a:cubicBezTo>
                        <a:pt x="138113" y="85985"/>
                        <a:pt x="152400" y="48837"/>
                        <a:pt x="152400" y="10737"/>
                      </a:cubicBezTo>
                      <a:cubicBezTo>
                        <a:pt x="152400" y="6927"/>
                        <a:pt x="151447" y="2164"/>
                        <a:pt x="147638" y="260"/>
                      </a:cubicBezTo>
                      <a:cubicBezTo>
                        <a:pt x="144780" y="-693"/>
                        <a:pt x="142875" y="1212"/>
                        <a:pt x="140018" y="2164"/>
                      </a:cubicBezTo>
                      <a:cubicBezTo>
                        <a:pt x="109538" y="19310"/>
                        <a:pt x="80963" y="37407"/>
                        <a:pt x="51435" y="55505"/>
                      </a:cubicBezTo>
                      <a:cubicBezTo>
                        <a:pt x="31432" y="68839"/>
                        <a:pt x="20955" y="80270"/>
                        <a:pt x="13335" y="94557"/>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34"/>
                <p:cNvSpPr/>
                <p:nvPr/>
              </p:nvSpPr>
              <p:spPr>
                <a:xfrm>
                  <a:off x="6725054" y="3979996"/>
                  <a:ext cx="60199" cy="375785"/>
                </a:xfrm>
                <a:custGeom>
                  <a:avLst/>
                  <a:gdLst/>
                  <a:ahLst/>
                  <a:cxnLst/>
                  <a:rect l="l" t="t" r="r" b="b"/>
                  <a:pathLst>
                    <a:path w="60199" h="375785" extrusionOk="0">
                      <a:moveTo>
                        <a:pt x="50078" y="375786"/>
                      </a:moveTo>
                      <a:cubicBezTo>
                        <a:pt x="46268" y="375786"/>
                        <a:pt x="42458" y="372928"/>
                        <a:pt x="41505" y="369119"/>
                      </a:cubicBezTo>
                      <a:cubicBezTo>
                        <a:pt x="-2310" y="239578"/>
                        <a:pt x="-11835" y="118611"/>
                        <a:pt x="14835" y="7169"/>
                      </a:cubicBezTo>
                      <a:cubicBezTo>
                        <a:pt x="15788" y="2406"/>
                        <a:pt x="21503" y="-1404"/>
                        <a:pt x="26265" y="501"/>
                      </a:cubicBezTo>
                      <a:cubicBezTo>
                        <a:pt x="31028" y="1453"/>
                        <a:pt x="34838" y="7169"/>
                        <a:pt x="32933" y="11931"/>
                      </a:cubicBezTo>
                      <a:cubicBezTo>
                        <a:pt x="7215" y="119563"/>
                        <a:pt x="16740" y="237673"/>
                        <a:pt x="59603" y="362451"/>
                      </a:cubicBezTo>
                      <a:cubicBezTo>
                        <a:pt x="61508" y="367213"/>
                        <a:pt x="58651" y="372928"/>
                        <a:pt x="53888" y="374834"/>
                      </a:cubicBezTo>
                      <a:cubicBezTo>
                        <a:pt x="51983" y="375786"/>
                        <a:pt x="51030" y="375786"/>
                        <a:pt x="50078" y="375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64" name="Google Shape;364;p34"/>
                <p:cNvGrpSpPr/>
                <p:nvPr/>
              </p:nvGrpSpPr>
              <p:grpSpPr>
                <a:xfrm>
                  <a:off x="4902517" y="2059304"/>
                  <a:ext cx="2003859" cy="1004887"/>
                  <a:chOff x="4902517" y="2059304"/>
                  <a:chExt cx="2003859" cy="1004887"/>
                </a:xfrm>
              </p:grpSpPr>
              <p:sp>
                <p:nvSpPr>
                  <p:cNvPr id="365" name="Google Shape;365;p34"/>
                  <p:cNvSpPr/>
                  <p:nvPr/>
                </p:nvSpPr>
                <p:spPr>
                  <a:xfrm>
                    <a:off x="5182552" y="2431732"/>
                    <a:ext cx="1723824" cy="632459"/>
                  </a:xfrm>
                  <a:custGeom>
                    <a:avLst/>
                    <a:gdLst/>
                    <a:ahLst/>
                    <a:cxnLst/>
                    <a:rect l="l" t="t" r="r" b="b"/>
                    <a:pathLst>
                      <a:path w="1723824" h="632459" extrusionOk="0">
                        <a:moveTo>
                          <a:pt x="0" y="97155"/>
                        </a:moveTo>
                        <a:lnTo>
                          <a:pt x="1692592" y="0"/>
                        </a:lnTo>
                        <a:cubicBezTo>
                          <a:pt x="1737360" y="181927"/>
                          <a:pt x="1730692" y="291465"/>
                          <a:pt x="1693545" y="470535"/>
                        </a:cubicBezTo>
                        <a:cubicBezTo>
                          <a:pt x="1687830" y="498158"/>
                          <a:pt x="1664017" y="518160"/>
                          <a:pt x="1636395" y="521017"/>
                        </a:cubicBezTo>
                        <a:lnTo>
                          <a:pt x="35242" y="632460"/>
                        </a:lnTo>
                        <a:cubicBezTo>
                          <a:pt x="28575" y="632460"/>
                          <a:pt x="23813" y="627697"/>
                          <a:pt x="23813" y="621983"/>
                        </a:cubicBezTo>
                        <a:lnTo>
                          <a:pt x="0" y="971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34"/>
                  <p:cNvSpPr/>
                  <p:nvPr/>
                </p:nvSpPr>
                <p:spPr>
                  <a:xfrm>
                    <a:off x="4963093" y="2341245"/>
                    <a:ext cx="1912051" cy="220027"/>
                  </a:xfrm>
                  <a:custGeom>
                    <a:avLst/>
                    <a:gdLst/>
                    <a:ahLst/>
                    <a:cxnLst/>
                    <a:rect l="l" t="t" r="r" b="b"/>
                    <a:pathLst>
                      <a:path w="1912051" h="220027" extrusionOk="0">
                        <a:moveTo>
                          <a:pt x="1757747" y="0"/>
                        </a:moveTo>
                        <a:cubicBezTo>
                          <a:pt x="1767272" y="6667"/>
                          <a:pt x="1912052" y="89535"/>
                          <a:pt x="1912052" y="89535"/>
                        </a:cubicBezTo>
                        <a:lnTo>
                          <a:pt x="248034" y="220027"/>
                        </a:lnTo>
                        <a:lnTo>
                          <a:pt x="25149" y="139065"/>
                        </a:lnTo>
                        <a:cubicBezTo>
                          <a:pt x="22292" y="138113"/>
                          <a:pt x="-3426" y="111442"/>
                          <a:pt x="384" y="111442"/>
                        </a:cubicBezTo>
                        <a:lnTo>
                          <a:pt x="175774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34"/>
                  <p:cNvSpPr/>
                  <p:nvPr/>
                </p:nvSpPr>
                <p:spPr>
                  <a:xfrm>
                    <a:off x="4998720" y="2484120"/>
                    <a:ext cx="231397" cy="568642"/>
                  </a:xfrm>
                  <a:custGeom>
                    <a:avLst/>
                    <a:gdLst/>
                    <a:ahLst/>
                    <a:cxnLst/>
                    <a:rect l="l" t="t" r="r" b="b"/>
                    <a:pathLst>
                      <a:path w="231397" h="568642" extrusionOk="0">
                        <a:moveTo>
                          <a:pt x="0" y="0"/>
                        </a:moveTo>
                        <a:lnTo>
                          <a:pt x="197167" y="64770"/>
                        </a:lnTo>
                        <a:cubicBezTo>
                          <a:pt x="225742" y="220027"/>
                          <a:pt x="250508" y="411480"/>
                          <a:pt x="210502" y="568643"/>
                        </a:cubicBezTo>
                        <a:lnTo>
                          <a:pt x="22860" y="44005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68" name="Google Shape;368;p34"/>
                  <p:cNvGrpSpPr/>
                  <p:nvPr/>
                </p:nvGrpSpPr>
                <p:grpSpPr>
                  <a:xfrm>
                    <a:off x="4970367" y="2531148"/>
                    <a:ext cx="288162" cy="443508"/>
                    <a:chOff x="4970367" y="2531148"/>
                    <a:chExt cx="288162" cy="443508"/>
                  </a:xfrm>
                </p:grpSpPr>
                <p:sp>
                  <p:nvSpPr>
                    <p:cNvPr id="369" name="Google Shape;369;p34"/>
                    <p:cNvSpPr/>
                    <p:nvPr/>
                  </p:nvSpPr>
                  <p:spPr>
                    <a:xfrm>
                      <a:off x="4973358" y="2531148"/>
                      <a:ext cx="256463" cy="105371"/>
                    </a:xfrm>
                    <a:custGeom>
                      <a:avLst/>
                      <a:gdLst/>
                      <a:ahLst/>
                      <a:cxnLst/>
                      <a:rect l="l" t="t" r="r" b="b"/>
                      <a:pathLst>
                        <a:path w="256463" h="105371" extrusionOk="0">
                          <a:moveTo>
                            <a:pt x="246342" y="105372"/>
                          </a:moveTo>
                          <a:cubicBezTo>
                            <a:pt x="245389" y="105372"/>
                            <a:pt x="244437" y="105372"/>
                            <a:pt x="243484" y="104419"/>
                          </a:cubicBezTo>
                          <a:lnTo>
                            <a:pt x="6312" y="18694"/>
                          </a:lnTo>
                          <a:cubicBezTo>
                            <a:pt x="1549" y="16789"/>
                            <a:pt x="-1308" y="11074"/>
                            <a:pt x="597" y="6312"/>
                          </a:cubicBezTo>
                          <a:cubicBezTo>
                            <a:pt x="2502" y="1549"/>
                            <a:pt x="8217" y="-1308"/>
                            <a:pt x="12979" y="597"/>
                          </a:cubicBezTo>
                          <a:lnTo>
                            <a:pt x="250152" y="86322"/>
                          </a:lnTo>
                          <a:cubicBezTo>
                            <a:pt x="254914" y="88227"/>
                            <a:pt x="257772" y="93942"/>
                            <a:pt x="255867" y="98704"/>
                          </a:cubicBezTo>
                          <a:cubicBezTo>
                            <a:pt x="253962" y="102514"/>
                            <a:pt x="250152" y="105372"/>
                            <a:pt x="246342" y="1053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34"/>
                    <p:cNvSpPr/>
                    <p:nvPr/>
                  </p:nvSpPr>
                  <p:spPr>
                    <a:xfrm>
                      <a:off x="4975672" y="2586802"/>
                      <a:ext cx="256597" cy="118297"/>
                    </a:xfrm>
                    <a:custGeom>
                      <a:avLst/>
                      <a:gdLst/>
                      <a:ahLst/>
                      <a:cxnLst/>
                      <a:rect l="l" t="t" r="r" b="b"/>
                      <a:pathLst>
                        <a:path w="256597" h="118297" extrusionOk="0">
                          <a:moveTo>
                            <a:pt x="246885" y="118298"/>
                          </a:moveTo>
                          <a:cubicBezTo>
                            <a:pt x="245933" y="118298"/>
                            <a:pt x="244028" y="118298"/>
                            <a:pt x="243075" y="117345"/>
                          </a:cubicBezTo>
                          <a:lnTo>
                            <a:pt x="5903" y="18285"/>
                          </a:lnTo>
                          <a:cubicBezTo>
                            <a:pt x="1140" y="16380"/>
                            <a:pt x="-1717" y="10665"/>
                            <a:pt x="1140" y="5903"/>
                          </a:cubicBezTo>
                          <a:cubicBezTo>
                            <a:pt x="3045" y="1140"/>
                            <a:pt x="8760" y="-1717"/>
                            <a:pt x="13523" y="1140"/>
                          </a:cubicBezTo>
                          <a:lnTo>
                            <a:pt x="250695" y="100200"/>
                          </a:lnTo>
                          <a:cubicBezTo>
                            <a:pt x="255458" y="102105"/>
                            <a:pt x="258315" y="107820"/>
                            <a:pt x="255458" y="112583"/>
                          </a:cubicBezTo>
                          <a:cubicBezTo>
                            <a:pt x="254505" y="116393"/>
                            <a:pt x="250695" y="118298"/>
                            <a:pt x="246885" y="1182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34"/>
                    <p:cNvSpPr/>
                    <p:nvPr/>
                  </p:nvSpPr>
                  <p:spPr>
                    <a:xfrm>
                      <a:off x="4970367" y="2680557"/>
                      <a:ext cx="288162" cy="136937"/>
                    </a:xfrm>
                    <a:custGeom>
                      <a:avLst/>
                      <a:gdLst/>
                      <a:ahLst/>
                      <a:cxnLst/>
                      <a:rect l="l" t="t" r="r" b="b"/>
                      <a:pathLst>
                        <a:path w="288162" h="136937" extrusionOk="0">
                          <a:moveTo>
                            <a:pt x="278860" y="136938"/>
                          </a:moveTo>
                          <a:cubicBezTo>
                            <a:pt x="277908" y="136938"/>
                            <a:pt x="276003" y="136938"/>
                            <a:pt x="275050" y="135985"/>
                          </a:cubicBezTo>
                          <a:lnTo>
                            <a:pt x="5492" y="17875"/>
                          </a:lnTo>
                          <a:cubicBezTo>
                            <a:pt x="730" y="15970"/>
                            <a:pt x="-1175" y="10255"/>
                            <a:pt x="730" y="5492"/>
                          </a:cubicBezTo>
                          <a:cubicBezTo>
                            <a:pt x="2635" y="730"/>
                            <a:pt x="8350" y="-1175"/>
                            <a:pt x="13113" y="730"/>
                          </a:cubicBezTo>
                          <a:lnTo>
                            <a:pt x="282670" y="118840"/>
                          </a:lnTo>
                          <a:cubicBezTo>
                            <a:pt x="287433" y="120745"/>
                            <a:pt x="289338" y="126460"/>
                            <a:pt x="287433" y="131222"/>
                          </a:cubicBezTo>
                          <a:cubicBezTo>
                            <a:pt x="285528" y="134080"/>
                            <a:pt x="282670" y="136938"/>
                            <a:pt x="278860" y="1369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34"/>
                    <p:cNvSpPr/>
                    <p:nvPr/>
                  </p:nvSpPr>
                  <p:spPr>
                    <a:xfrm>
                      <a:off x="4973224" y="2749137"/>
                      <a:ext cx="265302" cy="136937"/>
                    </a:xfrm>
                    <a:custGeom>
                      <a:avLst/>
                      <a:gdLst/>
                      <a:ahLst/>
                      <a:cxnLst/>
                      <a:rect l="l" t="t" r="r" b="b"/>
                      <a:pathLst>
                        <a:path w="265302" h="136937" extrusionOk="0">
                          <a:moveTo>
                            <a:pt x="256000" y="136938"/>
                          </a:moveTo>
                          <a:cubicBezTo>
                            <a:pt x="255047" y="136938"/>
                            <a:pt x="253142" y="136938"/>
                            <a:pt x="252190" y="135985"/>
                          </a:cubicBezTo>
                          <a:lnTo>
                            <a:pt x="5492" y="17875"/>
                          </a:lnTo>
                          <a:cubicBezTo>
                            <a:pt x="730" y="15970"/>
                            <a:pt x="-1175" y="10255"/>
                            <a:pt x="730" y="5492"/>
                          </a:cubicBezTo>
                          <a:cubicBezTo>
                            <a:pt x="2635" y="730"/>
                            <a:pt x="8350" y="-1175"/>
                            <a:pt x="13113" y="730"/>
                          </a:cubicBezTo>
                          <a:lnTo>
                            <a:pt x="259810" y="118840"/>
                          </a:lnTo>
                          <a:cubicBezTo>
                            <a:pt x="264572" y="120745"/>
                            <a:pt x="266478" y="126460"/>
                            <a:pt x="264572" y="131222"/>
                          </a:cubicBezTo>
                          <a:cubicBezTo>
                            <a:pt x="263620" y="135033"/>
                            <a:pt x="259810" y="136938"/>
                            <a:pt x="256000" y="1369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34"/>
                    <p:cNvSpPr/>
                    <p:nvPr/>
                  </p:nvSpPr>
                  <p:spPr>
                    <a:xfrm>
                      <a:off x="4979279" y="2834249"/>
                      <a:ext cx="252240" cy="140407"/>
                    </a:xfrm>
                    <a:custGeom>
                      <a:avLst/>
                      <a:gdLst/>
                      <a:ahLst/>
                      <a:cxnLst/>
                      <a:rect l="l" t="t" r="r" b="b"/>
                      <a:pathLst>
                        <a:path w="252240" h="140407" extrusionOk="0">
                          <a:moveTo>
                            <a:pt x="243278" y="140408"/>
                          </a:moveTo>
                          <a:cubicBezTo>
                            <a:pt x="241373" y="140408"/>
                            <a:pt x="240420" y="140408"/>
                            <a:pt x="238515" y="139455"/>
                          </a:cubicBezTo>
                          <a:lnTo>
                            <a:pt x="5153" y="17535"/>
                          </a:lnTo>
                          <a:cubicBezTo>
                            <a:pt x="390" y="14678"/>
                            <a:pt x="-1515" y="8963"/>
                            <a:pt x="1343" y="5153"/>
                          </a:cubicBezTo>
                          <a:cubicBezTo>
                            <a:pt x="4200" y="390"/>
                            <a:pt x="9915" y="-1515"/>
                            <a:pt x="13725" y="1343"/>
                          </a:cubicBezTo>
                          <a:lnTo>
                            <a:pt x="247088" y="123263"/>
                          </a:lnTo>
                          <a:cubicBezTo>
                            <a:pt x="251850" y="126120"/>
                            <a:pt x="253755" y="131835"/>
                            <a:pt x="250898" y="135645"/>
                          </a:cubicBezTo>
                          <a:cubicBezTo>
                            <a:pt x="249945" y="138503"/>
                            <a:pt x="247088" y="140408"/>
                            <a:pt x="243278" y="140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4" name="Google Shape;374;p34"/>
                  <p:cNvSpPr/>
                  <p:nvPr/>
                </p:nvSpPr>
                <p:spPr>
                  <a:xfrm>
                    <a:off x="5006340" y="2907982"/>
                    <a:ext cx="219075" cy="154606"/>
                  </a:xfrm>
                  <a:custGeom>
                    <a:avLst/>
                    <a:gdLst/>
                    <a:ahLst/>
                    <a:cxnLst/>
                    <a:rect l="l" t="t" r="r" b="b"/>
                    <a:pathLst>
                      <a:path w="219075" h="154606" extrusionOk="0">
                        <a:moveTo>
                          <a:pt x="218122" y="133350"/>
                        </a:moveTo>
                        <a:cubicBezTo>
                          <a:pt x="217170" y="130492"/>
                          <a:pt x="214313" y="127635"/>
                          <a:pt x="210502" y="125730"/>
                        </a:cubicBezTo>
                        <a:cubicBezTo>
                          <a:pt x="205740" y="122872"/>
                          <a:pt x="200977" y="120015"/>
                          <a:pt x="197167" y="118110"/>
                        </a:cubicBezTo>
                        <a:cubicBezTo>
                          <a:pt x="188595" y="112395"/>
                          <a:pt x="180022" y="106680"/>
                          <a:pt x="171450" y="100965"/>
                        </a:cubicBezTo>
                        <a:cubicBezTo>
                          <a:pt x="145732" y="84772"/>
                          <a:pt x="119063" y="66675"/>
                          <a:pt x="92392" y="52388"/>
                        </a:cubicBezTo>
                        <a:cubicBezTo>
                          <a:pt x="66675" y="39052"/>
                          <a:pt x="42863" y="22860"/>
                          <a:pt x="19050" y="8572"/>
                        </a:cubicBezTo>
                        <a:cubicBezTo>
                          <a:pt x="15240" y="6667"/>
                          <a:pt x="10477" y="952"/>
                          <a:pt x="5715" y="0"/>
                        </a:cubicBezTo>
                        <a:cubicBezTo>
                          <a:pt x="3810" y="0"/>
                          <a:pt x="952" y="952"/>
                          <a:pt x="0" y="2858"/>
                        </a:cubicBezTo>
                        <a:cubicBezTo>
                          <a:pt x="0" y="3810"/>
                          <a:pt x="0" y="5715"/>
                          <a:pt x="0" y="6667"/>
                        </a:cubicBezTo>
                        <a:cubicBezTo>
                          <a:pt x="952" y="20002"/>
                          <a:pt x="0" y="26670"/>
                          <a:pt x="11430" y="33338"/>
                        </a:cubicBezTo>
                        <a:cubicBezTo>
                          <a:pt x="41910" y="51435"/>
                          <a:pt x="73342" y="69533"/>
                          <a:pt x="103822" y="88583"/>
                        </a:cubicBezTo>
                        <a:cubicBezTo>
                          <a:pt x="133350" y="106680"/>
                          <a:pt x="162877" y="126683"/>
                          <a:pt x="191452" y="145733"/>
                        </a:cubicBezTo>
                        <a:cubicBezTo>
                          <a:pt x="196215" y="148590"/>
                          <a:pt x="207645" y="156210"/>
                          <a:pt x="213360" y="154305"/>
                        </a:cubicBezTo>
                        <a:cubicBezTo>
                          <a:pt x="218122" y="152400"/>
                          <a:pt x="218122" y="145733"/>
                          <a:pt x="219075" y="141922"/>
                        </a:cubicBezTo>
                        <a:cubicBezTo>
                          <a:pt x="219075" y="139065"/>
                          <a:pt x="219075" y="136208"/>
                          <a:pt x="218122" y="13335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34"/>
                  <p:cNvSpPr/>
                  <p:nvPr/>
                </p:nvSpPr>
                <p:spPr>
                  <a:xfrm>
                    <a:off x="4970974" y="2473358"/>
                    <a:ext cx="246926" cy="102139"/>
                  </a:xfrm>
                  <a:custGeom>
                    <a:avLst/>
                    <a:gdLst/>
                    <a:ahLst/>
                    <a:cxnLst/>
                    <a:rect l="l" t="t" r="r" b="b"/>
                    <a:pathLst>
                      <a:path w="246926" h="102139" extrusionOk="0">
                        <a:moveTo>
                          <a:pt x="236343" y="72674"/>
                        </a:moveTo>
                        <a:cubicBezTo>
                          <a:pt x="231581" y="70769"/>
                          <a:pt x="225866" y="69816"/>
                          <a:pt x="222056" y="67911"/>
                        </a:cubicBezTo>
                        <a:cubicBezTo>
                          <a:pt x="212531" y="64101"/>
                          <a:pt x="203006" y="60291"/>
                          <a:pt x="193481" y="57434"/>
                        </a:cubicBezTo>
                        <a:cubicBezTo>
                          <a:pt x="164906" y="47909"/>
                          <a:pt x="135378" y="35526"/>
                          <a:pt x="105851" y="27906"/>
                        </a:cubicBezTo>
                        <a:cubicBezTo>
                          <a:pt x="86801" y="23144"/>
                          <a:pt x="68703" y="12666"/>
                          <a:pt x="49653" y="5999"/>
                        </a:cubicBezTo>
                        <a:cubicBezTo>
                          <a:pt x="36318" y="1236"/>
                          <a:pt x="21078" y="-2574"/>
                          <a:pt x="7743" y="2189"/>
                        </a:cubicBezTo>
                        <a:cubicBezTo>
                          <a:pt x="3933" y="3141"/>
                          <a:pt x="-829" y="5999"/>
                          <a:pt x="123" y="9809"/>
                        </a:cubicBezTo>
                        <a:cubicBezTo>
                          <a:pt x="1076" y="16476"/>
                          <a:pt x="107756" y="56481"/>
                          <a:pt x="122996" y="61244"/>
                        </a:cubicBezTo>
                        <a:cubicBezTo>
                          <a:pt x="156333" y="72674"/>
                          <a:pt x="188718" y="86009"/>
                          <a:pt x="221103" y="97439"/>
                        </a:cubicBezTo>
                        <a:cubicBezTo>
                          <a:pt x="225866" y="99344"/>
                          <a:pt x="239201" y="104106"/>
                          <a:pt x="243963" y="101249"/>
                        </a:cubicBezTo>
                        <a:cubicBezTo>
                          <a:pt x="247773" y="98391"/>
                          <a:pt x="246821" y="92676"/>
                          <a:pt x="246821" y="87914"/>
                        </a:cubicBezTo>
                        <a:cubicBezTo>
                          <a:pt x="246821" y="85056"/>
                          <a:pt x="246821" y="81246"/>
                          <a:pt x="244916" y="79341"/>
                        </a:cubicBezTo>
                        <a:cubicBezTo>
                          <a:pt x="243963" y="75531"/>
                          <a:pt x="240153" y="73626"/>
                          <a:pt x="236343" y="726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34"/>
                  <p:cNvSpPr/>
                  <p:nvPr/>
                </p:nvSpPr>
                <p:spPr>
                  <a:xfrm>
                    <a:off x="5199697" y="2432684"/>
                    <a:ext cx="1659255" cy="130492"/>
                  </a:xfrm>
                  <a:custGeom>
                    <a:avLst/>
                    <a:gdLst/>
                    <a:ahLst/>
                    <a:cxnLst/>
                    <a:rect l="l" t="t" r="r" b="b"/>
                    <a:pathLst>
                      <a:path w="1659255" h="130492" extrusionOk="0">
                        <a:moveTo>
                          <a:pt x="9525" y="130493"/>
                        </a:moveTo>
                        <a:cubicBezTo>
                          <a:pt x="4763" y="130493"/>
                          <a:pt x="0" y="126683"/>
                          <a:pt x="0" y="121920"/>
                        </a:cubicBezTo>
                        <a:cubicBezTo>
                          <a:pt x="0" y="116205"/>
                          <a:pt x="3810" y="112395"/>
                          <a:pt x="8573" y="111443"/>
                        </a:cubicBezTo>
                        <a:lnTo>
                          <a:pt x="1648778" y="0"/>
                        </a:lnTo>
                        <a:cubicBezTo>
                          <a:pt x="1653540" y="0"/>
                          <a:pt x="1658303" y="3810"/>
                          <a:pt x="1659255" y="8573"/>
                        </a:cubicBezTo>
                        <a:cubicBezTo>
                          <a:pt x="1659255" y="14288"/>
                          <a:pt x="1655445" y="18098"/>
                          <a:pt x="1650683" y="19050"/>
                        </a:cubicBezTo>
                        <a:lnTo>
                          <a:pt x="9525" y="130493"/>
                        </a:lnTo>
                        <a:cubicBezTo>
                          <a:pt x="9525" y="130493"/>
                          <a:pt x="9525" y="130493"/>
                          <a:pt x="9525" y="1304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34"/>
                  <p:cNvSpPr/>
                  <p:nvPr/>
                </p:nvSpPr>
                <p:spPr>
                  <a:xfrm>
                    <a:off x="5186181" y="2543947"/>
                    <a:ext cx="57181" cy="517387"/>
                  </a:xfrm>
                  <a:custGeom>
                    <a:avLst/>
                    <a:gdLst/>
                    <a:ahLst/>
                    <a:cxnLst/>
                    <a:rect l="l" t="t" r="r" b="b"/>
                    <a:pathLst>
                      <a:path w="57181" h="517387" extrusionOk="0">
                        <a:moveTo>
                          <a:pt x="23040" y="517388"/>
                        </a:moveTo>
                        <a:cubicBezTo>
                          <a:pt x="22088" y="517388"/>
                          <a:pt x="21135" y="517388"/>
                          <a:pt x="20183" y="517388"/>
                        </a:cubicBezTo>
                        <a:cubicBezTo>
                          <a:pt x="15421" y="515483"/>
                          <a:pt x="12563" y="510720"/>
                          <a:pt x="13515" y="505006"/>
                        </a:cubicBezTo>
                        <a:cubicBezTo>
                          <a:pt x="59235" y="357368"/>
                          <a:pt x="32565" y="172583"/>
                          <a:pt x="181" y="11610"/>
                        </a:cubicBezTo>
                        <a:cubicBezTo>
                          <a:pt x="-772" y="6848"/>
                          <a:pt x="2085" y="1133"/>
                          <a:pt x="7801" y="181"/>
                        </a:cubicBezTo>
                        <a:cubicBezTo>
                          <a:pt x="12563" y="-772"/>
                          <a:pt x="18278" y="2085"/>
                          <a:pt x="19231" y="7800"/>
                        </a:cubicBezTo>
                        <a:cubicBezTo>
                          <a:pt x="51615" y="171631"/>
                          <a:pt x="79238" y="359273"/>
                          <a:pt x="31613" y="510720"/>
                        </a:cubicBezTo>
                        <a:cubicBezTo>
                          <a:pt x="30660" y="514531"/>
                          <a:pt x="27803" y="517388"/>
                          <a:pt x="23040" y="5173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34"/>
                  <p:cNvSpPr/>
                  <p:nvPr/>
                </p:nvSpPr>
                <p:spPr>
                  <a:xfrm>
                    <a:off x="4902517" y="2059304"/>
                    <a:ext cx="1717357" cy="415290"/>
                  </a:xfrm>
                  <a:custGeom>
                    <a:avLst/>
                    <a:gdLst/>
                    <a:ahLst/>
                    <a:cxnLst/>
                    <a:rect l="l" t="t" r="r" b="b"/>
                    <a:pathLst>
                      <a:path w="1717357" h="415290" extrusionOk="0">
                        <a:moveTo>
                          <a:pt x="1664970" y="415290"/>
                        </a:moveTo>
                        <a:lnTo>
                          <a:pt x="52388" y="415290"/>
                        </a:lnTo>
                        <a:cubicBezTo>
                          <a:pt x="22860" y="415290"/>
                          <a:pt x="0" y="391478"/>
                          <a:pt x="0" y="362903"/>
                        </a:cubicBezTo>
                        <a:lnTo>
                          <a:pt x="0" y="52388"/>
                        </a:lnTo>
                        <a:cubicBezTo>
                          <a:pt x="0" y="22860"/>
                          <a:pt x="23813" y="0"/>
                          <a:pt x="52388" y="0"/>
                        </a:cubicBezTo>
                        <a:lnTo>
                          <a:pt x="1664970" y="0"/>
                        </a:lnTo>
                        <a:cubicBezTo>
                          <a:pt x="1694498" y="0"/>
                          <a:pt x="1717358" y="23813"/>
                          <a:pt x="1717358" y="52388"/>
                        </a:cubicBezTo>
                        <a:lnTo>
                          <a:pt x="1717358" y="362903"/>
                        </a:lnTo>
                        <a:cubicBezTo>
                          <a:pt x="1717358" y="392430"/>
                          <a:pt x="1693545" y="415290"/>
                          <a:pt x="1664970" y="41529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34"/>
                  <p:cNvSpPr/>
                  <p:nvPr/>
                </p:nvSpPr>
                <p:spPr>
                  <a:xfrm>
                    <a:off x="5381148" y="2612477"/>
                    <a:ext cx="166731" cy="355512"/>
                  </a:xfrm>
                  <a:custGeom>
                    <a:avLst/>
                    <a:gdLst/>
                    <a:ahLst/>
                    <a:cxnLst/>
                    <a:rect l="l" t="t" r="r" b="b"/>
                    <a:pathLst>
                      <a:path w="166731" h="355512" extrusionOk="0">
                        <a:moveTo>
                          <a:pt x="64294" y="355513"/>
                        </a:moveTo>
                        <a:cubicBezTo>
                          <a:pt x="54769" y="355513"/>
                          <a:pt x="44291" y="353607"/>
                          <a:pt x="35719" y="347893"/>
                        </a:cubicBezTo>
                        <a:cubicBezTo>
                          <a:pt x="5239" y="329795"/>
                          <a:pt x="476" y="290743"/>
                          <a:pt x="476" y="259310"/>
                        </a:cubicBezTo>
                        <a:cubicBezTo>
                          <a:pt x="-1429" y="182157"/>
                          <a:pt x="2381" y="123103"/>
                          <a:pt x="11906" y="68810"/>
                        </a:cubicBezTo>
                        <a:lnTo>
                          <a:pt x="11906" y="68810"/>
                        </a:lnTo>
                        <a:cubicBezTo>
                          <a:pt x="20479" y="21185"/>
                          <a:pt x="45244" y="-2627"/>
                          <a:pt x="82391" y="230"/>
                        </a:cubicBezTo>
                        <a:cubicBezTo>
                          <a:pt x="116681" y="3088"/>
                          <a:pt x="129064" y="31663"/>
                          <a:pt x="139541" y="54523"/>
                        </a:cubicBezTo>
                        <a:cubicBezTo>
                          <a:pt x="171926" y="125960"/>
                          <a:pt x="175736" y="207875"/>
                          <a:pt x="149066" y="279313"/>
                        </a:cubicBezTo>
                        <a:cubicBezTo>
                          <a:pt x="138589" y="307888"/>
                          <a:pt x="126206" y="326938"/>
                          <a:pt x="109061" y="340273"/>
                        </a:cubicBezTo>
                        <a:cubicBezTo>
                          <a:pt x="98584" y="348845"/>
                          <a:pt x="81439" y="355513"/>
                          <a:pt x="64294" y="355513"/>
                        </a:cubicBezTo>
                        <a:close/>
                        <a:moveTo>
                          <a:pt x="30956" y="72620"/>
                        </a:moveTo>
                        <a:lnTo>
                          <a:pt x="30956" y="72620"/>
                        </a:lnTo>
                        <a:cubicBezTo>
                          <a:pt x="21431" y="125960"/>
                          <a:pt x="17621" y="183110"/>
                          <a:pt x="19526" y="259310"/>
                        </a:cubicBezTo>
                        <a:cubicBezTo>
                          <a:pt x="20479" y="285980"/>
                          <a:pt x="23336" y="319318"/>
                          <a:pt x="46196" y="331700"/>
                        </a:cubicBezTo>
                        <a:cubicBezTo>
                          <a:pt x="61436" y="340273"/>
                          <a:pt x="83344" y="337415"/>
                          <a:pt x="99536" y="324080"/>
                        </a:cubicBezTo>
                        <a:cubicBezTo>
                          <a:pt x="113824" y="313603"/>
                          <a:pt x="124301" y="296457"/>
                          <a:pt x="132874" y="271693"/>
                        </a:cubicBezTo>
                        <a:cubicBezTo>
                          <a:pt x="156686" y="205018"/>
                          <a:pt x="153829" y="128818"/>
                          <a:pt x="123349" y="62143"/>
                        </a:cubicBezTo>
                        <a:cubicBezTo>
                          <a:pt x="111919" y="37378"/>
                          <a:pt x="103346" y="20232"/>
                          <a:pt x="82391" y="19280"/>
                        </a:cubicBezTo>
                        <a:cubicBezTo>
                          <a:pt x="54769" y="17375"/>
                          <a:pt x="37624" y="35473"/>
                          <a:pt x="30956" y="72620"/>
                        </a:cubicBez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34"/>
                  <p:cNvSpPr/>
                  <p:nvPr/>
                </p:nvSpPr>
                <p:spPr>
                  <a:xfrm>
                    <a:off x="5617130" y="2529840"/>
                    <a:ext cx="1176878" cy="416242"/>
                  </a:xfrm>
                  <a:custGeom>
                    <a:avLst/>
                    <a:gdLst/>
                    <a:ahLst/>
                    <a:cxnLst/>
                    <a:rect l="l" t="t" r="r" b="b"/>
                    <a:pathLst>
                      <a:path w="1176878" h="416242" extrusionOk="0">
                        <a:moveTo>
                          <a:pt x="102632" y="415290"/>
                        </a:moveTo>
                        <a:cubicBezTo>
                          <a:pt x="75009" y="415290"/>
                          <a:pt x="46434" y="411480"/>
                          <a:pt x="28337" y="391477"/>
                        </a:cubicBezTo>
                        <a:cubicBezTo>
                          <a:pt x="16907" y="378142"/>
                          <a:pt x="12144" y="360997"/>
                          <a:pt x="9287" y="345757"/>
                        </a:cubicBezTo>
                        <a:lnTo>
                          <a:pt x="9287" y="345757"/>
                        </a:lnTo>
                        <a:cubicBezTo>
                          <a:pt x="-3096" y="278130"/>
                          <a:pt x="-3096" y="210502"/>
                          <a:pt x="9287" y="142875"/>
                        </a:cubicBezTo>
                        <a:cubicBezTo>
                          <a:pt x="13097" y="120967"/>
                          <a:pt x="19764" y="97155"/>
                          <a:pt x="37862" y="81915"/>
                        </a:cubicBezTo>
                        <a:cubicBezTo>
                          <a:pt x="53102" y="68580"/>
                          <a:pt x="73104" y="64770"/>
                          <a:pt x="92154" y="62865"/>
                        </a:cubicBezTo>
                        <a:cubicBezTo>
                          <a:pt x="150257" y="55245"/>
                          <a:pt x="208359" y="51435"/>
                          <a:pt x="265509" y="47625"/>
                        </a:cubicBezTo>
                        <a:lnTo>
                          <a:pt x="703660" y="19050"/>
                        </a:lnTo>
                        <a:cubicBezTo>
                          <a:pt x="837962" y="10477"/>
                          <a:pt x="976075" y="952"/>
                          <a:pt x="1112282" y="0"/>
                        </a:cubicBezTo>
                        <a:cubicBezTo>
                          <a:pt x="1119902" y="0"/>
                          <a:pt x="1131332" y="0"/>
                          <a:pt x="1140857" y="5715"/>
                        </a:cubicBezTo>
                        <a:cubicBezTo>
                          <a:pt x="1153239" y="13335"/>
                          <a:pt x="1158002" y="25717"/>
                          <a:pt x="1160860" y="39052"/>
                        </a:cubicBezTo>
                        <a:cubicBezTo>
                          <a:pt x="1183719" y="126682"/>
                          <a:pt x="1181814" y="218122"/>
                          <a:pt x="1157050" y="304800"/>
                        </a:cubicBezTo>
                        <a:cubicBezTo>
                          <a:pt x="1154192" y="314325"/>
                          <a:pt x="1150382" y="325755"/>
                          <a:pt x="1140857" y="332422"/>
                        </a:cubicBezTo>
                        <a:cubicBezTo>
                          <a:pt x="1134189" y="337185"/>
                          <a:pt x="1126569" y="339090"/>
                          <a:pt x="1118950" y="340042"/>
                        </a:cubicBezTo>
                        <a:cubicBezTo>
                          <a:pt x="1087517" y="344805"/>
                          <a:pt x="1053227" y="347663"/>
                          <a:pt x="1020842" y="349567"/>
                        </a:cubicBezTo>
                        <a:cubicBezTo>
                          <a:pt x="802719" y="359092"/>
                          <a:pt x="570310" y="377190"/>
                          <a:pt x="308372" y="404813"/>
                        </a:cubicBezTo>
                        <a:cubicBezTo>
                          <a:pt x="256937" y="410527"/>
                          <a:pt x="202644" y="416242"/>
                          <a:pt x="149304" y="415290"/>
                        </a:cubicBezTo>
                        <a:cubicBezTo>
                          <a:pt x="142637" y="415290"/>
                          <a:pt x="134064" y="415290"/>
                          <a:pt x="125492" y="416242"/>
                        </a:cubicBezTo>
                        <a:cubicBezTo>
                          <a:pt x="118824" y="415290"/>
                          <a:pt x="111204" y="415290"/>
                          <a:pt x="102632" y="415290"/>
                        </a:cubicBezTo>
                        <a:close/>
                        <a:moveTo>
                          <a:pt x="28337" y="341947"/>
                        </a:moveTo>
                        <a:cubicBezTo>
                          <a:pt x="31194" y="354330"/>
                          <a:pt x="34052" y="368617"/>
                          <a:pt x="42624" y="378142"/>
                        </a:cubicBezTo>
                        <a:cubicBezTo>
                          <a:pt x="60722" y="398145"/>
                          <a:pt x="95012" y="396240"/>
                          <a:pt x="125492" y="395288"/>
                        </a:cubicBezTo>
                        <a:cubicBezTo>
                          <a:pt x="134064" y="395288"/>
                          <a:pt x="142637" y="394335"/>
                          <a:pt x="150257" y="394335"/>
                        </a:cubicBezTo>
                        <a:cubicBezTo>
                          <a:pt x="202644" y="395288"/>
                          <a:pt x="255032" y="389572"/>
                          <a:pt x="306467" y="383857"/>
                        </a:cubicBezTo>
                        <a:cubicBezTo>
                          <a:pt x="568404" y="356235"/>
                          <a:pt x="801767" y="338138"/>
                          <a:pt x="1020842" y="328613"/>
                        </a:cubicBezTo>
                        <a:cubicBezTo>
                          <a:pt x="1052275" y="327660"/>
                          <a:pt x="1085612" y="323850"/>
                          <a:pt x="1117044" y="319088"/>
                        </a:cubicBezTo>
                        <a:cubicBezTo>
                          <a:pt x="1121807" y="318135"/>
                          <a:pt x="1127522" y="317182"/>
                          <a:pt x="1130379" y="315277"/>
                        </a:cubicBezTo>
                        <a:cubicBezTo>
                          <a:pt x="1135142" y="311467"/>
                          <a:pt x="1138000" y="304800"/>
                          <a:pt x="1139904" y="297180"/>
                        </a:cubicBezTo>
                        <a:cubicBezTo>
                          <a:pt x="1164669" y="214313"/>
                          <a:pt x="1165622" y="125730"/>
                          <a:pt x="1143714" y="41910"/>
                        </a:cubicBezTo>
                        <a:cubicBezTo>
                          <a:pt x="1140857" y="32385"/>
                          <a:pt x="1138000" y="23813"/>
                          <a:pt x="1132285" y="20002"/>
                        </a:cubicBezTo>
                        <a:cubicBezTo>
                          <a:pt x="1127522" y="17145"/>
                          <a:pt x="1120854" y="17145"/>
                          <a:pt x="1113235" y="17145"/>
                        </a:cubicBezTo>
                        <a:cubicBezTo>
                          <a:pt x="977027" y="18097"/>
                          <a:pt x="838914" y="26670"/>
                          <a:pt x="705564" y="36195"/>
                        </a:cubicBezTo>
                        <a:lnTo>
                          <a:pt x="267414" y="64770"/>
                        </a:lnTo>
                        <a:cubicBezTo>
                          <a:pt x="211217" y="68580"/>
                          <a:pt x="152162" y="72390"/>
                          <a:pt x="95012" y="80010"/>
                        </a:cubicBezTo>
                        <a:cubicBezTo>
                          <a:pt x="77867" y="81915"/>
                          <a:pt x="61674" y="85725"/>
                          <a:pt x="50244" y="95250"/>
                        </a:cubicBezTo>
                        <a:cubicBezTo>
                          <a:pt x="36909" y="106680"/>
                          <a:pt x="31194" y="125730"/>
                          <a:pt x="28337" y="144780"/>
                        </a:cubicBezTo>
                        <a:cubicBezTo>
                          <a:pt x="15954" y="210502"/>
                          <a:pt x="15954" y="277177"/>
                          <a:pt x="28337" y="341947"/>
                        </a:cubicBezTo>
                        <a:lnTo>
                          <a:pt x="28337" y="341947"/>
                        </a:ln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34"/>
                  <p:cNvSpPr/>
                  <p:nvPr/>
                </p:nvSpPr>
                <p:spPr>
                  <a:xfrm>
                    <a:off x="4969914" y="2105958"/>
                    <a:ext cx="1586333" cy="319107"/>
                  </a:xfrm>
                  <a:custGeom>
                    <a:avLst/>
                    <a:gdLst/>
                    <a:ahLst/>
                    <a:cxnLst/>
                    <a:rect l="l" t="t" r="r" b="b"/>
                    <a:pathLst>
                      <a:path w="1586333" h="319107" extrusionOk="0">
                        <a:moveTo>
                          <a:pt x="1425170" y="319107"/>
                        </a:moveTo>
                        <a:cubicBezTo>
                          <a:pt x="1337540" y="319107"/>
                          <a:pt x="1191808" y="315297"/>
                          <a:pt x="950825" y="304820"/>
                        </a:cubicBezTo>
                        <a:cubicBezTo>
                          <a:pt x="875578" y="301962"/>
                          <a:pt x="815570" y="299104"/>
                          <a:pt x="798425" y="299104"/>
                        </a:cubicBezTo>
                        <a:cubicBezTo>
                          <a:pt x="714605" y="300057"/>
                          <a:pt x="628880" y="301962"/>
                          <a:pt x="546965" y="302914"/>
                        </a:cubicBezTo>
                        <a:cubicBezTo>
                          <a:pt x="396470" y="305772"/>
                          <a:pt x="240260" y="309582"/>
                          <a:pt x="85003" y="305772"/>
                        </a:cubicBezTo>
                        <a:cubicBezTo>
                          <a:pt x="67858" y="305772"/>
                          <a:pt x="46903" y="304820"/>
                          <a:pt x="28805" y="292437"/>
                        </a:cubicBezTo>
                        <a:cubicBezTo>
                          <a:pt x="-1675" y="270529"/>
                          <a:pt x="-1675" y="225762"/>
                          <a:pt x="1183" y="189567"/>
                        </a:cubicBezTo>
                        <a:lnTo>
                          <a:pt x="13565" y="55264"/>
                        </a:lnTo>
                        <a:cubicBezTo>
                          <a:pt x="15470" y="39072"/>
                          <a:pt x="17375" y="20974"/>
                          <a:pt x="30710" y="10497"/>
                        </a:cubicBezTo>
                        <a:cubicBezTo>
                          <a:pt x="43093" y="-933"/>
                          <a:pt x="60238" y="19"/>
                          <a:pt x="71668" y="19"/>
                        </a:cubicBezTo>
                        <a:cubicBezTo>
                          <a:pt x="268835" y="3829"/>
                          <a:pt x="468860" y="5734"/>
                          <a:pt x="662218" y="7639"/>
                        </a:cubicBezTo>
                        <a:cubicBezTo>
                          <a:pt x="943205" y="10497"/>
                          <a:pt x="1233718" y="13354"/>
                          <a:pt x="1521373" y="20974"/>
                        </a:cubicBezTo>
                        <a:cubicBezTo>
                          <a:pt x="1543280" y="21927"/>
                          <a:pt x="1559473" y="27642"/>
                          <a:pt x="1570903" y="40024"/>
                        </a:cubicBezTo>
                        <a:cubicBezTo>
                          <a:pt x="1590905" y="62884"/>
                          <a:pt x="1587095" y="100032"/>
                          <a:pt x="1583285" y="135274"/>
                        </a:cubicBezTo>
                        <a:cubicBezTo>
                          <a:pt x="1582333" y="145752"/>
                          <a:pt x="1581380" y="156229"/>
                          <a:pt x="1580428" y="165754"/>
                        </a:cubicBezTo>
                        <a:lnTo>
                          <a:pt x="1580428" y="165754"/>
                        </a:lnTo>
                        <a:cubicBezTo>
                          <a:pt x="1578523" y="212427"/>
                          <a:pt x="1569950" y="258147"/>
                          <a:pt x="1555663" y="301962"/>
                        </a:cubicBezTo>
                        <a:cubicBezTo>
                          <a:pt x="1552805" y="312439"/>
                          <a:pt x="1532803" y="319107"/>
                          <a:pt x="1425170" y="319107"/>
                        </a:cubicBezTo>
                        <a:close/>
                        <a:moveTo>
                          <a:pt x="799378" y="280054"/>
                        </a:moveTo>
                        <a:cubicBezTo>
                          <a:pt x="819380" y="280054"/>
                          <a:pt x="874625" y="281959"/>
                          <a:pt x="951778" y="285770"/>
                        </a:cubicBezTo>
                        <a:cubicBezTo>
                          <a:pt x="1130848" y="293389"/>
                          <a:pt x="1501370" y="308629"/>
                          <a:pt x="1539470" y="294342"/>
                        </a:cubicBezTo>
                        <a:cubicBezTo>
                          <a:pt x="1552805" y="253384"/>
                          <a:pt x="1560425" y="209570"/>
                          <a:pt x="1562330" y="165754"/>
                        </a:cubicBezTo>
                        <a:cubicBezTo>
                          <a:pt x="1562330" y="155277"/>
                          <a:pt x="1564235" y="144799"/>
                          <a:pt x="1565188" y="134322"/>
                        </a:cubicBezTo>
                        <a:cubicBezTo>
                          <a:pt x="1568998" y="102889"/>
                          <a:pt x="1571855" y="70504"/>
                          <a:pt x="1557568" y="53359"/>
                        </a:cubicBezTo>
                        <a:cubicBezTo>
                          <a:pt x="1549948" y="44787"/>
                          <a:pt x="1538518" y="40977"/>
                          <a:pt x="1522325" y="40024"/>
                        </a:cubicBezTo>
                        <a:cubicBezTo>
                          <a:pt x="1235623" y="32404"/>
                          <a:pt x="945110" y="29547"/>
                          <a:pt x="664123" y="26689"/>
                        </a:cubicBezTo>
                        <a:cubicBezTo>
                          <a:pt x="470765" y="24784"/>
                          <a:pt x="270740" y="22879"/>
                          <a:pt x="73573" y="19069"/>
                        </a:cubicBezTo>
                        <a:cubicBezTo>
                          <a:pt x="62143" y="19069"/>
                          <a:pt x="51665" y="19069"/>
                          <a:pt x="44998" y="24784"/>
                        </a:cubicBezTo>
                        <a:cubicBezTo>
                          <a:pt x="37378" y="31452"/>
                          <a:pt x="35473" y="44787"/>
                          <a:pt x="34520" y="57169"/>
                        </a:cubicBezTo>
                        <a:lnTo>
                          <a:pt x="22138" y="191472"/>
                        </a:lnTo>
                        <a:cubicBezTo>
                          <a:pt x="19280" y="222904"/>
                          <a:pt x="18328" y="261004"/>
                          <a:pt x="41188" y="277197"/>
                        </a:cubicBezTo>
                        <a:cubicBezTo>
                          <a:pt x="53570" y="285770"/>
                          <a:pt x="71668" y="286722"/>
                          <a:pt x="86908" y="286722"/>
                        </a:cubicBezTo>
                        <a:cubicBezTo>
                          <a:pt x="242165" y="290532"/>
                          <a:pt x="397423" y="287674"/>
                          <a:pt x="547918" y="283864"/>
                        </a:cubicBezTo>
                        <a:cubicBezTo>
                          <a:pt x="629833" y="281959"/>
                          <a:pt x="714605" y="280054"/>
                          <a:pt x="799378" y="280054"/>
                        </a:cubicBezTo>
                        <a:cubicBezTo>
                          <a:pt x="798425" y="280054"/>
                          <a:pt x="798425" y="280054"/>
                          <a:pt x="799378" y="280054"/>
                        </a:cubicBezTo>
                        <a:close/>
                        <a:moveTo>
                          <a:pt x="1537565" y="296247"/>
                        </a:moveTo>
                        <a:cubicBezTo>
                          <a:pt x="1537565" y="296247"/>
                          <a:pt x="1537565" y="296247"/>
                          <a:pt x="1537565" y="296247"/>
                        </a:cubicBezTo>
                        <a:cubicBezTo>
                          <a:pt x="1537565" y="296247"/>
                          <a:pt x="1537565" y="296247"/>
                          <a:pt x="1537565" y="296247"/>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382" name="Google Shape;382;p34"/>
              <p:cNvGrpSpPr/>
              <p:nvPr/>
            </p:nvGrpSpPr>
            <p:grpSpPr>
              <a:xfrm>
                <a:off x="5237750" y="1620836"/>
                <a:ext cx="2487032" cy="642500"/>
                <a:chOff x="5237750" y="1620836"/>
                <a:chExt cx="2487032" cy="642500"/>
              </a:xfrm>
            </p:grpSpPr>
            <p:sp>
              <p:nvSpPr>
                <p:cNvPr id="383" name="Google Shape;383;p34"/>
                <p:cNvSpPr/>
                <p:nvPr/>
              </p:nvSpPr>
              <p:spPr>
                <a:xfrm>
                  <a:off x="5237750" y="1929764"/>
                  <a:ext cx="1270696" cy="139064"/>
                </a:xfrm>
                <a:custGeom>
                  <a:avLst/>
                  <a:gdLst/>
                  <a:ahLst/>
                  <a:cxnLst/>
                  <a:rect l="l" t="t" r="r" b="b"/>
                  <a:pathLst>
                    <a:path w="1270696" h="139064" extrusionOk="0">
                      <a:moveTo>
                        <a:pt x="1099231" y="0"/>
                      </a:moveTo>
                      <a:lnTo>
                        <a:pt x="84819" y="54293"/>
                      </a:lnTo>
                      <a:lnTo>
                        <a:pt x="4809" y="115252"/>
                      </a:lnTo>
                      <a:cubicBezTo>
                        <a:pt x="-4716" y="121920"/>
                        <a:pt x="999" y="137160"/>
                        <a:pt x="12429" y="137160"/>
                      </a:cubicBezTo>
                      <a:lnTo>
                        <a:pt x="1270681" y="139065"/>
                      </a:lnTo>
                      <a:cubicBezTo>
                        <a:pt x="1272587" y="125730"/>
                        <a:pt x="1098279" y="14288"/>
                        <a:pt x="109923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34"/>
                <p:cNvSpPr/>
                <p:nvPr/>
              </p:nvSpPr>
              <p:spPr>
                <a:xfrm>
                  <a:off x="5322570" y="1910493"/>
                  <a:ext cx="1076423" cy="135388"/>
                </a:xfrm>
                <a:custGeom>
                  <a:avLst/>
                  <a:gdLst/>
                  <a:ahLst/>
                  <a:cxnLst/>
                  <a:rect l="l" t="t" r="r" b="b"/>
                  <a:pathLst>
                    <a:path w="1076423" h="135388" extrusionOk="0">
                      <a:moveTo>
                        <a:pt x="974408" y="26892"/>
                      </a:moveTo>
                      <a:cubicBezTo>
                        <a:pt x="925830" y="18319"/>
                        <a:pt x="871537" y="23082"/>
                        <a:pt x="821055" y="23082"/>
                      </a:cubicBezTo>
                      <a:cubicBezTo>
                        <a:pt x="720090" y="23082"/>
                        <a:pt x="619125" y="-2636"/>
                        <a:pt x="518160" y="222"/>
                      </a:cubicBezTo>
                      <a:cubicBezTo>
                        <a:pt x="444817" y="3079"/>
                        <a:pt x="372427" y="20224"/>
                        <a:pt x="300038" y="37369"/>
                      </a:cubicBezTo>
                      <a:cubicBezTo>
                        <a:pt x="203835" y="61182"/>
                        <a:pt x="90488" y="73564"/>
                        <a:pt x="0" y="111664"/>
                      </a:cubicBezTo>
                      <a:cubicBezTo>
                        <a:pt x="17145" y="145954"/>
                        <a:pt x="203835" y="124047"/>
                        <a:pt x="243840" y="124047"/>
                      </a:cubicBezTo>
                      <a:cubicBezTo>
                        <a:pt x="334327" y="124047"/>
                        <a:pt x="424815" y="124047"/>
                        <a:pt x="515302" y="124047"/>
                      </a:cubicBezTo>
                      <a:cubicBezTo>
                        <a:pt x="611505" y="124047"/>
                        <a:pt x="707708" y="124047"/>
                        <a:pt x="803910" y="124047"/>
                      </a:cubicBezTo>
                      <a:cubicBezTo>
                        <a:pt x="846773" y="124047"/>
                        <a:pt x="889635" y="124047"/>
                        <a:pt x="932498" y="124047"/>
                      </a:cubicBezTo>
                      <a:cubicBezTo>
                        <a:pt x="964883" y="124047"/>
                        <a:pt x="1030605" y="142144"/>
                        <a:pt x="1057275" y="132619"/>
                      </a:cubicBezTo>
                      <a:cubicBezTo>
                        <a:pt x="1072515" y="126904"/>
                        <a:pt x="1079183" y="108807"/>
                        <a:pt x="1075373" y="93567"/>
                      </a:cubicBezTo>
                      <a:cubicBezTo>
                        <a:pt x="1071562" y="78327"/>
                        <a:pt x="1060133" y="65944"/>
                        <a:pt x="1046798" y="56419"/>
                      </a:cubicBezTo>
                      <a:cubicBezTo>
                        <a:pt x="1024890" y="41179"/>
                        <a:pt x="1000125" y="31654"/>
                        <a:pt x="974408" y="26892"/>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34"/>
                <p:cNvSpPr/>
                <p:nvPr/>
              </p:nvSpPr>
              <p:spPr>
                <a:xfrm>
                  <a:off x="5345429" y="1711958"/>
                  <a:ext cx="1191577" cy="327209"/>
                </a:xfrm>
                <a:custGeom>
                  <a:avLst/>
                  <a:gdLst/>
                  <a:ahLst/>
                  <a:cxnLst/>
                  <a:rect l="l" t="t" r="r" b="b"/>
                  <a:pathLst>
                    <a:path w="1191577" h="327209" extrusionOk="0">
                      <a:moveTo>
                        <a:pt x="1191577" y="267336"/>
                      </a:moveTo>
                      <a:cubicBezTo>
                        <a:pt x="1075373" y="163514"/>
                        <a:pt x="934402" y="61596"/>
                        <a:pt x="784860" y="20639"/>
                      </a:cubicBezTo>
                      <a:cubicBezTo>
                        <a:pt x="629603" y="-21271"/>
                        <a:pt x="465773" y="3494"/>
                        <a:pt x="319088" y="69216"/>
                      </a:cubicBezTo>
                      <a:cubicBezTo>
                        <a:pt x="208598" y="118746"/>
                        <a:pt x="86678" y="231141"/>
                        <a:pt x="0" y="314961"/>
                      </a:cubicBezTo>
                      <a:cubicBezTo>
                        <a:pt x="0" y="314961"/>
                        <a:pt x="695325" y="193041"/>
                        <a:pt x="1035368" y="326391"/>
                      </a:cubicBezTo>
                      <a:cubicBezTo>
                        <a:pt x="1053465" y="334011"/>
                        <a:pt x="1189673" y="286386"/>
                        <a:pt x="1191577" y="2673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34"/>
                <p:cNvSpPr/>
                <p:nvPr/>
              </p:nvSpPr>
              <p:spPr>
                <a:xfrm>
                  <a:off x="5942647" y="1696402"/>
                  <a:ext cx="582498" cy="267652"/>
                </a:xfrm>
                <a:custGeom>
                  <a:avLst/>
                  <a:gdLst/>
                  <a:ahLst/>
                  <a:cxnLst/>
                  <a:rect l="l" t="t" r="r" b="b"/>
                  <a:pathLst>
                    <a:path w="582498" h="267652" extrusionOk="0">
                      <a:moveTo>
                        <a:pt x="573405" y="267653"/>
                      </a:moveTo>
                      <a:cubicBezTo>
                        <a:pt x="571500" y="267653"/>
                        <a:pt x="568643" y="266700"/>
                        <a:pt x="566738" y="265748"/>
                      </a:cubicBezTo>
                      <a:cubicBezTo>
                        <a:pt x="413385" y="130493"/>
                        <a:pt x="220980" y="45720"/>
                        <a:pt x="8573" y="19050"/>
                      </a:cubicBezTo>
                      <a:cubicBezTo>
                        <a:pt x="3810" y="18098"/>
                        <a:pt x="0" y="13335"/>
                        <a:pt x="0" y="8573"/>
                      </a:cubicBezTo>
                      <a:cubicBezTo>
                        <a:pt x="953" y="3810"/>
                        <a:pt x="5715" y="0"/>
                        <a:pt x="10478" y="0"/>
                      </a:cubicBezTo>
                      <a:cubicBezTo>
                        <a:pt x="226695" y="26670"/>
                        <a:pt x="422910" y="113348"/>
                        <a:pt x="579120" y="250508"/>
                      </a:cubicBezTo>
                      <a:cubicBezTo>
                        <a:pt x="582930" y="254318"/>
                        <a:pt x="583883" y="260033"/>
                        <a:pt x="580072" y="263843"/>
                      </a:cubicBezTo>
                      <a:cubicBezTo>
                        <a:pt x="579120" y="266700"/>
                        <a:pt x="576263" y="267653"/>
                        <a:pt x="573405" y="2676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34"/>
                <p:cNvSpPr/>
                <p:nvPr/>
              </p:nvSpPr>
              <p:spPr>
                <a:xfrm>
                  <a:off x="6486134" y="1620836"/>
                  <a:ext cx="1021114" cy="352743"/>
                </a:xfrm>
                <a:custGeom>
                  <a:avLst/>
                  <a:gdLst/>
                  <a:ahLst/>
                  <a:cxnLst/>
                  <a:rect l="l" t="t" r="r" b="b"/>
                  <a:pathLst>
                    <a:path w="1021114" h="352743" extrusionOk="0">
                      <a:moveTo>
                        <a:pt x="9915" y="352744"/>
                      </a:moveTo>
                      <a:cubicBezTo>
                        <a:pt x="8010" y="352744"/>
                        <a:pt x="7058" y="352744"/>
                        <a:pt x="5153" y="351791"/>
                      </a:cubicBezTo>
                      <a:cubicBezTo>
                        <a:pt x="390" y="348934"/>
                        <a:pt x="-1515" y="343219"/>
                        <a:pt x="1343" y="338456"/>
                      </a:cubicBezTo>
                      <a:cubicBezTo>
                        <a:pt x="53730" y="239396"/>
                        <a:pt x="135645" y="156529"/>
                        <a:pt x="237563" y="99379"/>
                      </a:cubicBezTo>
                      <a:cubicBezTo>
                        <a:pt x="324240" y="50801"/>
                        <a:pt x="423300" y="20321"/>
                        <a:pt x="540458" y="6986"/>
                      </a:cubicBezTo>
                      <a:cubicBezTo>
                        <a:pt x="700478" y="-11111"/>
                        <a:pt x="860498" y="6034"/>
                        <a:pt x="1014803" y="57469"/>
                      </a:cubicBezTo>
                      <a:cubicBezTo>
                        <a:pt x="1019565" y="59374"/>
                        <a:pt x="1022423" y="64136"/>
                        <a:pt x="1020518" y="69851"/>
                      </a:cubicBezTo>
                      <a:cubicBezTo>
                        <a:pt x="1018613" y="74614"/>
                        <a:pt x="1013850" y="77471"/>
                        <a:pt x="1008135" y="75566"/>
                      </a:cubicBezTo>
                      <a:cubicBezTo>
                        <a:pt x="855735" y="25084"/>
                        <a:pt x="698573" y="7939"/>
                        <a:pt x="541410" y="26036"/>
                      </a:cubicBezTo>
                      <a:cubicBezTo>
                        <a:pt x="427110" y="38419"/>
                        <a:pt x="329955" y="67946"/>
                        <a:pt x="245183" y="115571"/>
                      </a:cubicBezTo>
                      <a:cubicBezTo>
                        <a:pt x="147075" y="170816"/>
                        <a:pt x="68018" y="250826"/>
                        <a:pt x="16583" y="347029"/>
                      </a:cubicBezTo>
                      <a:cubicBezTo>
                        <a:pt x="16583" y="350839"/>
                        <a:pt x="13725" y="352744"/>
                        <a:pt x="9915" y="3527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34"/>
                <p:cNvSpPr/>
                <p:nvPr/>
              </p:nvSpPr>
              <p:spPr>
                <a:xfrm>
                  <a:off x="6505575" y="1947862"/>
                  <a:ext cx="1219207" cy="315474"/>
                </a:xfrm>
                <a:custGeom>
                  <a:avLst/>
                  <a:gdLst/>
                  <a:ahLst/>
                  <a:cxnLst/>
                  <a:rect l="l" t="t" r="r" b="b"/>
                  <a:pathLst>
                    <a:path w="1219207" h="315474" extrusionOk="0">
                      <a:moveTo>
                        <a:pt x="1215390" y="299085"/>
                      </a:moveTo>
                      <a:lnTo>
                        <a:pt x="1104900" y="224790"/>
                      </a:lnTo>
                      <a:lnTo>
                        <a:pt x="110490" y="0"/>
                      </a:lnTo>
                      <a:cubicBezTo>
                        <a:pt x="106680" y="13335"/>
                        <a:pt x="2857" y="93345"/>
                        <a:pt x="0" y="106680"/>
                      </a:cubicBezTo>
                      <a:lnTo>
                        <a:pt x="1209675" y="315278"/>
                      </a:lnTo>
                      <a:cubicBezTo>
                        <a:pt x="1218248" y="317183"/>
                        <a:pt x="1223010" y="304800"/>
                        <a:pt x="1215390" y="2990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34"/>
                <p:cNvSpPr/>
                <p:nvPr/>
              </p:nvSpPr>
              <p:spPr>
                <a:xfrm>
                  <a:off x="6489154" y="1931995"/>
                  <a:ext cx="1124177" cy="293044"/>
                </a:xfrm>
                <a:custGeom>
                  <a:avLst/>
                  <a:gdLst/>
                  <a:ahLst/>
                  <a:cxnLst/>
                  <a:rect l="l" t="t" r="r" b="b"/>
                  <a:pathLst>
                    <a:path w="1124177" h="293044" extrusionOk="0">
                      <a:moveTo>
                        <a:pt x="665073" y="214939"/>
                      </a:moveTo>
                      <a:cubicBezTo>
                        <a:pt x="818426" y="240657"/>
                        <a:pt x="970826" y="267327"/>
                        <a:pt x="1124178" y="293044"/>
                      </a:cubicBezTo>
                      <a:cubicBezTo>
                        <a:pt x="1119415" y="271137"/>
                        <a:pt x="1066076" y="253992"/>
                        <a:pt x="1047978" y="245419"/>
                      </a:cubicBezTo>
                      <a:cubicBezTo>
                        <a:pt x="1017498" y="231132"/>
                        <a:pt x="985113" y="223512"/>
                        <a:pt x="952728" y="213987"/>
                      </a:cubicBezTo>
                      <a:cubicBezTo>
                        <a:pt x="888911" y="195889"/>
                        <a:pt x="830808" y="162552"/>
                        <a:pt x="770801" y="136834"/>
                      </a:cubicBezTo>
                      <a:cubicBezTo>
                        <a:pt x="675551" y="95877"/>
                        <a:pt x="574586" y="71112"/>
                        <a:pt x="472668" y="57777"/>
                      </a:cubicBezTo>
                      <a:cubicBezTo>
                        <a:pt x="420280" y="51109"/>
                        <a:pt x="367893" y="42537"/>
                        <a:pt x="315505" y="42537"/>
                      </a:cubicBezTo>
                      <a:cubicBezTo>
                        <a:pt x="267880" y="42537"/>
                        <a:pt x="243115" y="56824"/>
                        <a:pt x="194538" y="37774"/>
                      </a:cubicBezTo>
                      <a:cubicBezTo>
                        <a:pt x="165011" y="26344"/>
                        <a:pt x="28803" y="-21281"/>
                        <a:pt x="4038" y="11104"/>
                      </a:cubicBezTo>
                      <a:cubicBezTo>
                        <a:pt x="-16917" y="37774"/>
                        <a:pt x="49758" y="40632"/>
                        <a:pt x="64998" y="46347"/>
                      </a:cubicBezTo>
                      <a:cubicBezTo>
                        <a:pt x="91668" y="57777"/>
                        <a:pt x="116433" y="75874"/>
                        <a:pt x="128815" y="102544"/>
                      </a:cubicBezTo>
                      <a:cubicBezTo>
                        <a:pt x="130721" y="107307"/>
                        <a:pt x="133578" y="112069"/>
                        <a:pt x="137388" y="115879"/>
                      </a:cubicBezTo>
                      <a:cubicBezTo>
                        <a:pt x="142151" y="119689"/>
                        <a:pt x="148818" y="121594"/>
                        <a:pt x="154533" y="122547"/>
                      </a:cubicBezTo>
                      <a:cubicBezTo>
                        <a:pt x="324078" y="153979"/>
                        <a:pt x="494576" y="185412"/>
                        <a:pt x="665073" y="214939"/>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34"/>
                <p:cNvSpPr/>
                <p:nvPr/>
              </p:nvSpPr>
              <p:spPr>
                <a:xfrm>
                  <a:off x="6536009" y="1807930"/>
                  <a:ext cx="1026840" cy="391392"/>
                </a:xfrm>
                <a:custGeom>
                  <a:avLst/>
                  <a:gdLst/>
                  <a:ahLst/>
                  <a:cxnLst/>
                  <a:rect l="l" t="t" r="r" b="b"/>
                  <a:pathLst>
                    <a:path w="1026840" h="391392" extrusionOk="0">
                      <a:moveTo>
                        <a:pt x="10523" y="177080"/>
                      </a:moveTo>
                      <a:cubicBezTo>
                        <a:pt x="16238" y="182795"/>
                        <a:pt x="25763" y="189462"/>
                        <a:pt x="35288" y="196130"/>
                      </a:cubicBezTo>
                      <a:cubicBezTo>
                        <a:pt x="89581" y="232325"/>
                        <a:pt x="156256" y="246612"/>
                        <a:pt x="220073" y="250422"/>
                      </a:cubicBezTo>
                      <a:cubicBezTo>
                        <a:pt x="306751" y="256137"/>
                        <a:pt x="394381" y="244707"/>
                        <a:pt x="481058" y="252327"/>
                      </a:cubicBezTo>
                      <a:cubicBezTo>
                        <a:pt x="578213" y="261852"/>
                        <a:pt x="670606" y="294237"/>
                        <a:pt x="762998" y="325670"/>
                      </a:cubicBezTo>
                      <a:cubicBezTo>
                        <a:pt x="808718" y="340910"/>
                        <a:pt x="855391" y="356150"/>
                        <a:pt x="903016" y="367580"/>
                      </a:cubicBezTo>
                      <a:cubicBezTo>
                        <a:pt x="943021" y="377105"/>
                        <a:pt x="987788" y="378057"/>
                        <a:pt x="1026841" y="391392"/>
                      </a:cubicBezTo>
                      <a:cubicBezTo>
                        <a:pt x="1014458" y="335195"/>
                        <a:pt x="968738" y="281855"/>
                        <a:pt x="930638" y="240897"/>
                      </a:cubicBezTo>
                      <a:cubicBezTo>
                        <a:pt x="802051" y="99927"/>
                        <a:pt x="698228" y="38015"/>
                        <a:pt x="509633" y="7535"/>
                      </a:cubicBezTo>
                      <a:cubicBezTo>
                        <a:pt x="371521" y="-14373"/>
                        <a:pt x="236266" y="12297"/>
                        <a:pt x="112441" y="77067"/>
                      </a:cubicBezTo>
                      <a:cubicBezTo>
                        <a:pt x="81961" y="93260"/>
                        <a:pt x="51481" y="110405"/>
                        <a:pt x="22906" y="130407"/>
                      </a:cubicBezTo>
                      <a:cubicBezTo>
                        <a:pt x="-5669" y="148505"/>
                        <a:pt x="-4717" y="161840"/>
                        <a:pt x="10523" y="1770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34"/>
                <p:cNvSpPr/>
                <p:nvPr/>
              </p:nvSpPr>
              <p:spPr>
                <a:xfrm>
                  <a:off x="7512665" y="2106275"/>
                  <a:ext cx="61392" cy="93999"/>
                </a:xfrm>
                <a:custGeom>
                  <a:avLst/>
                  <a:gdLst/>
                  <a:ahLst/>
                  <a:cxnLst/>
                  <a:rect l="l" t="t" r="r" b="b"/>
                  <a:pathLst>
                    <a:path w="61392" h="93999" extrusionOk="0">
                      <a:moveTo>
                        <a:pt x="51137" y="94000"/>
                      </a:moveTo>
                      <a:cubicBezTo>
                        <a:pt x="47327" y="94000"/>
                        <a:pt x="44470" y="92095"/>
                        <a:pt x="42565" y="88285"/>
                      </a:cubicBezTo>
                      <a:cubicBezTo>
                        <a:pt x="30182" y="63520"/>
                        <a:pt x="16847" y="38755"/>
                        <a:pt x="1607" y="14942"/>
                      </a:cubicBezTo>
                      <a:cubicBezTo>
                        <a:pt x="-1250" y="10180"/>
                        <a:pt x="-298" y="4465"/>
                        <a:pt x="4465" y="1607"/>
                      </a:cubicBezTo>
                      <a:cubicBezTo>
                        <a:pt x="9227" y="-1250"/>
                        <a:pt x="14942" y="-298"/>
                        <a:pt x="17800" y="4465"/>
                      </a:cubicBezTo>
                      <a:cubicBezTo>
                        <a:pt x="33992" y="28277"/>
                        <a:pt x="48280" y="53995"/>
                        <a:pt x="60662" y="79712"/>
                      </a:cubicBezTo>
                      <a:cubicBezTo>
                        <a:pt x="62567" y="84475"/>
                        <a:pt x="60662" y="90190"/>
                        <a:pt x="55900" y="92095"/>
                      </a:cubicBezTo>
                      <a:cubicBezTo>
                        <a:pt x="53995" y="94000"/>
                        <a:pt x="53042" y="94000"/>
                        <a:pt x="51137" y="94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34"/>
                <p:cNvSpPr/>
                <p:nvPr/>
              </p:nvSpPr>
              <p:spPr>
                <a:xfrm>
                  <a:off x="6831184" y="1794892"/>
                  <a:ext cx="667416" cy="285367"/>
                </a:xfrm>
                <a:custGeom>
                  <a:avLst/>
                  <a:gdLst/>
                  <a:ahLst/>
                  <a:cxnLst/>
                  <a:rect l="l" t="t" r="r" b="b"/>
                  <a:pathLst>
                    <a:path w="667416" h="285367" extrusionOk="0">
                      <a:moveTo>
                        <a:pt x="657371" y="285368"/>
                      </a:moveTo>
                      <a:cubicBezTo>
                        <a:pt x="654513" y="285368"/>
                        <a:pt x="651656" y="284415"/>
                        <a:pt x="649751" y="281558"/>
                      </a:cubicBezTo>
                      <a:cubicBezTo>
                        <a:pt x="491636" y="91058"/>
                        <a:pt x="246843" y="-7050"/>
                        <a:pt x="10623" y="25335"/>
                      </a:cubicBezTo>
                      <a:cubicBezTo>
                        <a:pt x="5861" y="26288"/>
                        <a:pt x="146" y="22478"/>
                        <a:pt x="146" y="16763"/>
                      </a:cubicBezTo>
                      <a:cubicBezTo>
                        <a:pt x="-807" y="12000"/>
                        <a:pt x="3003" y="6285"/>
                        <a:pt x="8718" y="6285"/>
                      </a:cubicBezTo>
                      <a:cubicBezTo>
                        <a:pt x="251606" y="-27052"/>
                        <a:pt x="503066" y="73913"/>
                        <a:pt x="664991" y="269175"/>
                      </a:cubicBezTo>
                      <a:cubicBezTo>
                        <a:pt x="668801" y="272985"/>
                        <a:pt x="667848" y="279653"/>
                        <a:pt x="664038" y="282510"/>
                      </a:cubicBezTo>
                      <a:cubicBezTo>
                        <a:pt x="662133" y="284415"/>
                        <a:pt x="659276" y="285368"/>
                        <a:pt x="657371" y="285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34"/>
                <p:cNvSpPr/>
                <p:nvPr/>
              </p:nvSpPr>
              <p:spPr>
                <a:xfrm>
                  <a:off x="6557253" y="1832642"/>
                  <a:ext cx="166411" cy="99027"/>
                </a:xfrm>
                <a:custGeom>
                  <a:avLst/>
                  <a:gdLst/>
                  <a:ahLst/>
                  <a:cxnLst/>
                  <a:rect l="l" t="t" r="r" b="b"/>
                  <a:pathLst>
                    <a:path w="166411" h="99027" extrusionOk="0">
                      <a:moveTo>
                        <a:pt x="9281" y="99027"/>
                      </a:moveTo>
                      <a:cubicBezTo>
                        <a:pt x="6424" y="99027"/>
                        <a:pt x="3566" y="98075"/>
                        <a:pt x="1662" y="95217"/>
                      </a:cubicBezTo>
                      <a:cubicBezTo>
                        <a:pt x="-1196" y="91407"/>
                        <a:pt x="-244" y="84740"/>
                        <a:pt x="3566" y="81882"/>
                      </a:cubicBezTo>
                      <a:cubicBezTo>
                        <a:pt x="39762" y="56165"/>
                        <a:pt x="78814" y="37115"/>
                        <a:pt x="117866" y="18065"/>
                      </a:cubicBezTo>
                      <a:cubicBezTo>
                        <a:pt x="129297" y="12350"/>
                        <a:pt x="141679" y="6635"/>
                        <a:pt x="153109" y="920"/>
                      </a:cubicBezTo>
                      <a:cubicBezTo>
                        <a:pt x="157872" y="-985"/>
                        <a:pt x="163587" y="-33"/>
                        <a:pt x="165491" y="4730"/>
                      </a:cubicBezTo>
                      <a:cubicBezTo>
                        <a:pt x="167397" y="9492"/>
                        <a:pt x="166444" y="15207"/>
                        <a:pt x="161681" y="17112"/>
                      </a:cubicBezTo>
                      <a:cubicBezTo>
                        <a:pt x="150252" y="22827"/>
                        <a:pt x="137869" y="28542"/>
                        <a:pt x="126439" y="34257"/>
                      </a:cubicBezTo>
                      <a:cubicBezTo>
                        <a:pt x="88339" y="52355"/>
                        <a:pt x="49287" y="71405"/>
                        <a:pt x="14997" y="96170"/>
                      </a:cubicBezTo>
                      <a:cubicBezTo>
                        <a:pt x="13091" y="99027"/>
                        <a:pt x="11187" y="99027"/>
                        <a:pt x="9281" y="990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34"/>
                <p:cNvSpPr/>
                <p:nvPr/>
              </p:nvSpPr>
              <p:spPr>
                <a:xfrm>
                  <a:off x="5600309" y="1704828"/>
                  <a:ext cx="274856" cy="110636"/>
                </a:xfrm>
                <a:custGeom>
                  <a:avLst/>
                  <a:gdLst/>
                  <a:ahLst/>
                  <a:cxnLst/>
                  <a:rect l="l" t="t" r="r" b="b"/>
                  <a:pathLst>
                    <a:path w="274856" h="110636" extrusionOk="0">
                      <a:moveTo>
                        <a:pt x="9915" y="110637"/>
                      </a:moveTo>
                      <a:cubicBezTo>
                        <a:pt x="7058" y="110637"/>
                        <a:pt x="3248" y="108732"/>
                        <a:pt x="1343" y="105874"/>
                      </a:cubicBezTo>
                      <a:cubicBezTo>
                        <a:pt x="-1515" y="101112"/>
                        <a:pt x="390" y="95397"/>
                        <a:pt x="5153" y="92539"/>
                      </a:cubicBezTo>
                      <a:cubicBezTo>
                        <a:pt x="88020" y="44914"/>
                        <a:pt x="174698" y="13482"/>
                        <a:pt x="264233" y="147"/>
                      </a:cubicBezTo>
                      <a:cubicBezTo>
                        <a:pt x="268995" y="-806"/>
                        <a:pt x="274710" y="3004"/>
                        <a:pt x="274710" y="7767"/>
                      </a:cubicBezTo>
                      <a:cubicBezTo>
                        <a:pt x="275663" y="12529"/>
                        <a:pt x="271853" y="18244"/>
                        <a:pt x="267090" y="18244"/>
                      </a:cubicBezTo>
                      <a:cubicBezTo>
                        <a:pt x="180413" y="31579"/>
                        <a:pt x="95640" y="62059"/>
                        <a:pt x="14678" y="108732"/>
                      </a:cubicBezTo>
                      <a:cubicBezTo>
                        <a:pt x="12773" y="110637"/>
                        <a:pt x="10868" y="110637"/>
                        <a:pt x="9915" y="110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34"/>
                <p:cNvSpPr/>
                <p:nvPr/>
              </p:nvSpPr>
              <p:spPr>
                <a:xfrm>
                  <a:off x="5362574" y="1895907"/>
                  <a:ext cx="114820" cy="105295"/>
                </a:xfrm>
                <a:custGeom>
                  <a:avLst/>
                  <a:gdLst/>
                  <a:ahLst/>
                  <a:cxnLst/>
                  <a:rect l="l" t="t" r="r" b="b"/>
                  <a:pathLst>
                    <a:path w="114820" h="105295" extrusionOk="0">
                      <a:moveTo>
                        <a:pt x="9525" y="105295"/>
                      </a:moveTo>
                      <a:cubicBezTo>
                        <a:pt x="6668" y="105295"/>
                        <a:pt x="4763" y="104343"/>
                        <a:pt x="2858" y="102438"/>
                      </a:cubicBezTo>
                      <a:cubicBezTo>
                        <a:pt x="-953" y="98628"/>
                        <a:pt x="-953" y="92913"/>
                        <a:pt x="2858" y="89103"/>
                      </a:cubicBezTo>
                      <a:cubicBezTo>
                        <a:pt x="36195" y="56718"/>
                        <a:pt x="67628" y="28143"/>
                        <a:pt x="99060" y="2425"/>
                      </a:cubicBezTo>
                      <a:cubicBezTo>
                        <a:pt x="102870" y="-1385"/>
                        <a:pt x="109538" y="-432"/>
                        <a:pt x="112395" y="3378"/>
                      </a:cubicBezTo>
                      <a:cubicBezTo>
                        <a:pt x="116205" y="7188"/>
                        <a:pt x="115253" y="13855"/>
                        <a:pt x="111443" y="16713"/>
                      </a:cubicBezTo>
                      <a:cubicBezTo>
                        <a:pt x="80010" y="42430"/>
                        <a:pt x="49530" y="70053"/>
                        <a:pt x="16193" y="102438"/>
                      </a:cubicBezTo>
                      <a:cubicBezTo>
                        <a:pt x="14288" y="104343"/>
                        <a:pt x="11430" y="105295"/>
                        <a:pt x="9525" y="105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34"/>
                <p:cNvSpPr/>
                <p:nvPr/>
              </p:nvSpPr>
              <p:spPr>
                <a:xfrm>
                  <a:off x="5382445" y="1767365"/>
                  <a:ext cx="1131701" cy="263364"/>
                </a:xfrm>
                <a:custGeom>
                  <a:avLst/>
                  <a:gdLst/>
                  <a:ahLst/>
                  <a:cxnLst/>
                  <a:rect l="l" t="t" r="r" b="b"/>
                  <a:pathLst>
                    <a:path w="1131701" h="263364" extrusionOk="0">
                      <a:moveTo>
                        <a:pt x="9657" y="263364"/>
                      </a:moveTo>
                      <a:cubicBezTo>
                        <a:pt x="7752" y="263364"/>
                        <a:pt x="4894" y="262412"/>
                        <a:pt x="2989" y="260507"/>
                      </a:cubicBezTo>
                      <a:cubicBezTo>
                        <a:pt x="-821" y="256697"/>
                        <a:pt x="-821" y="250982"/>
                        <a:pt x="2037" y="247172"/>
                      </a:cubicBezTo>
                      <a:cubicBezTo>
                        <a:pt x="163962" y="68102"/>
                        <a:pt x="394467" y="-18576"/>
                        <a:pt x="651642" y="3332"/>
                      </a:cubicBezTo>
                      <a:cubicBezTo>
                        <a:pt x="819282" y="22382"/>
                        <a:pt x="975492" y="100487"/>
                        <a:pt x="1128844" y="243362"/>
                      </a:cubicBezTo>
                      <a:cubicBezTo>
                        <a:pt x="1132654" y="247172"/>
                        <a:pt x="1132654" y="252887"/>
                        <a:pt x="1128844" y="256697"/>
                      </a:cubicBezTo>
                      <a:cubicBezTo>
                        <a:pt x="1125035" y="260507"/>
                        <a:pt x="1119319" y="260507"/>
                        <a:pt x="1115510" y="256697"/>
                      </a:cubicBezTo>
                      <a:cubicBezTo>
                        <a:pt x="965967" y="116679"/>
                        <a:pt x="813567" y="39527"/>
                        <a:pt x="649737" y="21429"/>
                      </a:cubicBezTo>
                      <a:cubicBezTo>
                        <a:pt x="399229" y="474"/>
                        <a:pt x="173487" y="85247"/>
                        <a:pt x="15372" y="259554"/>
                      </a:cubicBezTo>
                      <a:cubicBezTo>
                        <a:pt x="15372" y="262412"/>
                        <a:pt x="12514" y="263364"/>
                        <a:pt x="9657" y="2633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34"/>
                <p:cNvSpPr/>
                <p:nvPr/>
              </p:nvSpPr>
              <p:spPr>
                <a:xfrm>
                  <a:off x="6540297" y="1853031"/>
                  <a:ext cx="1001988" cy="347243"/>
                </a:xfrm>
                <a:custGeom>
                  <a:avLst/>
                  <a:gdLst/>
                  <a:ahLst/>
                  <a:cxnLst/>
                  <a:rect l="l" t="t" r="r" b="b"/>
                  <a:pathLst>
                    <a:path w="1001988" h="347243" extrusionOk="0">
                      <a:moveTo>
                        <a:pt x="992073" y="347243"/>
                      </a:moveTo>
                      <a:cubicBezTo>
                        <a:pt x="989215" y="347243"/>
                        <a:pt x="985406" y="345338"/>
                        <a:pt x="983500" y="342481"/>
                      </a:cubicBezTo>
                      <a:cubicBezTo>
                        <a:pt x="887298" y="175793"/>
                        <a:pt x="710133" y="57683"/>
                        <a:pt x="510108" y="27203"/>
                      </a:cubicBezTo>
                      <a:cubicBezTo>
                        <a:pt x="324371" y="-1372"/>
                        <a:pt x="144348" y="48158"/>
                        <a:pt x="15760" y="164363"/>
                      </a:cubicBezTo>
                      <a:cubicBezTo>
                        <a:pt x="11950" y="168173"/>
                        <a:pt x="6235" y="167221"/>
                        <a:pt x="2425" y="163411"/>
                      </a:cubicBezTo>
                      <a:cubicBezTo>
                        <a:pt x="-1385" y="159601"/>
                        <a:pt x="-432" y="153886"/>
                        <a:pt x="3378" y="150076"/>
                      </a:cubicBezTo>
                      <a:cubicBezTo>
                        <a:pt x="136728" y="30061"/>
                        <a:pt x="322465" y="-21374"/>
                        <a:pt x="513918" y="8153"/>
                      </a:cubicBezTo>
                      <a:cubicBezTo>
                        <a:pt x="718706" y="40538"/>
                        <a:pt x="900633" y="161506"/>
                        <a:pt x="1000646" y="332956"/>
                      </a:cubicBezTo>
                      <a:cubicBezTo>
                        <a:pt x="1003503" y="337718"/>
                        <a:pt x="1001598" y="343433"/>
                        <a:pt x="996835" y="346291"/>
                      </a:cubicBezTo>
                      <a:cubicBezTo>
                        <a:pt x="994931" y="347243"/>
                        <a:pt x="993978" y="347243"/>
                        <a:pt x="992073" y="347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34"/>
                <p:cNvSpPr/>
                <p:nvPr/>
              </p:nvSpPr>
              <p:spPr>
                <a:xfrm>
                  <a:off x="5454922" y="1824946"/>
                  <a:ext cx="1068506" cy="192448"/>
                </a:xfrm>
                <a:custGeom>
                  <a:avLst/>
                  <a:gdLst/>
                  <a:ahLst/>
                  <a:cxnLst/>
                  <a:rect l="l" t="t" r="r" b="b"/>
                  <a:pathLst>
                    <a:path w="1068506" h="192448" extrusionOk="0">
                      <a:moveTo>
                        <a:pt x="1059225" y="192448"/>
                      </a:moveTo>
                      <a:cubicBezTo>
                        <a:pt x="1057320" y="192448"/>
                        <a:pt x="1055415" y="191496"/>
                        <a:pt x="1053510" y="190543"/>
                      </a:cubicBezTo>
                      <a:cubicBezTo>
                        <a:pt x="907778" y="81958"/>
                        <a:pt x="722993" y="20998"/>
                        <a:pt x="533445" y="19093"/>
                      </a:cubicBezTo>
                      <a:cubicBezTo>
                        <a:pt x="341993" y="17188"/>
                        <a:pt x="157208" y="76243"/>
                        <a:pt x="15285" y="185781"/>
                      </a:cubicBezTo>
                      <a:cubicBezTo>
                        <a:pt x="11475" y="188638"/>
                        <a:pt x="4808" y="188638"/>
                        <a:pt x="1950" y="183876"/>
                      </a:cubicBezTo>
                      <a:cubicBezTo>
                        <a:pt x="-907" y="180066"/>
                        <a:pt x="-907" y="173398"/>
                        <a:pt x="3855" y="170541"/>
                      </a:cubicBezTo>
                      <a:cubicBezTo>
                        <a:pt x="149588" y="59098"/>
                        <a:pt x="337230" y="-1862"/>
                        <a:pt x="533445" y="43"/>
                      </a:cubicBezTo>
                      <a:cubicBezTo>
                        <a:pt x="726803" y="1948"/>
                        <a:pt x="916350" y="63861"/>
                        <a:pt x="1064940" y="175303"/>
                      </a:cubicBezTo>
                      <a:cubicBezTo>
                        <a:pt x="1068750" y="178161"/>
                        <a:pt x="1069703" y="184828"/>
                        <a:pt x="1066845" y="188638"/>
                      </a:cubicBezTo>
                      <a:cubicBezTo>
                        <a:pt x="1064940" y="190543"/>
                        <a:pt x="1062083" y="192448"/>
                        <a:pt x="1059225" y="1924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34"/>
                <p:cNvSpPr/>
                <p:nvPr/>
              </p:nvSpPr>
              <p:spPr>
                <a:xfrm>
                  <a:off x="6539268" y="1901434"/>
                  <a:ext cx="989946" cy="291220"/>
                </a:xfrm>
                <a:custGeom>
                  <a:avLst/>
                  <a:gdLst/>
                  <a:ahLst/>
                  <a:cxnLst/>
                  <a:rect l="l" t="t" r="r" b="b"/>
                  <a:pathLst>
                    <a:path w="989946" h="291220" extrusionOk="0">
                      <a:moveTo>
                        <a:pt x="979767" y="291221"/>
                      </a:moveTo>
                      <a:cubicBezTo>
                        <a:pt x="976909" y="291221"/>
                        <a:pt x="974052" y="289316"/>
                        <a:pt x="972147" y="287411"/>
                      </a:cubicBezTo>
                      <a:cubicBezTo>
                        <a:pt x="909282" y="194066"/>
                        <a:pt x="782599" y="64526"/>
                        <a:pt x="409219" y="20711"/>
                      </a:cubicBezTo>
                      <a:cubicBezTo>
                        <a:pt x="301587" y="11186"/>
                        <a:pt x="201574" y="51191"/>
                        <a:pt x="104419" y="90243"/>
                      </a:cubicBezTo>
                      <a:cubicBezTo>
                        <a:pt x="74892" y="102626"/>
                        <a:pt x="43459" y="115008"/>
                        <a:pt x="12979" y="125486"/>
                      </a:cubicBezTo>
                      <a:cubicBezTo>
                        <a:pt x="8217" y="127391"/>
                        <a:pt x="2502" y="124533"/>
                        <a:pt x="597" y="119771"/>
                      </a:cubicBezTo>
                      <a:cubicBezTo>
                        <a:pt x="-1308" y="115008"/>
                        <a:pt x="1549" y="109293"/>
                        <a:pt x="6312" y="107388"/>
                      </a:cubicBezTo>
                      <a:cubicBezTo>
                        <a:pt x="36792" y="96911"/>
                        <a:pt x="67272" y="84528"/>
                        <a:pt x="96799" y="72146"/>
                      </a:cubicBezTo>
                      <a:cubicBezTo>
                        <a:pt x="195859" y="32141"/>
                        <a:pt x="298729" y="-8817"/>
                        <a:pt x="411124" y="1661"/>
                      </a:cubicBezTo>
                      <a:cubicBezTo>
                        <a:pt x="793077" y="46428"/>
                        <a:pt x="923569" y="179778"/>
                        <a:pt x="988339" y="276933"/>
                      </a:cubicBezTo>
                      <a:cubicBezTo>
                        <a:pt x="991197" y="281696"/>
                        <a:pt x="990244" y="287411"/>
                        <a:pt x="985482" y="290268"/>
                      </a:cubicBezTo>
                      <a:cubicBezTo>
                        <a:pt x="983577" y="291221"/>
                        <a:pt x="981672" y="291221"/>
                        <a:pt x="979767" y="291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34"/>
                <p:cNvSpPr/>
                <p:nvPr/>
              </p:nvSpPr>
              <p:spPr>
                <a:xfrm>
                  <a:off x="5492358" y="1891626"/>
                  <a:ext cx="1034901" cy="127673"/>
                </a:xfrm>
                <a:custGeom>
                  <a:avLst/>
                  <a:gdLst/>
                  <a:ahLst/>
                  <a:cxnLst/>
                  <a:rect l="l" t="t" r="r" b="b"/>
                  <a:pathLst>
                    <a:path w="1034901" h="127673" extrusionOk="0">
                      <a:moveTo>
                        <a:pt x="1025599" y="127673"/>
                      </a:moveTo>
                      <a:cubicBezTo>
                        <a:pt x="1024647" y="127673"/>
                        <a:pt x="1022741" y="127673"/>
                        <a:pt x="1021789" y="126721"/>
                      </a:cubicBezTo>
                      <a:cubicBezTo>
                        <a:pt x="770329" y="14326"/>
                        <a:pt x="483626" y="-11392"/>
                        <a:pt x="192161" y="53378"/>
                      </a:cubicBezTo>
                      <a:cubicBezTo>
                        <a:pt x="133107" y="66713"/>
                        <a:pt x="70241" y="83858"/>
                        <a:pt x="14996" y="122911"/>
                      </a:cubicBezTo>
                      <a:cubicBezTo>
                        <a:pt x="10234" y="125768"/>
                        <a:pt x="4519" y="124816"/>
                        <a:pt x="1661" y="121006"/>
                      </a:cubicBezTo>
                      <a:cubicBezTo>
                        <a:pt x="-1196" y="117196"/>
                        <a:pt x="-243" y="110528"/>
                        <a:pt x="3566" y="107671"/>
                      </a:cubicBezTo>
                      <a:cubicBezTo>
                        <a:pt x="61669" y="66713"/>
                        <a:pt x="126439" y="48616"/>
                        <a:pt x="187399" y="35281"/>
                      </a:cubicBezTo>
                      <a:cubicBezTo>
                        <a:pt x="483626" y="-30442"/>
                        <a:pt x="774139" y="-3772"/>
                        <a:pt x="1029409" y="110528"/>
                      </a:cubicBezTo>
                      <a:cubicBezTo>
                        <a:pt x="1034172" y="112433"/>
                        <a:pt x="1036076" y="118148"/>
                        <a:pt x="1034172" y="122911"/>
                      </a:cubicBezTo>
                      <a:cubicBezTo>
                        <a:pt x="1032266" y="125768"/>
                        <a:pt x="1029409" y="127673"/>
                        <a:pt x="1025599" y="1276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34"/>
                <p:cNvSpPr/>
                <p:nvPr/>
              </p:nvSpPr>
              <p:spPr>
                <a:xfrm>
                  <a:off x="6539865" y="1959146"/>
                  <a:ext cx="359238" cy="76345"/>
                </a:xfrm>
                <a:custGeom>
                  <a:avLst/>
                  <a:gdLst/>
                  <a:ahLst/>
                  <a:cxnLst/>
                  <a:rect l="l" t="t" r="r" b="b"/>
                  <a:pathLst>
                    <a:path w="359238" h="76345" extrusionOk="0">
                      <a:moveTo>
                        <a:pt x="28575" y="76346"/>
                      </a:moveTo>
                      <a:cubicBezTo>
                        <a:pt x="22860" y="76346"/>
                        <a:pt x="17145" y="75393"/>
                        <a:pt x="11430" y="75393"/>
                      </a:cubicBezTo>
                      <a:lnTo>
                        <a:pt x="8572" y="75393"/>
                      </a:lnTo>
                      <a:cubicBezTo>
                        <a:pt x="3810" y="74441"/>
                        <a:pt x="0" y="69678"/>
                        <a:pt x="0" y="64916"/>
                      </a:cubicBezTo>
                      <a:cubicBezTo>
                        <a:pt x="953" y="60153"/>
                        <a:pt x="4763" y="56343"/>
                        <a:pt x="10478" y="56343"/>
                      </a:cubicBezTo>
                      <a:lnTo>
                        <a:pt x="13335" y="56343"/>
                      </a:lnTo>
                      <a:cubicBezTo>
                        <a:pt x="27622" y="58248"/>
                        <a:pt x="36195" y="59201"/>
                        <a:pt x="54292" y="52533"/>
                      </a:cubicBezTo>
                      <a:cubicBezTo>
                        <a:pt x="140017" y="22053"/>
                        <a:pt x="223838" y="13481"/>
                        <a:pt x="305753" y="4908"/>
                      </a:cubicBezTo>
                      <a:cubicBezTo>
                        <a:pt x="320040" y="3956"/>
                        <a:pt x="334328" y="2051"/>
                        <a:pt x="348615" y="146"/>
                      </a:cubicBezTo>
                      <a:cubicBezTo>
                        <a:pt x="354330" y="-807"/>
                        <a:pt x="358140" y="3003"/>
                        <a:pt x="359092" y="8718"/>
                      </a:cubicBezTo>
                      <a:cubicBezTo>
                        <a:pt x="360045" y="13481"/>
                        <a:pt x="356235" y="18243"/>
                        <a:pt x="350520" y="19196"/>
                      </a:cubicBezTo>
                      <a:cubicBezTo>
                        <a:pt x="336232" y="21101"/>
                        <a:pt x="321945" y="22053"/>
                        <a:pt x="307657" y="23958"/>
                      </a:cubicBezTo>
                      <a:cubicBezTo>
                        <a:pt x="223838" y="32531"/>
                        <a:pt x="144780" y="40151"/>
                        <a:pt x="60960" y="70631"/>
                      </a:cubicBezTo>
                      <a:cubicBezTo>
                        <a:pt x="46672" y="75393"/>
                        <a:pt x="37147" y="76346"/>
                        <a:pt x="28575" y="76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34"/>
                <p:cNvSpPr/>
                <p:nvPr/>
              </p:nvSpPr>
              <p:spPr>
                <a:xfrm>
                  <a:off x="7016115" y="1966912"/>
                  <a:ext cx="281717" cy="92392"/>
                </a:xfrm>
                <a:custGeom>
                  <a:avLst/>
                  <a:gdLst/>
                  <a:ahLst/>
                  <a:cxnLst/>
                  <a:rect l="l" t="t" r="r" b="b"/>
                  <a:pathLst>
                    <a:path w="281717" h="92392" extrusionOk="0">
                      <a:moveTo>
                        <a:pt x="271463" y="92392"/>
                      </a:moveTo>
                      <a:cubicBezTo>
                        <a:pt x="270510" y="92392"/>
                        <a:pt x="268605" y="92392"/>
                        <a:pt x="267653" y="91440"/>
                      </a:cubicBezTo>
                      <a:cubicBezTo>
                        <a:pt x="189547" y="54292"/>
                        <a:pt x="101917" y="30480"/>
                        <a:pt x="8572" y="19050"/>
                      </a:cubicBezTo>
                      <a:cubicBezTo>
                        <a:pt x="3810" y="18098"/>
                        <a:pt x="0" y="13335"/>
                        <a:pt x="0" y="8573"/>
                      </a:cubicBezTo>
                      <a:cubicBezTo>
                        <a:pt x="953" y="3810"/>
                        <a:pt x="5715" y="0"/>
                        <a:pt x="10478" y="0"/>
                      </a:cubicBezTo>
                      <a:cubicBezTo>
                        <a:pt x="105728" y="11430"/>
                        <a:pt x="195263" y="36195"/>
                        <a:pt x="276225" y="73342"/>
                      </a:cubicBezTo>
                      <a:cubicBezTo>
                        <a:pt x="280988" y="75248"/>
                        <a:pt x="282892" y="80963"/>
                        <a:pt x="280988" y="85725"/>
                      </a:cubicBezTo>
                      <a:cubicBezTo>
                        <a:pt x="279082" y="90488"/>
                        <a:pt x="275272" y="92392"/>
                        <a:pt x="271463" y="923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34"/>
                <p:cNvSpPr/>
                <p:nvPr/>
              </p:nvSpPr>
              <p:spPr>
                <a:xfrm>
                  <a:off x="7333595" y="2066270"/>
                  <a:ext cx="165482" cy="122574"/>
                </a:xfrm>
                <a:custGeom>
                  <a:avLst/>
                  <a:gdLst/>
                  <a:ahLst/>
                  <a:cxnLst/>
                  <a:rect l="l" t="t" r="r" b="b"/>
                  <a:pathLst>
                    <a:path w="165482" h="122574" extrusionOk="0">
                      <a:moveTo>
                        <a:pt x="155912" y="122575"/>
                      </a:moveTo>
                      <a:cubicBezTo>
                        <a:pt x="153055" y="122575"/>
                        <a:pt x="150198" y="121622"/>
                        <a:pt x="148292" y="118765"/>
                      </a:cubicBezTo>
                      <a:cubicBezTo>
                        <a:pt x="121623" y="83522"/>
                        <a:pt x="77807" y="59710"/>
                        <a:pt x="38755" y="37802"/>
                      </a:cubicBezTo>
                      <a:cubicBezTo>
                        <a:pt x="26373" y="31135"/>
                        <a:pt x="14942" y="24467"/>
                        <a:pt x="4465" y="17800"/>
                      </a:cubicBezTo>
                      <a:cubicBezTo>
                        <a:pt x="-298" y="14942"/>
                        <a:pt x="-1250" y="9227"/>
                        <a:pt x="1607" y="4465"/>
                      </a:cubicBezTo>
                      <a:cubicBezTo>
                        <a:pt x="4465" y="-298"/>
                        <a:pt x="10180" y="-1250"/>
                        <a:pt x="14942" y="1607"/>
                      </a:cubicBezTo>
                      <a:cubicBezTo>
                        <a:pt x="24467" y="8275"/>
                        <a:pt x="36850" y="13990"/>
                        <a:pt x="48280" y="21610"/>
                      </a:cubicBezTo>
                      <a:cubicBezTo>
                        <a:pt x="88285" y="44470"/>
                        <a:pt x="134005" y="70187"/>
                        <a:pt x="163532" y="107335"/>
                      </a:cubicBezTo>
                      <a:cubicBezTo>
                        <a:pt x="166390" y="111145"/>
                        <a:pt x="166390" y="117812"/>
                        <a:pt x="161627" y="120670"/>
                      </a:cubicBezTo>
                      <a:cubicBezTo>
                        <a:pt x="159723" y="121622"/>
                        <a:pt x="157817" y="122575"/>
                        <a:pt x="155912" y="12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34"/>
                <p:cNvSpPr/>
                <p:nvPr/>
              </p:nvSpPr>
              <p:spPr>
                <a:xfrm>
                  <a:off x="6364605" y="1941195"/>
                  <a:ext cx="298132" cy="134302"/>
                </a:xfrm>
                <a:custGeom>
                  <a:avLst/>
                  <a:gdLst/>
                  <a:ahLst/>
                  <a:cxnLst/>
                  <a:rect l="l" t="t" r="r" b="b"/>
                  <a:pathLst>
                    <a:path w="298132" h="134302" extrusionOk="0">
                      <a:moveTo>
                        <a:pt x="175260" y="0"/>
                      </a:moveTo>
                      <a:cubicBezTo>
                        <a:pt x="143827" y="0"/>
                        <a:pt x="112395" y="3810"/>
                        <a:pt x="81915" y="3810"/>
                      </a:cubicBezTo>
                      <a:cubicBezTo>
                        <a:pt x="60007" y="3810"/>
                        <a:pt x="41910" y="18097"/>
                        <a:pt x="36195" y="39052"/>
                      </a:cubicBezTo>
                      <a:lnTo>
                        <a:pt x="0" y="125730"/>
                      </a:lnTo>
                      <a:cubicBezTo>
                        <a:pt x="108585" y="119063"/>
                        <a:pt x="201930" y="131445"/>
                        <a:pt x="298132" y="134302"/>
                      </a:cubicBezTo>
                      <a:cubicBezTo>
                        <a:pt x="279082" y="104775"/>
                        <a:pt x="287655" y="65722"/>
                        <a:pt x="268605" y="36195"/>
                      </a:cubicBezTo>
                      <a:cubicBezTo>
                        <a:pt x="258127" y="20955"/>
                        <a:pt x="251460" y="9525"/>
                        <a:pt x="232410" y="5715"/>
                      </a:cubicBezTo>
                      <a:cubicBezTo>
                        <a:pt x="214313" y="952"/>
                        <a:pt x="195263" y="0"/>
                        <a:pt x="17526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34"/>
                <p:cNvSpPr/>
                <p:nvPr/>
              </p:nvSpPr>
              <p:spPr>
                <a:xfrm>
                  <a:off x="6378746" y="1927016"/>
                  <a:ext cx="1244544" cy="290403"/>
                </a:xfrm>
                <a:custGeom>
                  <a:avLst/>
                  <a:gdLst/>
                  <a:ahLst/>
                  <a:cxnLst/>
                  <a:rect l="l" t="t" r="r" b="b"/>
                  <a:pathLst>
                    <a:path w="1244544" h="290403" extrusionOk="0">
                      <a:moveTo>
                        <a:pt x="1237443" y="290403"/>
                      </a:moveTo>
                      <a:cubicBezTo>
                        <a:pt x="1236491" y="290403"/>
                        <a:pt x="1236491" y="290403"/>
                        <a:pt x="1235538" y="290403"/>
                      </a:cubicBezTo>
                      <a:cubicBezTo>
                        <a:pt x="1154576" y="277068"/>
                        <a:pt x="1074566" y="262781"/>
                        <a:pt x="998366" y="239921"/>
                      </a:cubicBezTo>
                      <a:cubicBezTo>
                        <a:pt x="969791" y="231348"/>
                        <a:pt x="941216" y="221823"/>
                        <a:pt x="912641" y="213251"/>
                      </a:cubicBezTo>
                      <a:cubicBezTo>
                        <a:pt x="857396" y="195153"/>
                        <a:pt x="799293" y="177056"/>
                        <a:pt x="742143" y="163721"/>
                      </a:cubicBezTo>
                      <a:cubicBezTo>
                        <a:pt x="654513" y="143718"/>
                        <a:pt x="564978" y="135146"/>
                        <a:pt x="474491" y="138956"/>
                      </a:cubicBezTo>
                      <a:cubicBezTo>
                        <a:pt x="463061" y="138956"/>
                        <a:pt x="450678" y="140861"/>
                        <a:pt x="439248" y="141813"/>
                      </a:cubicBezTo>
                      <a:cubicBezTo>
                        <a:pt x="412578" y="144671"/>
                        <a:pt x="385908" y="146576"/>
                        <a:pt x="359238" y="141813"/>
                      </a:cubicBezTo>
                      <a:cubicBezTo>
                        <a:pt x="355428" y="140861"/>
                        <a:pt x="350666" y="140861"/>
                        <a:pt x="344951" y="139908"/>
                      </a:cubicBezTo>
                      <a:cubicBezTo>
                        <a:pt x="316376" y="136098"/>
                        <a:pt x="272561" y="131336"/>
                        <a:pt x="262083" y="103713"/>
                      </a:cubicBezTo>
                      <a:cubicBezTo>
                        <a:pt x="259226" y="97046"/>
                        <a:pt x="257321" y="89426"/>
                        <a:pt x="255416" y="81806"/>
                      </a:cubicBezTo>
                      <a:cubicBezTo>
                        <a:pt x="250653" y="65613"/>
                        <a:pt x="246843" y="50373"/>
                        <a:pt x="236366" y="39896"/>
                      </a:cubicBezTo>
                      <a:cubicBezTo>
                        <a:pt x="223983" y="27513"/>
                        <a:pt x="204933" y="22751"/>
                        <a:pt x="190646" y="20846"/>
                      </a:cubicBezTo>
                      <a:cubicBezTo>
                        <a:pt x="163976" y="17036"/>
                        <a:pt x="134448" y="17036"/>
                        <a:pt x="99206" y="20846"/>
                      </a:cubicBezTo>
                      <a:cubicBezTo>
                        <a:pt x="79203" y="22751"/>
                        <a:pt x="58248" y="26561"/>
                        <a:pt x="43008" y="37991"/>
                      </a:cubicBezTo>
                      <a:cubicBezTo>
                        <a:pt x="31578" y="46563"/>
                        <a:pt x="22053" y="74186"/>
                        <a:pt x="19196" y="111333"/>
                      </a:cubicBezTo>
                      <a:cubicBezTo>
                        <a:pt x="19196" y="117048"/>
                        <a:pt x="14433" y="120858"/>
                        <a:pt x="8718" y="119906"/>
                      </a:cubicBezTo>
                      <a:cubicBezTo>
                        <a:pt x="3003" y="119906"/>
                        <a:pt x="-807" y="115143"/>
                        <a:pt x="146" y="109428"/>
                      </a:cubicBezTo>
                      <a:cubicBezTo>
                        <a:pt x="2051" y="83711"/>
                        <a:pt x="9671" y="38943"/>
                        <a:pt x="31578" y="22751"/>
                      </a:cubicBezTo>
                      <a:cubicBezTo>
                        <a:pt x="50628" y="9416"/>
                        <a:pt x="74441" y="4653"/>
                        <a:pt x="97301" y="2748"/>
                      </a:cubicBezTo>
                      <a:cubicBezTo>
                        <a:pt x="134448" y="-1062"/>
                        <a:pt x="164928" y="-1062"/>
                        <a:pt x="193503" y="3701"/>
                      </a:cubicBezTo>
                      <a:cubicBezTo>
                        <a:pt x="209696" y="6558"/>
                        <a:pt x="233508" y="11321"/>
                        <a:pt x="249701" y="28466"/>
                      </a:cubicBezTo>
                      <a:cubicBezTo>
                        <a:pt x="263036" y="42753"/>
                        <a:pt x="268751" y="60851"/>
                        <a:pt x="273513" y="78948"/>
                      </a:cubicBezTo>
                      <a:cubicBezTo>
                        <a:pt x="275418" y="85616"/>
                        <a:pt x="277323" y="92283"/>
                        <a:pt x="279228" y="98951"/>
                      </a:cubicBezTo>
                      <a:cubicBezTo>
                        <a:pt x="284943" y="115143"/>
                        <a:pt x="324948" y="119906"/>
                        <a:pt x="345903" y="122763"/>
                      </a:cubicBezTo>
                      <a:cubicBezTo>
                        <a:pt x="351618" y="123716"/>
                        <a:pt x="357333" y="123716"/>
                        <a:pt x="361143" y="124668"/>
                      </a:cubicBezTo>
                      <a:cubicBezTo>
                        <a:pt x="385908" y="129431"/>
                        <a:pt x="410673" y="126573"/>
                        <a:pt x="436391" y="124668"/>
                      </a:cubicBezTo>
                      <a:cubicBezTo>
                        <a:pt x="448773" y="123716"/>
                        <a:pt x="460203" y="122763"/>
                        <a:pt x="472586" y="121811"/>
                      </a:cubicBezTo>
                      <a:cubicBezTo>
                        <a:pt x="564026" y="118001"/>
                        <a:pt x="656418" y="126573"/>
                        <a:pt x="745001" y="147528"/>
                      </a:cubicBezTo>
                      <a:cubicBezTo>
                        <a:pt x="804056" y="160863"/>
                        <a:pt x="861206" y="179913"/>
                        <a:pt x="917403" y="198011"/>
                      </a:cubicBezTo>
                      <a:cubicBezTo>
                        <a:pt x="945026" y="206583"/>
                        <a:pt x="974553" y="216108"/>
                        <a:pt x="1002176" y="224681"/>
                      </a:cubicBezTo>
                      <a:cubicBezTo>
                        <a:pt x="1077423" y="247541"/>
                        <a:pt x="1156481" y="260876"/>
                        <a:pt x="1236491" y="275163"/>
                      </a:cubicBezTo>
                      <a:cubicBezTo>
                        <a:pt x="1241253" y="276116"/>
                        <a:pt x="1245063" y="280878"/>
                        <a:pt x="1244111" y="286593"/>
                      </a:cubicBezTo>
                      <a:cubicBezTo>
                        <a:pt x="1246016" y="287546"/>
                        <a:pt x="1241253" y="290403"/>
                        <a:pt x="1237443" y="290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34"/>
                <p:cNvSpPr/>
                <p:nvPr/>
              </p:nvSpPr>
              <p:spPr>
                <a:xfrm>
                  <a:off x="5314803" y="1967340"/>
                  <a:ext cx="1073857" cy="81487"/>
                </a:xfrm>
                <a:custGeom>
                  <a:avLst/>
                  <a:gdLst/>
                  <a:ahLst/>
                  <a:cxnLst/>
                  <a:rect l="l" t="t" r="r" b="b"/>
                  <a:pathLst>
                    <a:path w="1073857" h="81487" extrusionOk="0">
                      <a:moveTo>
                        <a:pt x="1065994" y="81487"/>
                      </a:moveTo>
                      <a:cubicBezTo>
                        <a:pt x="1063137" y="81487"/>
                        <a:pt x="1060279" y="79582"/>
                        <a:pt x="1058375" y="77677"/>
                      </a:cubicBezTo>
                      <a:cubicBezTo>
                        <a:pt x="1035515" y="67200"/>
                        <a:pt x="864065" y="24337"/>
                        <a:pt x="668802" y="19575"/>
                      </a:cubicBezTo>
                      <a:cubicBezTo>
                        <a:pt x="366859" y="12907"/>
                        <a:pt x="15387" y="71962"/>
                        <a:pt x="11577" y="72915"/>
                      </a:cubicBezTo>
                      <a:cubicBezTo>
                        <a:pt x="6814" y="73867"/>
                        <a:pt x="1100" y="70057"/>
                        <a:pt x="147" y="65295"/>
                      </a:cubicBezTo>
                      <a:cubicBezTo>
                        <a:pt x="-806" y="60532"/>
                        <a:pt x="3004" y="54817"/>
                        <a:pt x="7767" y="53865"/>
                      </a:cubicBezTo>
                      <a:cubicBezTo>
                        <a:pt x="11577" y="52912"/>
                        <a:pt x="364954" y="-6143"/>
                        <a:pt x="667850" y="525"/>
                      </a:cubicBezTo>
                      <a:cubicBezTo>
                        <a:pt x="782150" y="3382"/>
                        <a:pt x="882162" y="18622"/>
                        <a:pt x="945979" y="30052"/>
                      </a:cubicBezTo>
                      <a:cubicBezTo>
                        <a:pt x="1027894" y="45292"/>
                        <a:pt x="1070757" y="58627"/>
                        <a:pt x="1073615" y="69105"/>
                      </a:cubicBezTo>
                      <a:cubicBezTo>
                        <a:pt x="1074567" y="72915"/>
                        <a:pt x="1072662" y="77677"/>
                        <a:pt x="1068852" y="80535"/>
                      </a:cubicBezTo>
                      <a:cubicBezTo>
                        <a:pt x="1068852" y="80535"/>
                        <a:pt x="1067900" y="81487"/>
                        <a:pt x="1065994" y="81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34"/>
                <p:cNvSpPr/>
                <p:nvPr/>
              </p:nvSpPr>
              <p:spPr>
                <a:xfrm>
                  <a:off x="6414134" y="1984523"/>
                  <a:ext cx="193847" cy="89068"/>
                </a:xfrm>
                <a:custGeom>
                  <a:avLst/>
                  <a:gdLst/>
                  <a:ahLst/>
                  <a:cxnLst/>
                  <a:rect l="l" t="t" r="r" b="b"/>
                  <a:pathLst>
                    <a:path w="193847" h="89068" extrusionOk="0">
                      <a:moveTo>
                        <a:pt x="9525" y="85259"/>
                      </a:moveTo>
                      <a:cubicBezTo>
                        <a:pt x="20955" y="85259"/>
                        <a:pt x="31433" y="85259"/>
                        <a:pt x="42863" y="86211"/>
                      </a:cubicBezTo>
                      <a:cubicBezTo>
                        <a:pt x="89535" y="87164"/>
                        <a:pt x="136208" y="87164"/>
                        <a:pt x="182880" y="89069"/>
                      </a:cubicBezTo>
                      <a:cubicBezTo>
                        <a:pt x="203835" y="75734"/>
                        <a:pt x="191453" y="32871"/>
                        <a:pt x="173355" y="16679"/>
                      </a:cubicBezTo>
                      <a:cubicBezTo>
                        <a:pt x="146685" y="-7134"/>
                        <a:pt x="75247" y="-1419"/>
                        <a:pt x="44768" y="9059"/>
                      </a:cubicBezTo>
                      <a:cubicBezTo>
                        <a:pt x="35243" y="11916"/>
                        <a:pt x="26670" y="16679"/>
                        <a:pt x="20003" y="24299"/>
                      </a:cubicBezTo>
                      <a:cubicBezTo>
                        <a:pt x="4763" y="39539"/>
                        <a:pt x="953" y="63351"/>
                        <a:pt x="0" y="85259"/>
                      </a:cubicBezTo>
                      <a:cubicBezTo>
                        <a:pt x="2858" y="85259"/>
                        <a:pt x="5715" y="85259"/>
                        <a:pt x="9525" y="852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08" name="Google Shape;408;p34"/>
              <p:cNvSpPr/>
              <p:nvPr/>
            </p:nvSpPr>
            <p:spPr>
              <a:xfrm>
                <a:off x="5497829" y="5050155"/>
                <a:ext cx="163829" cy="19050"/>
              </a:xfrm>
              <a:custGeom>
                <a:avLst/>
                <a:gdLst/>
                <a:ahLst/>
                <a:cxnLst/>
                <a:rect l="l" t="t" r="r" b="b"/>
                <a:pathLst>
                  <a:path w="163829" h="19050" extrusionOk="0">
                    <a:moveTo>
                      <a:pt x="9525" y="19050"/>
                    </a:moveTo>
                    <a:cubicBezTo>
                      <a:pt x="3810" y="19050"/>
                      <a:pt x="0" y="15240"/>
                      <a:pt x="0" y="9525"/>
                    </a:cubicBezTo>
                    <a:cubicBezTo>
                      <a:pt x="0" y="3810"/>
                      <a:pt x="3810" y="0"/>
                      <a:pt x="9525" y="0"/>
                    </a:cubicBezTo>
                    <a:cubicBezTo>
                      <a:pt x="58103" y="0"/>
                      <a:pt x="105728" y="0"/>
                      <a:pt x="154305" y="0"/>
                    </a:cubicBezTo>
                    <a:cubicBezTo>
                      <a:pt x="154305" y="0"/>
                      <a:pt x="154305" y="0"/>
                      <a:pt x="154305" y="0"/>
                    </a:cubicBezTo>
                    <a:cubicBezTo>
                      <a:pt x="160020" y="0"/>
                      <a:pt x="163830" y="3810"/>
                      <a:pt x="163830" y="9525"/>
                    </a:cubicBezTo>
                    <a:cubicBezTo>
                      <a:pt x="163830" y="15240"/>
                      <a:pt x="160020" y="19050"/>
                      <a:pt x="154305" y="19050"/>
                    </a:cubicBezTo>
                    <a:cubicBezTo>
                      <a:pt x="106680" y="19050"/>
                      <a:pt x="58103" y="19050"/>
                      <a:pt x="9525" y="19050"/>
                    </a:cubicBezTo>
                    <a:cubicBezTo>
                      <a:pt x="9525" y="19050"/>
                      <a:pt x="9525" y="19050"/>
                      <a:pt x="9525"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34"/>
              <p:cNvSpPr/>
              <p:nvPr/>
            </p:nvSpPr>
            <p:spPr>
              <a:xfrm>
                <a:off x="5187315" y="5049202"/>
                <a:ext cx="263842" cy="20002"/>
              </a:xfrm>
              <a:custGeom>
                <a:avLst/>
                <a:gdLst/>
                <a:ahLst/>
                <a:cxnLst/>
                <a:rect l="l" t="t" r="r" b="b"/>
                <a:pathLst>
                  <a:path w="263842" h="20002" extrusionOk="0">
                    <a:moveTo>
                      <a:pt x="238125" y="20003"/>
                    </a:moveTo>
                    <a:cubicBezTo>
                      <a:pt x="160020" y="20003"/>
                      <a:pt x="83820" y="20003"/>
                      <a:pt x="9525" y="19050"/>
                    </a:cubicBezTo>
                    <a:cubicBezTo>
                      <a:pt x="3810" y="19050"/>
                      <a:pt x="0" y="14288"/>
                      <a:pt x="0" y="9525"/>
                    </a:cubicBezTo>
                    <a:cubicBezTo>
                      <a:pt x="0" y="3810"/>
                      <a:pt x="3810" y="0"/>
                      <a:pt x="9525" y="0"/>
                    </a:cubicBezTo>
                    <a:cubicBezTo>
                      <a:pt x="9525" y="0"/>
                      <a:pt x="9525" y="0"/>
                      <a:pt x="9525" y="0"/>
                    </a:cubicBezTo>
                    <a:cubicBezTo>
                      <a:pt x="88582" y="0"/>
                      <a:pt x="171450" y="953"/>
                      <a:pt x="254317" y="953"/>
                    </a:cubicBezTo>
                    <a:cubicBezTo>
                      <a:pt x="254317" y="953"/>
                      <a:pt x="254317" y="953"/>
                      <a:pt x="254317" y="953"/>
                    </a:cubicBezTo>
                    <a:cubicBezTo>
                      <a:pt x="260032" y="953"/>
                      <a:pt x="263842" y="4763"/>
                      <a:pt x="263842" y="10478"/>
                    </a:cubicBezTo>
                    <a:cubicBezTo>
                      <a:pt x="263842" y="16192"/>
                      <a:pt x="260032" y="20003"/>
                      <a:pt x="254317" y="20003"/>
                    </a:cubicBezTo>
                    <a:cubicBezTo>
                      <a:pt x="249555" y="20003"/>
                      <a:pt x="243840" y="20003"/>
                      <a:pt x="238125"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34"/>
              <p:cNvSpPr/>
              <p:nvPr/>
            </p:nvSpPr>
            <p:spPr>
              <a:xfrm>
                <a:off x="5703570" y="5049202"/>
                <a:ext cx="1463039" cy="20002"/>
              </a:xfrm>
              <a:custGeom>
                <a:avLst/>
                <a:gdLst/>
                <a:ahLst/>
                <a:cxnLst/>
                <a:rect l="l" t="t" r="r" b="b"/>
                <a:pathLst>
                  <a:path w="1463039" h="20002" extrusionOk="0">
                    <a:moveTo>
                      <a:pt x="734377" y="20003"/>
                    </a:moveTo>
                    <a:cubicBezTo>
                      <a:pt x="486727" y="20003"/>
                      <a:pt x="237172" y="20003"/>
                      <a:pt x="9525" y="19050"/>
                    </a:cubicBezTo>
                    <a:cubicBezTo>
                      <a:pt x="3810" y="19050"/>
                      <a:pt x="0" y="15240"/>
                      <a:pt x="0" y="9525"/>
                    </a:cubicBezTo>
                    <a:cubicBezTo>
                      <a:pt x="0" y="3810"/>
                      <a:pt x="3810" y="0"/>
                      <a:pt x="9525" y="0"/>
                    </a:cubicBezTo>
                    <a:cubicBezTo>
                      <a:pt x="9525" y="0"/>
                      <a:pt x="9525" y="0"/>
                      <a:pt x="9525" y="0"/>
                    </a:cubicBezTo>
                    <a:cubicBezTo>
                      <a:pt x="465773" y="953"/>
                      <a:pt x="1004887" y="953"/>
                      <a:pt x="1453515" y="0"/>
                    </a:cubicBezTo>
                    <a:cubicBezTo>
                      <a:pt x="1453515" y="0"/>
                      <a:pt x="1453515" y="0"/>
                      <a:pt x="1453515" y="0"/>
                    </a:cubicBezTo>
                    <a:cubicBezTo>
                      <a:pt x="1459230" y="0"/>
                      <a:pt x="1463040" y="3810"/>
                      <a:pt x="1463040" y="9525"/>
                    </a:cubicBezTo>
                    <a:cubicBezTo>
                      <a:pt x="1463040" y="15240"/>
                      <a:pt x="1459230" y="19050"/>
                      <a:pt x="1453515" y="19050"/>
                    </a:cubicBezTo>
                    <a:cubicBezTo>
                      <a:pt x="1229677" y="20003"/>
                      <a:pt x="982980" y="20003"/>
                      <a:pt x="734377"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11" name="Google Shape;411;p34"/>
              <p:cNvGrpSpPr/>
              <p:nvPr/>
            </p:nvGrpSpPr>
            <p:grpSpPr>
              <a:xfrm>
                <a:off x="4402454" y="1660207"/>
                <a:ext cx="3418523" cy="3129915"/>
                <a:chOff x="4402454" y="1660207"/>
                <a:chExt cx="3418523" cy="3129915"/>
              </a:xfrm>
            </p:grpSpPr>
            <p:grpSp>
              <p:nvGrpSpPr>
                <p:cNvPr id="412" name="Google Shape;412;p34"/>
                <p:cNvGrpSpPr/>
                <p:nvPr/>
              </p:nvGrpSpPr>
              <p:grpSpPr>
                <a:xfrm>
                  <a:off x="4402454" y="1660207"/>
                  <a:ext cx="3418523" cy="3129915"/>
                  <a:chOff x="4402454" y="1660207"/>
                  <a:chExt cx="3418523" cy="3129915"/>
                </a:xfrm>
              </p:grpSpPr>
              <p:sp>
                <p:nvSpPr>
                  <p:cNvPr id="413" name="Google Shape;413;p34"/>
                  <p:cNvSpPr/>
                  <p:nvPr/>
                </p:nvSpPr>
                <p:spPr>
                  <a:xfrm>
                    <a:off x="7717155" y="3047047"/>
                    <a:ext cx="103822" cy="1000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34"/>
                  <p:cNvSpPr/>
                  <p:nvPr/>
                </p:nvSpPr>
                <p:spPr>
                  <a:xfrm>
                    <a:off x="7018972" y="2374582"/>
                    <a:ext cx="89534" cy="8191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34"/>
                  <p:cNvSpPr/>
                  <p:nvPr/>
                </p:nvSpPr>
                <p:spPr>
                  <a:xfrm>
                    <a:off x="4402454" y="3033712"/>
                    <a:ext cx="107632" cy="97154"/>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34"/>
                  <p:cNvSpPr/>
                  <p:nvPr/>
                </p:nvSpPr>
                <p:spPr>
                  <a:xfrm>
                    <a:off x="4568189" y="4708207"/>
                    <a:ext cx="89535" cy="8191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34"/>
                  <p:cNvSpPr/>
                  <p:nvPr/>
                </p:nvSpPr>
                <p:spPr>
                  <a:xfrm>
                    <a:off x="7360919" y="2907029"/>
                    <a:ext cx="116205" cy="123825"/>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34"/>
                  <p:cNvSpPr/>
                  <p:nvPr/>
                </p:nvSpPr>
                <p:spPr>
                  <a:xfrm>
                    <a:off x="4534852" y="2172652"/>
                    <a:ext cx="116205" cy="12191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34"/>
                  <p:cNvSpPr/>
                  <p:nvPr/>
                </p:nvSpPr>
                <p:spPr>
                  <a:xfrm>
                    <a:off x="4517707" y="2835592"/>
                    <a:ext cx="120038" cy="73342"/>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34"/>
                  <p:cNvSpPr/>
                  <p:nvPr/>
                </p:nvSpPr>
                <p:spPr>
                  <a:xfrm>
                    <a:off x="7501890" y="2859404"/>
                    <a:ext cx="59102" cy="62865"/>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34"/>
                  <p:cNvSpPr/>
                  <p:nvPr/>
                </p:nvSpPr>
                <p:spPr>
                  <a:xfrm>
                    <a:off x="7250430" y="3368040"/>
                    <a:ext cx="91439" cy="5810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34"/>
                  <p:cNvSpPr/>
                  <p:nvPr/>
                </p:nvSpPr>
                <p:spPr>
                  <a:xfrm>
                    <a:off x="5306377" y="1660207"/>
                    <a:ext cx="110489" cy="64769"/>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34"/>
                  <p:cNvSpPr/>
                  <p:nvPr/>
                </p:nvSpPr>
                <p:spPr>
                  <a:xfrm>
                    <a:off x="4458652" y="2275522"/>
                    <a:ext cx="44767" cy="70485"/>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34"/>
                  <p:cNvSpPr/>
                  <p:nvPr/>
                </p:nvSpPr>
                <p:spPr>
                  <a:xfrm>
                    <a:off x="7636192" y="1932622"/>
                    <a:ext cx="44767" cy="70485"/>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25" name="Google Shape;425;p34"/>
                <p:cNvSpPr/>
                <p:nvPr/>
              </p:nvSpPr>
              <p:spPr>
                <a:xfrm>
                  <a:off x="4519612" y="4445317"/>
                  <a:ext cx="105727" cy="1600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34"/>
                <p:cNvSpPr/>
                <p:nvPr/>
              </p:nvSpPr>
              <p:spPr>
                <a:xfrm>
                  <a:off x="7755255" y="3583305"/>
                  <a:ext cx="44767" cy="206692"/>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7" name="Google Shape;427;p34"/>
              <p:cNvGrpSpPr/>
              <p:nvPr/>
            </p:nvGrpSpPr>
            <p:grpSpPr>
              <a:xfrm>
                <a:off x="4889182" y="4468177"/>
                <a:ext cx="670965" cy="739140"/>
                <a:chOff x="4889182" y="4468177"/>
                <a:chExt cx="670965" cy="739140"/>
              </a:xfrm>
            </p:grpSpPr>
            <p:grpSp>
              <p:nvGrpSpPr>
                <p:cNvPr id="428" name="Google Shape;428;p34"/>
                <p:cNvGrpSpPr/>
                <p:nvPr/>
              </p:nvGrpSpPr>
              <p:grpSpPr>
                <a:xfrm>
                  <a:off x="5188748" y="4468177"/>
                  <a:ext cx="371399" cy="739140"/>
                  <a:chOff x="5188748" y="4468177"/>
                  <a:chExt cx="371399" cy="739140"/>
                </a:xfrm>
              </p:grpSpPr>
              <p:sp>
                <p:nvSpPr>
                  <p:cNvPr id="429" name="Google Shape;429;p34"/>
                  <p:cNvSpPr/>
                  <p:nvPr/>
                </p:nvSpPr>
                <p:spPr>
                  <a:xfrm>
                    <a:off x="5188748" y="4468177"/>
                    <a:ext cx="371399" cy="658539"/>
                  </a:xfrm>
                  <a:custGeom>
                    <a:avLst/>
                    <a:gdLst/>
                    <a:ahLst/>
                    <a:cxnLst/>
                    <a:rect l="l" t="t" r="r" b="b"/>
                    <a:pathLst>
                      <a:path w="371399" h="658539" extrusionOk="0">
                        <a:moveTo>
                          <a:pt x="11901" y="442913"/>
                        </a:moveTo>
                        <a:cubicBezTo>
                          <a:pt x="30951" y="348615"/>
                          <a:pt x="80481" y="261938"/>
                          <a:pt x="143346" y="189547"/>
                        </a:cubicBezTo>
                        <a:cubicBezTo>
                          <a:pt x="206211" y="117157"/>
                          <a:pt x="282411" y="56197"/>
                          <a:pt x="360516" y="0"/>
                        </a:cubicBezTo>
                        <a:cubicBezTo>
                          <a:pt x="381471" y="138113"/>
                          <a:pt x="371946" y="280035"/>
                          <a:pt x="333846" y="414338"/>
                        </a:cubicBezTo>
                        <a:cubicBezTo>
                          <a:pt x="313844" y="486728"/>
                          <a:pt x="283364" y="559117"/>
                          <a:pt x="226214" y="607695"/>
                        </a:cubicBezTo>
                        <a:cubicBezTo>
                          <a:pt x="179541" y="648653"/>
                          <a:pt x="104294" y="673417"/>
                          <a:pt x="44286" y="648653"/>
                        </a:cubicBezTo>
                        <a:cubicBezTo>
                          <a:pt x="-18579" y="623888"/>
                          <a:pt x="471" y="499110"/>
                          <a:pt x="11901" y="4429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34"/>
                  <p:cNvSpPr/>
                  <p:nvPr/>
                </p:nvSpPr>
                <p:spPr>
                  <a:xfrm>
                    <a:off x="5215743" y="4589388"/>
                    <a:ext cx="300893" cy="617929"/>
                  </a:xfrm>
                  <a:custGeom>
                    <a:avLst/>
                    <a:gdLst/>
                    <a:ahLst/>
                    <a:cxnLst/>
                    <a:rect l="l" t="t" r="r" b="b"/>
                    <a:pathLst>
                      <a:path w="300893" h="617929" extrusionOk="0">
                        <a:moveTo>
                          <a:pt x="9672" y="617929"/>
                        </a:moveTo>
                        <a:cubicBezTo>
                          <a:pt x="8719" y="617929"/>
                          <a:pt x="8719" y="617929"/>
                          <a:pt x="7767" y="617929"/>
                        </a:cubicBezTo>
                        <a:cubicBezTo>
                          <a:pt x="3004" y="616977"/>
                          <a:pt x="-806" y="611261"/>
                          <a:pt x="147" y="606499"/>
                        </a:cubicBezTo>
                        <a:cubicBezTo>
                          <a:pt x="49677" y="389329"/>
                          <a:pt x="148737" y="180731"/>
                          <a:pt x="283992" y="3567"/>
                        </a:cubicBezTo>
                        <a:cubicBezTo>
                          <a:pt x="286849" y="-244"/>
                          <a:pt x="293517" y="-1196"/>
                          <a:pt x="297327" y="1661"/>
                        </a:cubicBezTo>
                        <a:cubicBezTo>
                          <a:pt x="301137" y="4519"/>
                          <a:pt x="302089" y="11186"/>
                          <a:pt x="299232" y="14996"/>
                        </a:cubicBezTo>
                        <a:cubicBezTo>
                          <a:pt x="164929" y="190256"/>
                          <a:pt x="67774" y="395996"/>
                          <a:pt x="18244" y="610309"/>
                        </a:cubicBezTo>
                        <a:cubicBezTo>
                          <a:pt x="18244" y="615071"/>
                          <a:pt x="14434" y="617929"/>
                          <a:pt x="9672" y="6179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1" name="Google Shape;431;p34"/>
                <p:cNvGrpSpPr/>
                <p:nvPr/>
              </p:nvGrpSpPr>
              <p:grpSpPr>
                <a:xfrm>
                  <a:off x="4889182" y="4681537"/>
                  <a:ext cx="259999" cy="506729"/>
                  <a:chOff x="4889182" y="4681537"/>
                  <a:chExt cx="259999" cy="506729"/>
                </a:xfrm>
              </p:grpSpPr>
              <p:sp>
                <p:nvSpPr>
                  <p:cNvPr id="432" name="Google Shape;432;p34"/>
                  <p:cNvSpPr/>
                  <p:nvPr/>
                </p:nvSpPr>
                <p:spPr>
                  <a:xfrm>
                    <a:off x="4889182" y="4681537"/>
                    <a:ext cx="255110" cy="457461"/>
                  </a:xfrm>
                  <a:custGeom>
                    <a:avLst/>
                    <a:gdLst/>
                    <a:ahLst/>
                    <a:cxnLst/>
                    <a:rect l="l" t="t" r="r" b="b"/>
                    <a:pathLst>
                      <a:path w="255110" h="457461" extrusionOk="0">
                        <a:moveTo>
                          <a:pt x="17145" y="206693"/>
                        </a:moveTo>
                        <a:cubicBezTo>
                          <a:pt x="0" y="139065"/>
                          <a:pt x="0" y="69532"/>
                          <a:pt x="0" y="0"/>
                        </a:cubicBezTo>
                        <a:cubicBezTo>
                          <a:pt x="44767" y="32385"/>
                          <a:pt x="89535" y="65722"/>
                          <a:pt x="127635" y="105728"/>
                        </a:cubicBezTo>
                        <a:cubicBezTo>
                          <a:pt x="176213" y="156210"/>
                          <a:pt x="214313" y="217170"/>
                          <a:pt x="237172" y="283845"/>
                        </a:cubicBezTo>
                        <a:cubicBezTo>
                          <a:pt x="262890" y="357188"/>
                          <a:pt x="277177" y="521970"/>
                          <a:pt x="162877" y="430530"/>
                        </a:cubicBezTo>
                        <a:cubicBezTo>
                          <a:pt x="91440" y="374332"/>
                          <a:pt x="40005" y="294322"/>
                          <a:pt x="17145" y="2066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34"/>
                  <p:cNvSpPr/>
                  <p:nvPr/>
                </p:nvSpPr>
                <p:spPr>
                  <a:xfrm>
                    <a:off x="4943507" y="4800632"/>
                    <a:ext cx="205674" cy="387634"/>
                  </a:xfrm>
                  <a:custGeom>
                    <a:avLst/>
                    <a:gdLst/>
                    <a:ahLst/>
                    <a:cxnLst/>
                    <a:rect l="l" t="t" r="r" b="b"/>
                    <a:pathLst>
                      <a:path w="205674" h="387634" extrusionOk="0">
                        <a:moveTo>
                          <a:pt x="197135" y="387635"/>
                        </a:moveTo>
                        <a:cubicBezTo>
                          <a:pt x="193325" y="387635"/>
                          <a:pt x="190467" y="385730"/>
                          <a:pt x="188562" y="382873"/>
                        </a:cubicBezTo>
                        <a:lnTo>
                          <a:pt x="920" y="13302"/>
                        </a:lnTo>
                        <a:cubicBezTo>
                          <a:pt x="-985" y="8540"/>
                          <a:pt x="-33" y="2825"/>
                          <a:pt x="4730" y="920"/>
                        </a:cubicBezTo>
                        <a:cubicBezTo>
                          <a:pt x="9492" y="-985"/>
                          <a:pt x="15207" y="-33"/>
                          <a:pt x="17112" y="4730"/>
                        </a:cubicBezTo>
                        <a:lnTo>
                          <a:pt x="204755" y="374300"/>
                        </a:lnTo>
                        <a:cubicBezTo>
                          <a:pt x="206660" y="379062"/>
                          <a:pt x="205707" y="384777"/>
                          <a:pt x="200945" y="386682"/>
                        </a:cubicBezTo>
                        <a:cubicBezTo>
                          <a:pt x="199992" y="387635"/>
                          <a:pt x="199040" y="387635"/>
                          <a:pt x="197135" y="387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434" name="Google Shape;434;p34"/>
              <p:cNvGrpSpPr/>
              <p:nvPr/>
            </p:nvGrpSpPr>
            <p:grpSpPr>
              <a:xfrm>
                <a:off x="6640472" y="4033107"/>
                <a:ext cx="1245349" cy="1157064"/>
                <a:chOff x="6640472" y="4033107"/>
                <a:chExt cx="1245349" cy="1157064"/>
              </a:xfrm>
            </p:grpSpPr>
            <p:grpSp>
              <p:nvGrpSpPr>
                <p:cNvPr id="435" name="Google Shape;435;p34"/>
                <p:cNvGrpSpPr/>
                <p:nvPr/>
              </p:nvGrpSpPr>
              <p:grpSpPr>
                <a:xfrm>
                  <a:off x="7017955" y="4033107"/>
                  <a:ext cx="867866" cy="1152302"/>
                  <a:chOff x="7017955" y="4033107"/>
                  <a:chExt cx="867866" cy="1152302"/>
                </a:xfrm>
              </p:grpSpPr>
              <p:sp>
                <p:nvSpPr>
                  <p:cNvPr id="436" name="Google Shape;436;p34"/>
                  <p:cNvSpPr/>
                  <p:nvPr/>
                </p:nvSpPr>
                <p:spPr>
                  <a:xfrm>
                    <a:off x="7017955" y="4036694"/>
                    <a:ext cx="867866" cy="1132144"/>
                  </a:xfrm>
                  <a:custGeom>
                    <a:avLst/>
                    <a:gdLst/>
                    <a:ahLst/>
                    <a:cxnLst/>
                    <a:rect l="l" t="t" r="r" b="b"/>
                    <a:pathLst>
                      <a:path w="867866" h="1132144" extrusionOk="0">
                        <a:moveTo>
                          <a:pt x="153417" y="491490"/>
                        </a:moveTo>
                        <a:cubicBezTo>
                          <a:pt x="318200" y="259080"/>
                          <a:pt x="589662" y="112395"/>
                          <a:pt x="844932" y="0"/>
                        </a:cubicBezTo>
                        <a:cubicBezTo>
                          <a:pt x="877317" y="49530"/>
                          <a:pt x="868744" y="113348"/>
                          <a:pt x="859219" y="171450"/>
                        </a:cubicBezTo>
                        <a:cubicBezTo>
                          <a:pt x="809689" y="464820"/>
                          <a:pt x="719202" y="793433"/>
                          <a:pt x="464885" y="977265"/>
                        </a:cubicBezTo>
                        <a:cubicBezTo>
                          <a:pt x="346775" y="1062990"/>
                          <a:pt x="237237" y="1119188"/>
                          <a:pt x="86742" y="1131570"/>
                        </a:cubicBezTo>
                        <a:cubicBezTo>
                          <a:pt x="69597" y="1132523"/>
                          <a:pt x="51500" y="1133475"/>
                          <a:pt x="36259" y="1123950"/>
                        </a:cubicBezTo>
                        <a:cubicBezTo>
                          <a:pt x="17209" y="1111568"/>
                          <a:pt x="11494" y="1087755"/>
                          <a:pt x="8637" y="1065848"/>
                        </a:cubicBezTo>
                        <a:cubicBezTo>
                          <a:pt x="-23748" y="852488"/>
                          <a:pt x="37212" y="655320"/>
                          <a:pt x="153417" y="4914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34"/>
                  <p:cNvSpPr/>
                  <p:nvPr/>
                </p:nvSpPr>
                <p:spPr>
                  <a:xfrm>
                    <a:off x="7086632" y="4201721"/>
                    <a:ext cx="679808" cy="983688"/>
                  </a:xfrm>
                  <a:custGeom>
                    <a:avLst/>
                    <a:gdLst/>
                    <a:ahLst/>
                    <a:cxnLst/>
                    <a:rect l="l" t="t" r="r" b="b"/>
                    <a:pathLst>
                      <a:path w="679808" h="983688" extrusionOk="0">
                        <a:moveTo>
                          <a:pt x="9492" y="983689"/>
                        </a:moveTo>
                        <a:cubicBezTo>
                          <a:pt x="7587" y="983689"/>
                          <a:pt x="6635" y="983689"/>
                          <a:pt x="4730" y="982736"/>
                        </a:cubicBezTo>
                        <a:cubicBezTo>
                          <a:pt x="-33" y="979879"/>
                          <a:pt x="-985" y="974164"/>
                          <a:pt x="920" y="969401"/>
                        </a:cubicBezTo>
                        <a:cubicBezTo>
                          <a:pt x="199040" y="634122"/>
                          <a:pt x="421925" y="309319"/>
                          <a:pt x="662907" y="3566"/>
                        </a:cubicBezTo>
                        <a:cubicBezTo>
                          <a:pt x="665765" y="-243"/>
                          <a:pt x="672432" y="-1196"/>
                          <a:pt x="676242" y="1661"/>
                        </a:cubicBezTo>
                        <a:cubicBezTo>
                          <a:pt x="680052" y="4519"/>
                          <a:pt x="681005" y="11186"/>
                          <a:pt x="678148" y="14997"/>
                        </a:cubicBezTo>
                        <a:cubicBezTo>
                          <a:pt x="438117" y="319797"/>
                          <a:pt x="215232" y="644599"/>
                          <a:pt x="18065" y="978926"/>
                        </a:cubicBezTo>
                        <a:cubicBezTo>
                          <a:pt x="16160" y="982736"/>
                          <a:pt x="12350" y="983689"/>
                          <a:pt x="9492" y="9836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34"/>
                  <p:cNvSpPr/>
                  <p:nvPr/>
                </p:nvSpPr>
                <p:spPr>
                  <a:xfrm>
                    <a:off x="7192147" y="5105622"/>
                    <a:ext cx="125688" cy="54070"/>
                  </a:xfrm>
                  <a:custGeom>
                    <a:avLst/>
                    <a:gdLst/>
                    <a:ahLst/>
                    <a:cxnLst/>
                    <a:rect l="l" t="t" r="r" b="b"/>
                    <a:pathLst>
                      <a:path w="125688" h="54070" extrusionOk="0">
                        <a:moveTo>
                          <a:pt x="9706" y="54070"/>
                        </a:moveTo>
                        <a:cubicBezTo>
                          <a:pt x="4943" y="54070"/>
                          <a:pt x="1133" y="51212"/>
                          <a:pt x="181" y="46450"/>
                        </a:cubicBezTo>
                        <a:cubicBezTo>
                          <a:pt x="-772" y="41687"/>
                          <a:pt x="2085" y="35972"/>
                          <a:pt x="7800" y="35020"/>
                        </a:cubicBezTo>
                        <a:cubicBezTo>
                          <a:pt x="43996" y="27400"/>
                          <a:pt x="79238" y="15970"/>
                          <a:pt x="112575" y="730"/>
                        </a:cubicBezTo>
                        <a:cubicBezTo>
                          <a:pt x="117338" y="-1175"/>
                          <a:pt x="123053" y="730"/>
                          <a:pt x="124958" y="5493"/>
                        </a:cubicBezTo>
                        <a:cubicBezTo>
                          <a:pt x="126863" y="10255"/>
                          <a:pt x="124958" y="15970"/>
                          <a:pt x="120196" y="17875"/>
                        </a:cubicBezTo>
                        <a:cubicBezTo>
                          <a:pt x="84953" y="33115"/>
                          <a:pt x="48758" y="45497"/>
                          <a:pt x="11610" y="53118"/>
                        </a:cubicBezTo>
                        <a:cubicBezTo>
                          <a:pt x="10658" y="54070"/>
                          <a:pt x="9706" y="54070"/>
                          <a:pt x="9706" y="54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34"/>
                  <p:cNvSpPr/>
                  <p:nvPr/>
                </p:nvSpPr>
                <p:spPr>
                  <a:xfrm>
                    <a:off x="7362434" y="4744964"/>
                    <a:ext cx="351300" cy="348052"/>
                  </a:xfrm>
                  <a:custGeom>
                    <a:avLst/>
                    <a:gdLst/>
                    <a:ahLst/>
                    <a:cxnLst/>
                    <a:rect l="l" t="t" r="r" b="b"/>
                    <a:pathLst>
                      <a:path w="351300" h="348052" extrusionOk="0">
                        <a:moveTo>
                          <a:pt x="9915" y="348053"/>
                        </a:moveTo>
                        <a:cubicBezTo>
                          <a:pt x="6105" y="348053"/>
                          <a:pt x="3248" y="346148"/>
                          <a:pt x="1343" y="343290"/>
                        </a:cubicBezTo>
                        <a:cubicBezTo>
                          <a:pt x="-1515" y="338528"/>
                          <a:pt x="390" y="332813"/>
                          <a:pt x="5153" y="329955"/>
                        </a:cubicBezTo>
                        <a:cubicBezTo>
                          <a:pt x="141360" y="255660"/>
                          <a:pt x="257565" y="140408"/>
                          <a:pt x="332813" y="5153"/>
                        </a:cubicBezTo>
                        <a:cubicBezTo>
                          <a:pt x="335670" y="390"/>
                          <a:pt x="341385" y="-1515"/>
                          <a:pt x="346148" y="1342"/>
                        </a:cubicBezTo>
                        <a:cubicBezTo>
                          <a:pt x="350910" y="4200"/>
                          <a:pt x="352815" y="9915"/>
                          <a:pt x="349958" y="14678"/>
                        </a:cubicBezTo>
                        <a:cubicBezTo>
                          <a:pt x="272805" y="152790"/>
                          <a:pt x="153743" y="270900"/>
                          <a:pt x="14678" y="347100"/>
                        </a:cubicBezTo>
                        <a:cubicBezTo>
                          <a:pt x="12773" y="348053"/>
                          <a:pt x="11820" y="348053"/>
                          <a:pt x="9915" y="348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34"/>
                  <p:cNvSpPr/>
                  <p:nvPr/>
                </p:nvSpPr>
                <p:spPr>
                  <a:xfrm>
                    <a:off x="7724384" y="4391476"/>
                    <a:ext cx="123763" cy="305301"/>
                  </a:xfrm>
                  <a:custGeom>
                    <a:avLst/>
                    <a:gdLst/>
                    <a:ahLst/>
                    <a:cxnLst/>
                    <a:rect l="l" t="t" r="r" b="b"/>
                    <a:pathLst>
                      <a:path w="123763" h="305301" extrusionOk="0">
                        <a:moveTo>
                          <a:pt x="9915" y="305301"/>
                        </a:moveTo>
                        <a:cubicBezTo>
                          <a:pt x="8010" y="305301"/>
                          <a:pt x="7058" y="305301"/>
                          <a:pt x="5153" y="304348"/>
                        </a:cubicBezTo>
                        <a:cubicBezTo>
                          <a:pt x="390" y="302443"/>
                          <a:pt x="-1515" y="295776"/>
                          <a:pt x="1343" y="291966"/>
                        </a:cubicBezTo>
                        <a:cubicBezTo>
                          <a:pt x="47063" y="201479"/>
                          <a:pt x="82305" y="105276"/>
                          <a:pt x="105165" y="7168"/>
                        </a:cubicBezTo>
                        <a:cubicBezTo>
                          <a:pt x="106118" y="2406"/>
                          <a:pt x="111833" y="-1404"/>
                          <a:pt x="116595" y="501"/>
                        </a:cubicBezTo>
                        <a:cubicBezTo>
                          <a:pt x="121358" y="1454"/>
                          <a:pt x="125168" y="7168"/>
                          <a:pt x="123263" y="11931"/>
                        </a:cubicBezTo>
                        <a:cubicBezTo>
                          <a:pt x="99450" y="111943"/>
                          <a:pt x="64208" y="209098"/>
                          <a:pt x="17535" y="301491"/>
                        </a:cubicBezTo>
                        <a:cubicBezTo>
                          <a:pt x="16583" y="303396"/>
                          <a:pt x="13725" y="305301"/>
                          <a:pt x="9915" y="305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34"/>
                  <p:cNvSpPr/>
                  <p:nvPr/>
                </p:nvSpPr>
                <p:spPr>
                  <a:xfrm>
                    <a:off x="7693564" y="4033107"/>
                    <a:ext cx="178625" cy="86455"/>
                  </a:xfrm>
                  <a:custGeom>
                    <a:avLst/>
                    <a:gdLst/>
                    <a:ahLst/>
                    <a:cxnLst/>
                    <a:rect l="l" t="t" r="r" b="b"/>
                    <a:pathLst>
                      <a:path w="178625" h="86455" extrusionOk="0">
                        <a:moveTo>
                          <a:pt x="9303" y="86455"/>
                        </a:moveTo>
                        <a:cubicBezTo>
                          <a:pt x="5492" y="86455"/>
                          <a:pt x="1682" y="84550"/>
                          <a:pt x="730" y="80740"/>
                        </a:cubicBezTo>
                        <a:cubicBezTo>
                          <a:pt x="-1175" y="75977"/>
                          <a:pt x="730" y="70262"/>
                          <a:pt x="5492" y="68358"/>
                        </a:cubicBezTo>
                        <a:lnTo>
                          <a:pt x="165513" y="730"/>
                        </a:lnTo>
                        <a:cubicBezTo>
                          <a:pt x="170275" y="-1175"/>
                          <a:pt x="175990" y="730"/>
                          <a:pt x="177895" y="5493"/>
                        </a:cubicBezTo>
                        <a:cubicBezTo>
                          <a:pt x="179800" y="10255"/>
                          <a:pt x="177895" y="15970"/>
                          <a:pt x="173132" y="17875"/>
                        </a:cubicBezTo>
                        <a:lnTo>
                          <a:pt x="13113" y="85502"/>
                        </a:lnTo>
                        <a:cubicBezTo>
                          <a:pt x="12160" y="85502"/>
                          <a:pt x="11207" y="86455"/>
                          <a:pt x="9303" y="864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34"/>
                  <p:cNvSpPr/>
                  <p:nvPr/>
                </p:nvSpPr>
                <p:spPr>
                  <a:xfrm>
                    <a:off x="7261151" y="4134412"/>
                    <a:ext cx="398291" cy="291855"/>
                  </a:xfrm>
                  <a:custGeom>
                    <a:avLst/>
                    <a:gdLst/>
                    <a:ahLst/>
                    <a:cxnLst/>
                    <a:rect l="l" t="t" r="r" b="b"/>
                    <a:pathLst>
                      <a:path w="398291" h="291855" extrusionOk="0">
                        <a:moveTo>
                          <a:pt x="9281" y="291855"/>
                        </a:moveTo>
                        <a:cubicBezTo>
                          <a:pt x="7377" y="291855"/>
                          <a:pt x="5471" y="290903"/>
                          <a:pt x="3567" y="289950"/>
                        </a:cubicBezTo>
                        <a:cubicBezTo>
                          <a:pt x="-244" y="287093"/>
                          <a:pt x="-1196" y="280425"/>
                          <a:pt x="1661" y="276615"/>
                        </a:cubicBezTo>
                        <a:cubicBezTo>
                          <a:pt x="100721" y="148028"/>
                          <a:pt x="251217" y="69923"/>
                          <a:pt x="384567" y="1343"/>
                        </a:cubicBezTo>
                        <a:cubicBezTo>
                          <a:pt x="389329" y="-1515"/>
                          <a:pt x="395044" y="390"/>
                          <a:pt x="396949" y="5153"/>
                        </a:cubicBezTo>
                        <a:cubicBezTo>
                          <a:pt x="399806" y="9915"/>
                          <a:pt x="397902" y="15630"/>
                          <a:pt x="393139" y="17535"/>
                        </a:cubicBezTo>
                        <a:cubicBezTo>
                          <a:pt x="261694" y="85163"/>
                          <a:pt x="112152" y="162315"/>
                          <a:pt x="16902" y="287093"/>
                        </a:cubicBezTo>
                        <a:cubicBezTo>
                          <a:pt x="14996" y="289950"/>
                          <a:pt x="12139" y="291855"/>
                          <a:pt x="9281" y="2918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43" name="Google Shape;443;p34"/>
                <p:cNvSpPr/>
                <p:nvPr/>
              </p:nvSpPr>
              <p:spPr>
                <a:xfrm>
                  <a:off x="6659880" y="4535805"/>
                  <a:ext cx="461164" cy="622448"/>
                </a:xfrm>
                <a:custGeom>
                  <a:avLst/>
                  <a:gdLst/>
                  <a:ahLst/>
                  <a:cxnLst/>
                  <a:rect l="l" t="t" r="r" b="b"/>
                  <a:pathLst>
                    <a:path w="461164" h="622448" extrusionOk="0">
                      <a:moveTo>
                        <a:pt x="51435" y="286702"/>
                      </a:moveTo>
                      <a:cubicBezTo>
                        <a:pt x="21907" y="194310"/>
                        <a:pt x="19050" y="95250"/>
                        <a:pt x="0" y="0"/>
                      </a:cubicBezTo>
                      <a:cubicBezTo>
                        <a:pt x="176213" y="41910"/>
                        <a:pt x="331470" y="163830"/>
                        <a:pt x="415290" y="324802"/>
                      </a:cubicBezTo>
                      <a:cubicBezTo>
                        <a:pt x="435292" y="362902"/>
                        <a:pt x="451485" y="403860"/>
                        <a:pt x="457200" y="446722"/>
                      </a:cubicBezTo>
                      <a:cubicBezTo>
                        <a:pt x="464820" y="501015"/>
                        <a:pt x="461010" y="565785"/>
                        <a:pt x="449580" y="620077"/>
                      </a:cubicBezTo>
                      <a:cubicBezTo>
                        <a:pt x="264795" y="646747"/>
                        <a:pt x="100013" y="442913"/>
                        <a:pt x="51435" y="2867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34"/>
                <p:cNvSpPr/>
                <p:nvPr/>
              </p:nvSpPr>
              <p:spPr>
                <a:xfrm>
                  <a:off x="6773583" y="4713325"/>
                  <a:ext cx="347489" cy="476846"/>
                </a:xfrm>
                <a:custGeom>
                  <a:avLst/>
                  <a:gdLst/>
                  <a:ahLst/>
                  <a:cxnLst/>
                  <a:rect l="l" t="t" r="r" b="b"/>
                  <a:pathLst>
                    <a:path w="347489" h="476846" extrusionOk="0">
                      <a:moveTo>
                        <a:pt x="338734" y="476847"/>
                      </a:moveTo>
                      <a:cubicBezTo>
                        <a:pt x="333972" y="476847"/>
                        <a:pt x="330162" y="473989"/>
                        <a:pt x="329209" y="469227"/>
                      </a:cubicBezTo>
                      <a:cubicBezTo>
                        <a:pt x="308254" y="379692"/>
                        <a:pt x="240627" y="307302"/>
                        <a:pt x="173952" y="241579"/>
                      </a:cubicBezTo>
                      <a:lnTo>
                        <a:pt x="166332" y="233959"/>
                      </a:lnTo>
                      <a:cubicBezTo>
                        <a:pt x="100609" y="169189"/>
                        <a:pt x="32029" y="101562"/>
                        <a:pt x="597" y="12979"/>
                      </a:cubicBezTo>
                      <a:cubicBezTo>
                        <a:pt x="-1308" y="8217"/>
                        <a:pt x="1549" y="2502"/>
                        <a:pt x="6312" y="597"/>
                      </a:cubicBezTo>
                      <a:cubicBezTo>
                        <a:pt x="11074" y="-1308"/>
                        <a:pt x="16789" y="1549"/>
                        <a:pt x="18694" y="6312"/>
                      </a:cubicBezTo>
                      <a:cubicBezTo>
                        <a:pt x="48222" y="90132"/>
                        <a:pt x="114897" y="155854"/>
                        <a:pt x="179667" y="219672"/>
                      </a:cubicBezTo>
                      <a:lnTo>
                        <a:pt x="187287" y="227292"/>
                      </a:lnTo>
                      <a:cubicBezTo>
                        <a:pt x="255867" y="294919"/>
                        <a:pt x="325399" y="370167"/>
                        <a:pt x="347307" y="464464"/>
                      </a:cubicBezTo>
                      <a:cubicBezTo>
                        <a:pt x="348259" y="469227"/>
                        <a:pt x="345402" y="474942"/>
                        <a:pt x="340639" y="475894"/>
                      </a:cubicBezTo>
                      <a:cubicBezTo>
                        <a:pt x="340639" y="476847"/>
                        <a:pt x="339687" y="476847"/>
                        <a:pt x="338734" y="4768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34"/>
                <p:cNvSpPr/>
                <p:nvPr/>
              </p:nvSpPr>
              <p:spPr>
                <a:xfrm>
                  <a:off x="6677795" y="4746124"/>
                  <a:ext cx="90107" cy="202112"/>
                </a:xfrm>
                <a:custGeom>
                  <a:avLst/>
                  <a:gdLst/>
                  <a:ahLst/>
                  <a:cxnLst/>
                  <a:rect l="l" t="t" r="r" b="b"/>
                  <a:pathLst>
                    <a:path w="90107" h="202112" extrusionOk="0">
                      <a:moveTo>
                        <a:pt x="81145" y="202113"/>
                      </a:moveTo>
                      <a:cubicBezTo>
                        <a:pt x="77335" y="202113"/>
                        <a:pt x="74477" y="200207"/>
                        <a:pt x="72573" y="197350"/>
                      </a:cubicBezTo>
                      <a:cubicBezTo>
                        <a:pt x="40187" y="139247"/>
                        <a:pt x="15423" y="76382"/>
                        <a:pt x="183" y="11613"/>
                      </a:cubicBezTo>
                      <a:cubicBezTo>
                        <a:pt x="-770" y="6850"/>
                        <a:pt x="2087" y="1135"/>
                        <a:pt x="6850" y="182"/>
                      </a:cubicBezTo>
                      <a:cubicBezTo>
                        <a:pt x="11612" y="-770"/>
                        <a:pt x="17327" y="2088"/>
                        <a:pt x="18280" y="6850"/>
                      </a:cubicBezTo>
                      <a:cubicBezTo>
                        <a:pt x="33520" y="70668"/>
                        <a:pt x="57333" y="131628"/>
                        <a:pt x="88765" y="187825"/>
                      </a:cubicBezTo>
                      <a:cubicBezTo>
                        <a:pt x="91623" y="192588"/>
                        <a:pt x="89717" y="198303"/>
                        <a:pt x="84955" y="201160"/>
                      </a:cubicBezTo>
                      <a:cubicBezTo>
                        <a:pt x="84002" y="202113"/>
                        <a:pt x="82098" y="202113"/>
                        <a:pt x="81145" y="202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34"/>
                <p:cNvSpPr/>
                <p:nvPr/>
              </p:nvSpPr>
              <p:spPr>
                <a:xfrm>
                  <a:off x="6640472" y="4511001"/>
                  <a:ext cx="164154" cy="139103"/>
                </a:xfrm>
                <a:custGeom>
                  <a:avLst/>
                  <a:gdLst/>
                  <a:ahLst/>
                  <a:cxnLst/>
                  <a:rect l="l" t="t" r="r" b="b"/>
                  <a:pathLst>
                    <a:path w="164154" h="139103" extrusionOk="0">
                      <a:moveTo>
                        <a:pt x="29884" y="139104"/>
                      </a:moveTo>
                      <a:cubicBezTo>
                        <a:pt x="25122" y="139104"/>
                        <a:pt x="21312" y="135293"/>
                        <a:pt x="20359" y="130531"/>
                      </a:cubicBezTo>
                      <a:cubicBezTo>
                        <a:pt x="16550" y="87668"/>
                        <a:pt x="11787" y="49568"/>
                        <a:pt x="357" y="12421"/>
                      </a:cubicBezTo>
                      <a:cubicBezTo>
                        <a:pt x="-595" y="8611"/>
                        <a:pt x="357" y="4801"/>
                        <a:pt x="3215" y="2896"/>
                      </a:cubicBezTo>
                      <a:cubicBezTo>
                        <a:pt x="6072" y="39"/>
                        <a:pt x="9882" y="-914"/>
                        <a:pt x="12740" y="991"/>
                      </a:cubicBezTo>
                      <a:cubicBezTo>
                        <a:pt x="63222" y="18136"/>
                        <a:pt x="112752" y="40043"/>
                        <a:pt x="159425" y="66714"/>
                      </a:cubicBezTo>
                      <a:cubicBezTo>
                        <a:pt x="164187" y="69571"/>
                        <a:pt x="165140" y="75286"/>
                        <a:pt x="163234" y="80049"/>
                      </a:cubicBezTo>
                      <a:cubicBezTo>
                        <a:pt x="160377" y="84811"/>
                        <a:pt x="154662" y="85764"/>
                        <a:pt x="149900" y="83858"/>
                      </a:cubicBezTo>
                      <a:cubicBezTo>
                        <a:pt x="109895" y="60999"/>
                        <a:pt x="67032" y="41949"/>
                        <a:pt x="23217" y="25756"/>
                      </a:cubicBezTo>
                      <a:cubicBezTo>
                        <a:pt x="31790" y="59093"/>
                        <a:pt x="35600" y="93383"/>
                        <a:pt x="38457" y="130531"/>
                      </a:cubicBezTo>
                      <a:cubicBezTo>
                        <a:pt x="40362" y="134341"/>
                        <a:pt x="36552" y="139104"/>
                        <a:pt x="29884" y="139104"/>
                      </a:cubicBezTo>
                      <a:cubicBezTo>
                        <a:pt x="30837" y="139104"/>
                        <a:pt x="29884" y="139104"/>
                        <a:pt x="29884" y="1391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 name="Google Shape;447;p34"/>
                <p:cNvSpPr/>
                <p:nvPr/>
              </p:nvSpPr>
              <p:spPr>
                <a:xfrm>
                  <a:off x="6932163" y="4680453"/>
                  <a:ext cx="208571" cy="499241"/>
                </a:xfrm>
                <a:custGeom>
                  <a:avLst/>
                  <a:gdLst/>
                  <a:ahLst/>
                  <a:cxnLst/>
                  <a:rect l="l" t="t" r="r" b="b"/>
                  <a:pathLst>
                    <a:path w="208571" h="499241" extrusionOk="0">
                      <a:moveTo>
                        <a:pt x="178249" y="499242"/>
                      </a:moveTo>
                      <a:cubicBezTo>
                        <a:pt x="177297" y="499242"/>
                        <a:pt x="177297" y="499242"/>
                        <a:pt x="176344" y="499242"/>
                      </a:cubicBezTo>
                      <a:cubicBezTo>
                        <a:pt x="171582" y="498290"/>
                        <a:pt x="167772" y="493527"/>
                        <a:pt x="168724" y="487812"/>
                      </a:cubicBezTo>
                      <a:cubicBezTo>
                        <a:pt x="189679" y="391609"/>
                        <a:pt x="203967" y="298265"/>
                        <a:pt x="162057" y="212540"/>
                      </a:cubicBezTo>
                      <a:cubicBezTo>
                        <a:pt x="130624" y="148722"/>
                        <a:pt x="76332" y="82047"/>
                        <a:pt x="2989" y="16324"/>
                      </a:cubicBezTo>
                      <a:cubicBezTo>
                        <a:pt x="-821" y="12515"/>
                        <a:pt x="-821" y="6799"/>
                        <a:pt x="2037" y="2990"/>
                      </a:cubicBezTo>
                      <a:cubicBezTo>
                        <a:pt x="5847" y="-821"/>
                        <a:pt x="11562" y="-821"/>
                        <a:pt x="15372" y="2037"/>
                      </a:cubicBezTo>
                      <a:cubicBezTo>
                        <a:pt x="90619" y="69665"/>
                        <a:pt x="145864" y="137292"/>
                        <a:pt x="179202" y="203967"/>
                      </a:cubicBezTo>
                      <a:cubicBezTo>
                        <a:pt x="224922" y="295407"/>
                        <a:pt x="208729" y="391609"/>
                        <a:pt x="187774" y="491622"/>
                      </a:cubicBezTo>
                      <a:cubicBezTo>
                        <a:pt x="186822" y="495432"/>
                        <a:pt x="183012" y="499242"/>
                        <a:pt x="178249" y="49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 name="Google Shape;448;p34"/>
                <p:cNvSpPr/>
                <p:nvPr/>
              </p:nvSpPr>
              <p:spPr>
                <a:xfrm>
                  <a:off x="6785853" y="4988486"/>
                  <a:ext cx="318037" cy="188351"/>
                </a:xfrm>
                <a:custGeom>
                  <a:avLst/>
                  <a:gdLst/>
                  <a:ahLst/>
                  <a:cxnLst/>
                  <a:rect l="l" t="t" r="r" b="b"/>
                  <a:pathLst>
                    <a:path w="318037" h="188351" extrusionOk="0">
                      <a:moveTo>
                        <a:pt x="278839" y="188351"/>
                      </a:moveTo>
                      <a:cubicBezTo>
                        <a:pt x="180731" y="188351"/>
                        <a:pt x="87387" y="130249"/>
                        <a:pt x="1662" y="14996"/>
                      </a:cubicBezTo>
                      <a:cubicBezTo>
                        <a:pt x="-1196" y="11186"/>
                        <a:pt x="-244" y="4519"/>
                        <a:pt x="3566" y="1661"/>
                      </a:cubicBezTo>
                      <a:cubicBezTo>
                        <a:pt x="7377" y="-1196"/>
                        <a:pt x="14044" y="-243"/>
                        <a:pt x="16902" y="3566"/>
                      </a:cubicBezTo>
                      <a:cubicBezTo>
                        <a:pt x="109294" y="126439"/>
                        <a:pt x="203591" y="179779"/>
                        <a:pt x="307414" y="167396"/>
                      </a:cubicBezTo>
                      <a:cubicBezTo>
                        <a:pt x="312177" y="166444"/>
                        <a:pt x="316939" y="170254"/>
                        <a:pt x="317891" y="175969"/>
                      </a:cubicBezTo>
                      <a:cubicBezTo>
                        <a:pt x="318844" y="180732"/>
                        <a:pt x="315034" y="185494"/>
                        <a:pt x="309319" y="186446"/>
                      </a:cubicBezTo>
                      <a:cubicBezTo>
                        <a:pt x="299794" y="187399"/>
                        <a:pt x="289316" y="188351"/>
                        <a:pt x="278839" y="1883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3" name="Shape 753"/>
        <p:cNvGrpSpPr/>
        <p:nvPr/>
      </p:nvGrpSpPr>
      <p:grpSpPr>
        <a:xfrm>
          <a:off x="0" y="0"/>
          <a:ext cx="0" cy="0"/>
          <a:chOff x="0" y="0"/>
          <a:chExt cx="0" cy="0"/>
        </a:xfrm>
      </p:grpSpPr>
      <p:sp>
        <p:nvSpPr>
          <p:cNvPr id="754" name="Google Shape;754;p43"/>
          <p:cNvSpPr txBox="1"/>
          <p:nvPr>
            <p:ph type="subTitle" idx="1"/>
          </p:nvPr>
        </p:nvSpPr>
        <p:spPr>
          <a:xfrm>
            <a:off x="1539240" y="1851660"/>
            <a:ext cx="2755265" cy="665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Admins can add new books, authors, or content to enrich the platform.</a:t>
            </a:r>
            <a:endParaRPr lang="en-GB"/>
          </a:p>
        </p:txBody>
      </p:sp>
      <p:sp>
        <p:nvSpPr>
          <p:cNvPr id="755" name="Google Shape;755;p43"/>
          <p:cNvSpPr txBox="1"/>
          <p:nvPr>
            <p:ph type="subTitle" idx="2"/>
          </p:nvPr>
        </p:nvSpPr>
        <p:spPr>
          <a:xfrm>
            <a:off x="4932045" y="1851660"/>
            <a:ext cx="2913380" cy="665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Modify book details, author information, or any relevant content seamlessly.</a:t>
            </a:r>
            <a:endParaRPr lang="en-GB"/>
          </a:p>
        </p:txBody>
      </p:sp>
      <p:sp>
        <p:nvSpPr>
          <p:cNvPr id="756" name="Google Shape;756;p43"/>
          <p:cNvSpPr txBox="1"/>
          <p:nvPr>
            <p:ph type="subTitle" idx="8"/>
          </p:nvPr>
        </p:nvSpPr>
        <p:spPr>
          <a:xfrm>
            <a:off x="4859655" y="3003550"/>
            <a:ext cx="2045970" cy="5048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DELETE</a:t>
            </a:r>
            <a:endParaRPr lang="en-US" altLang="en-GB">
              <a:sym typeface="+mn-ea"/>
            </a:endParaRPr>
          </a:p>
        </p:txBody>
      </p:sp>
      <p:sp>
        <p:nvSpPr>
          <p:cNvPr id="757" name="Google Shape;757;p43"/>
          <p:cNvSpPr txBox="1"/>
          <p:nvPr>
            <p:ph type="subTitle" idx="5"/>
          </p:nvPr>
        </p:nvSpPr>
        <p:spPr>
          <a:xfrm>
            <a:off x="1475907" y="1126155"/>
            <a:ext cx="2045700" cy="86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CREATE</a:t>
            </a:r>
            <a:endParaRPr lang="en-US" altLang="en-GB"/>
          </a:p>
        </p:txBody>
      </p:sp>
      <p:sp>
        <p:nvSpPr>
          <p:cNvPr id="758" name="Google Shape;758;p43"/>
          <p:cNvSpPr txBox="1"/>
          <p:nvPr>
            <p:ph type="subTitle" idx="6"/>
          </p:nvPr>
        </p:nvSpPr>
        <p:spPr>
          <a:xfrm>
            <a:off x="1547495" y="3075305"/>
            <a:ext cx="2045970" cy="4724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READ</a:t>
            </a:r>
            <a:endParaRPr lang="en-US" altLang="en-GB"/>
          </a:p>
        </p:txBody>
      </p:sp>
      <p:sp>
        <p:nvSpPr>
          <p:cNvPr id="759" name="Google Shape;759;p43"/>
          <p:cNvSpPr txBox="1"/>
          <p:nvPr>
            <p:ph type="subTitle" idx="3"/>
          </p:nvPr>
        </p:nvSpPr>
        <p:spPr>
          <a:xfrm>
            <a:off x="1475740" y="3547745"/>
            <a:ext cx="2818765" cy="361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Access comprehensive data, reviews, and statistics for informed decision-making.</a:t>
            </a:r>
            <a:endParaRPr lang="en-GB"/>
          </a:p>
        </p:txBody>
      </p:sp>
      <p:sp>
        <p:nvSpPr>
          <p:cNvPr id="760" name="Google Shape;760;p4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Admin CRUD Operations</a:t>
            </a:r>
            <a:endParaRPr lang="en-GB"/>
          </a:p>
        </p:txBody>
      </p:sp>
      <p:sp>
        <p:nvSpPr>
          <p:cNvPr id="761" name="Google Shape;761;p43"/>
          <p:cNvSpPr txBox="1"/>
          <p:nvPr>
            <p:ph type="subTitle" idx="4"/>
          </p:nvPr>
        </p:nvSpPr>
        <p:spPr>
          <a:xfrm>
            <a:off x="4859655" y="3526155"/>
            <a:ext cx="3402965" cy="594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Admins have the authority to remove outdated or inappropriate content, ensuring a curated and high-quality collection.</a:t>
            </a: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p:txBody>
      </p:sp>
      <p:sp>
        <p:nvSpPr>
          <p:cNvPr id="762" name="Google Shape;762;p43"/>
          <p:cNvSpPr txBox="1"/>
          <p:nvPr>
            <p:ph type="subTitle" idx="7"/>
          </p:nvPr>
        </p:nvSpPr>
        <p:spPr>
          <a:xfrm>
            <a:off x="4931410" y="1491615"/>
            <a:ext cx="2045970" cy="5200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UPDATE</a:t>
            </a:r>
            <a:endParaRPr lang="en-US" altLang="en-GB">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40"/>
          <p:cNvSpPr txBox="1"/>
          <p:nvPr>
            <p:ph type="title"/>
          </p:nvPr>
        </p:nvSpPr>
        <p:spPr>
          <a:xfrm>
            <a:off x="3059975" y="-9282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br>
              <a:rPr lang="en-GB"/>
            </a:br>
            <a:r>
              <a:rPr lang="en-US" altLang="en-GB"/>
              <a:t>Conclusion</a:t>
            </a:r>
            <a:endParaRPr lang="en-US" altLang="en-GB"/>
          </a:p>
        </p:txBody>
      </p:sp>
      <p:sp>
        <p:nvSpPr>
          <p:cNvPr id="632" name="Google Shape;632;p40"/>
          <p:cNvSpPr txBox="1"/>
          <p:nvPr>
            <p:ph type="subTitle" idx="1"/>
          </p:nvPr>
        </p:nvSpPr>
        <p:spPr>
          <a:xfrm>
            <a:off x="1979930" y="2355850"/>
            <a:ext cx="5121910" cy="22713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endParaRPr lang="en-GB"/>
          </a:p>
          <a:p>
            <a:pPr marL="0" lvl="0" indent="0" algn="l" rtl="0">
              <a:spcBef>
                <a:spcPts val="0"/>
              </a:spcBef>
              <a:spcAft>
                <a:spcPts val="0"/>
              </a:spcAft>
              <a:buClr>
                <a:schemeClr val="dk1"/>
              </a:buClr>
              <a:buSzPct val="25000"/>
              <a:buNone/>
            </a:pPr>
            <a:r>
              <a:rPr lang="en-GB"/>
              <a:t>In conclusion, BookNirvana is not just a book store; it's a literary sanctuary where technology and storytelling converge. With a user-friendly interface, diverse book collection, and direct engagement opportunities, BookNirvana offers an immersive reading experience. Authors thrive with increased visibility and valuable feedback. Join us in this literary journey where every page turns into a new chapter of discovery and connection. Thank you for choosing BookNirvana. Happy Reading!</a:t>
            </a: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762760" y="1972310"/>
            <a:ext cx="5618480"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THANK YOU</a:t>
            </a:r>
            <a:endParaRPr lang="en-US" altLang="zh-CN"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3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469" name="Google Shape;469;p36"/>
          <p:cNvSpPr txBox="1"/>
          <p:nvPr>
            <p:ph type="title" idx="7"/>
          </p:nvPr>
        </p:nvSpPr>
        <p:spPr>
          <a:xfrm>
            <a:off x="795125" y="1480297"/>
            <a:ext cx="8799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470" name="Google Shape;470;p36"/>
          <p:cNvSpPr txBox="1"/>
          <p:nvPr>
            <p:ph type="title" idx="8"/>
          </p:nvPr>
        </p:nvSpPr>
        <p:spPr>
          <a:xfrm>
            <a:off x="4645342" y="1480297"/>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471" name="Google Shape;471;p36"/>
          <p:cNvSpPr txBox="1"/>
          <p:nvPr>
            <p:ph type="title" idx="9"/>
          </p:nvPr>
        </p:nvSpPr>
        <p:spPr>
          <a:xfrm>
            <a:off x="795131" y="264976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472" name="Google Shape;472;p36"/>
          <p:cNvSpPr txBox="1"/>
          <p:nvPr>
            <p:ph type="title" idx="13"/>
          </p:nvPr>
        </p:nvSpPr>
        <p:spPr>
          <a:xfrm>
            <a:off x="4645342" y="264976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473" name="Google Shape;473;p36"/>
          <p:cNvSpPr txBox="1"/>
          <p:nvPr>
            <p:ph type="title" idx="14"/>
          </p:nvPr>
        </p:nvSpPr>
        <p:spPr>
          <a:xfrm>
            <a:off x="795119" y="381921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474" name="Google Shape;474;p36"/>
          <p:cNvSpPr txBox="1"/>
          <p:nvPr>
            <p:ph type="title" idx="15"/>
          </p:nvPr>
        </p:nvSpPr>
        <p:spPr>
          <a:xfrm>
            <a:off x="4645336" y="381921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475" name="Google Shape;475;p36"/>
          <p:cNvSpPr txBox="1"/>
          <p:nvPr>
            <p:ph type="subTitle" idx="16"/>
          </p:nvPr>
        </p:nvSpPr>
        <p:spPr>
          <a:xfrm>
            <a:off x="1763500" y="149174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476" name="Google Shape;476;p36"/>
          <p:cNvSpPr txBox="1"/>
          <p:nvPr>
            <p:ph type="subTitle" idx="17"/>
          </p:nvPr>
        </p:nvSpPr>
        <p:spPr>
          <a:xfrm>
            <a:off x="1734931" y="271580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Technologies Used</a:t>
            </a:r>
            <a:endParaRPr lang="en-US" altLang="en-GB"/>
          </a:p>
        </p:txBody>
      </p:sp>
      <p:sp>
        <p:nvSpPr>
          <p:cNvPr id="477" name="Google Shape;477;p36"/>
          <p:cNvSpPr txBox="1"/>
          <p:nvPr>
            <p:ph type="subTitle" idx="18"/>
          </p:nvPr>
        </p:nvSpPr>
        <p:spPr>
          <a:xfrm>
            <a:off x="1734820" y="3867785"/>
            <a:ext cx="3043555" cy="484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Features of Website</a:t>
            </a:r>
            <a:endParaRPr lang="en-US" altLang="en-GB"/>
          </a:p>
        </p:txBody>
      </p:sp>
      <p:sp>
        <p:nvSpPr>
          <p:cNvPr id="478" name="Google Shape;478;p36"/>
          <p:cNvSpPr txBox="1"/>
          <p:nvPr>
            <p:ph type="subTitle" idx="19"/>
          </p:nvPr>
        </p:nvSpPr>
        <p:spPr>
          <a:xfrm>
            <a:off x="5579755" y="1563497"/>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Benefits of Website</a:t>
            </a:r>
            <a:endParaRPr lang="en-US" altLang="en-GB"/>
          </a:p>
        </p:txBody>
      </p:sp>
      <p:sp>
        <p:nvSpPr>
          <p:cNvPr id="479" name="Google Shape;479;p36"/>
          <p:cNvSpPr txBox="1"/>
          <p:nvPr>
            <p:ph type="subTitle" idx="20"/>
          </p:nvPr>
        </p:nvSpPr>
        <p:spPr>
          <a:xfrm>
            <a:off x="5587381" y="271580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CRUD Operations</a:t>
            </a:r>
            <a:endParaRPr lang="en-US" altLang="en-GB"/>
          </a:p>
        </p:txBody>
      </p:sp>
      <p:sp>
        <p:nvSpPr>
          <p:cNvPr id="480" name="Google Shape;480;p36"/>
          <p:cNvSpPr txBox="1"/>
          <p:nvPr>
            <p:ph type="subTitle" idx="21"/>
          </p:nvPr>
        </p:nvSpPr>
        <p:spPr>
          <a:xfrm>
            <a:off x="5587369" y="386747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Conclusions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6" name="Shape 546"/>
        <p:cNvGrpSpPr/>
        <p:nvPr/>
      </p:nvGrpSpPr>
      <p:grpSpPr>
        <a:xfrm>
          <a:off x="0" y="0"/>
          <a:ext cx="0" cy="0"/>
          <a:chOff x="0" y="0"/>
          <a:chExt cx="0" cy="0"/>
        </a:xfrm>
      </p:grpSpPr>
      <p:sp>
        <p:nvSpPr>
          <p:cNvPr id="547" name="Google Shape;547;p38"/>
          <p:cNvSpPr txBox="1"/>
          <p:nvPr>
            <p:ph type="title"/>
          </p:nvPr>
        </p:nvSpPr>
        <p:spPr>
          <a:xfrm>
            <a:off x="1872465" y="585470"/>
            <a:ext cx="5067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Introduction</a:t>
            </a:r>
            <a:endParaRPr lang="en-GB"/>
          </a:p>
        </p:txBody>
      </p:sp>
      <p:grpSp>
        <p:nvGrpSpPr>
          <p:cNvPr id="550" name="Google Shape;550;p38"/>
          <p:cNvGrpSpPr/>
          <p:nvPr/>
        </p:nvGrpSpPr>
        <p:grpSpPr>
          <a:xfrm>
            <a:off x="6795664" y="474314"/>
            <a:ext cx="2103586" cy="4232886"/>
            <a:chOff x="6795664" y="474314"/>
            <a:chExt cx="2103586" cy="4232886"/>
          </a:xfrm>
        </p:grpSpPr>
        <p:grpSp>
          <p:nvGrpSpPr>
            <p:cNvPr id="551" name="Google Shape;551;p38"/>
            <p:cNvGrpSpPr/>
            <p:nvPr/>
          </p:nvGrpSpPr>
          <p:grpSpPr>
            <a:xfrm>
              <a:off x="7373596" y="724815"/>
              <a:ext cx="750983" cy="718171"/>
              <a:chOff x="6745017" y="2065972"/>
              <a:chExt cx="493030" cy="471488"/>
            </a:xfrm>
          </p:grpSpPr>
          <p:sp>
            <p:nvSpPr>
              <p:cNvPr id="552" name="Google Shape;552;p38"/>
              <p:cNvSpPr/>
              <p:nvPr/>
            </p:nvSpPr>
            <p:spPr>
              <a:xfrm>
                <a:off x="6794182" y="2093595"/>
                <a:ext cx="443865" cy="443865"/>
              </a:xfrm>
              <a:custGeom>
                <a:avLst/>
                <a:gdLst/>
                <a:ahLst/>
                <a:cxnLst/>
                <a:rect l="l" t="t" r="r" b="b"/>
                <a:pathLst>
                  <a:path w="443865" h="443865" extrusionOk="0">
                    <a:moveTo>
                      <a:pt x="443865" y="221933"/>
                    </a:moveTo>
                    <a:cubicBezTo>
                      <a:pt x="443865" y="344503"/>
                      <a:pt x="344502" y="443865"/>
                      <a:pt x="221933" y="443865"/>
                    </a:cubicBezTo>
                    <a:cubicBezTo>
                      <a:pt x="99363" y="443865"/>
                      <a:pt x="0" y="344503"/>
                      <a:pt x="0" y="221933"/>
                    </a:cubicBezTo>
                    <a:cubicBezTo>
                      <a:pt x="0" y="99363"/>
                      <a:pt x="99363" y="0"/>
                      <a:pt x="221933" y="0"/>
                    </a:cubicBezTo>
                    <a:cubicBezTo>
                      <a:pt x="344502" y="0"/>
                      <a:pt x="443865" y="99363"/>
                      <a:pt x="443865" y="2219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38"/>
              <p:cNvSpPr/>
              <p:nvPr/>
            </p:nvSpPr>
            <p:spPr>
              <a:xfrm>
                <a:off x="6958607" y="2142978"/>
                <a:ext cx="146686" cy="180169"/>
              </a:xfrm>
              <a:custGeom>
                <a:avLst/>
                <a:gdLst/>
                <a:ahLst/>
                <a:cxnLst/>
                <a:rect l="l" t="t" r="r" b="b"/>
                <a:pathLst>
                  <a:path w="146686" h="180169" extrusionOk="0">
                    <a:moveTo>
                      <a:pt x="8930" y="180169"/>
                    </a:moveTo>
                    <a:cubicBezTo>
                      <a:pt x="7025" y="180169"/>
                      <a:pt x="4167" y="179217"/>
                      <a:pt x="3215" y="178264"/>
                    </a:cubicBezTo>
                    <a:cubicBezTo>
                      <a:pt x="357" y="176359"/>
                      <a:pt x="-595" y="172549"/>
                      <a:pt x="357" y="168739"/>
                    </a:cubicBezTo>
                    <a:lnTo>
                      <a:pt x="34647" y="7767"/>
                    </a:lnTo>
                    <a:cubicBezTo>
                      <a:pt x="35600" y="3004"/>
                      <a:pt x="40362" y="-806"/>
                      <a:pt x="46077" y="147"/>
                    </a:cubicBezTo>
                    <a:cubicBezTo>
                      <a:pt x="50840" y="1099"/>
                      <a:pt x="54650" y="5862"/>
                      <a:pt x="53697" y="11577"/>
                    </a:cubicBezTo>
                    <a:lnTo>
                      <a:pt x="23217" y="155404"/>
                    </a:lnTo>
                    <a:lnTo>
                      <a:pt x="133707" y="112542"/>
                    </a:lnTo>
                    <a:cubicBezTo>
                      <a:pt x="138470" y="110637"/>
                      <a:pt x="144185" y="113494"/>
                      <a:pt x="146090" y="118257"/>
                    </a:cubicBezTo>
                    <a:cubicBezTo>
                      <a:pt x="147995" y="123019"/>
                      <a:pt x="145137" y="128734"/>
                      <a:pt x="140375" y="130639"/>
                    </a:cubicBezTo>
                    <a:lnTo>
                      <a:pt x="13692" y="180169"/>
                    </a:lnTo>
                    <a:cubicBezTo>
                      <a:pt x="10835" y="180169"/>
                      <a:pt x="9882" y="180169"/>
                      <a:pt x="8930" y="180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38"/>
              <p:cNvSpPr/>
              <p:nvPr/>
            </p:nvSpPr>
            <p:spPr>
              <a:xfrm>
                <a:off x="6746557" y="2065972"/>
                <a:ext cx="462915" cy="462914"/>
              </a:xfrm>
              <a:custGeom>
                <a:avLst/>
                <a:gdLst/>
                <a:ahLst/>
                <a:cxnLst/>
                <a:rect l="l" t="t" r="r" b="b"/>
                <a:pathLst>
                  <a:path w="462915" h="462914" extrusionOk="0">
                    <a:moveTo>
                      <a:pt x="231458" y="462915"/>
                    </a:moveTo>
                    <a:cubicBezTo>
                      <a:pt x="103823" y="462915"/>
                      <a:pt x="0" y="359093"/>
                      <a:pt x="0" y="231457"/>
                    </a:cubicBezTo>
                    <a:cubicBezTo>
                      <a:pt x="0" y="103823"/>
                      <a:pt x="103823" y="0"/>
                      <a:pt x="231458" y="0"/>
                    </a:cubicBezTo>
                    <a:cubicBezTo>
                      <a:pt x="359093" y="0"/>
                      <a:pt x="462915" y="103823"/>
                      <a:pt x="462915" y="231457"/>
                    </a:cubicBezTo>
                    <a:cubicBezTo>
                      <a:pt x="462915" y="359093"/>
                      <a:pt x="359093" y="462915"/>
                      <a:pt x="231458" y="462915"/>
                    </a:cubicBezTo>
                    <a:close/>
                    <a:moveTo>
                      <a:pt x="231458" y="19050"/>
                    </a:moveTo>
                    <a:cubicBezTo>
                      <a:pt x="114300" y="19050"/>
                      <a:pt x="19050" y="114300"/>
                      <a:pt x="19050" y="231457"/>
                    </a:cubicBezTo>
                    <a:cubicBezTo>
                      <a:pt x="19050" y="348615"/>
                      <a:pt x="114300" y="443865"/>
                      <a:pt x="231458" y="443865"/>
                    </a:cubicBezTo>
                    <a:cubicBezTo>
                      <a:pt x="348615" y="443865"/>
                      <a:pt x="443865" y="348615"/>
                      <a:pt x="443865" y="231457"/>
                    </a:cubicBezTo>
                    <a:cubicBezTo>
                      <a:pt x="443865" y="114300"/>
                      <a:pt x="348615" y="19050"/>
                      <a:pt x="23145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38"/>
              <p:cNvSpPr/>
              <p:nvPr/>
            </p:nvSpPr>
            <p:spPr>
              <a:xfrm>
                <a:off x="6969442" y="2472093"/>
                <a:ext cx="20599" cy="51079"/>
              </a:xfrm>
              <a:custGeom>
                <a:avLst/>
                <a:gdLst/>
                <a:ahLst/>
                <a:cxnLst/>
                <a:rect l="l" t="t" r="r" b="b"/>
                <a:pathLst>
                  <a:path w="20599" h="51079" extrusionOk="0">
                    <a:moveTo>
                      <a:pt x="9525" y="51079"/>
                    </a:moveTo>
                    <a:lnTo>
                      <a:pt x="9525" y="51079"/>
                    </a:lnTo>
                    <a:cubicBezTo>
                      <a:pt x="3810" y="51079"/>
                      <a:pt x="0" y="47269"/>
                      <a:pt x="0" y="41554"/>
                    </a:cubicBezTo>
                    <a:cubicBezTo>
                      <a:pt x="0" y="39649"/>
                      <a:pt x="0" y="37744"/>
                      <a:pt x="0" y="34887"/>
                    </a:cubicBezTo>
                    <a:cubicBezTo>
                      <a:pt x="0" y="21552"/>
                      <a:pt x="0" y="12027"/>
                      <a:pt x="1905" y="6312"/>
                    </a:cubicBezTo>
                    <a:cubicBezTo>
                      <a:pt x="3810" y="1549"/>
                      <a:pt x="9525" y="-1308"/>
                      <a:pt x="14288" y="597"/>
                    </a:cubicBezTo>
                    <a:cubicBezTo>
                      <a:pt x="19050" y="2502"/>
                      <a:pt x="21907" y="8217"/>
                      <a:pt x="20002" y="12979"/>
                    </a:cubicBezTo>
                    <a:cubicBezTo>
                      <a:pt x="19050" y="15837"/>
                      <a:pt x="19050" y="28219"/>
                      <a:pt x="19050" y="34887"/>
                    </a:cubicBezTo>
                    <a:cubicBezTo>
                      <a:pt x="19050" y="37744"/>
                      <a:pt x="19050" y="39649"/>
                      <a:pt x="19050" y="41554"/>
                    </a:cubicBezTo>
                    <a:cubicBezTo>
                      <a:pt x="19050" y="47269"/>
                      <a:pt x="15240" y="51079"/>
                      <a:pt x="9525" y="510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38"/>
              <p:cNvSpPr/>
              <p:nvPr/>
            </p:nvSpPr>
            <p:spPr>
              <a:xfrm>
                <a:off x="6745017" y="2296295"/>
                <a:ext cx="50300" cy="22089"/>
              </a:xfrm>
              <a:custGeom>
                <a:avLst/>
                <a:gdLst/>
                <a:ahLst/>
                <a:cxnLst/>
                <a:rect l="l" t="t" r="r" b="b"/>
                <a:pathLst>
                  <a:path w="50300" h="22089" extrusionOk="0">
                    <a:moveTo>
                      <a:pt x="10113" y="22090"/>
                    </a:moveTo>
                    <a:cubicBezTo>
                      <a:pt x="6303" y="22090"/>
                      <a:pt x="2493" y="19233"/>
                      <a:pt x="588" y="15422"/>
                    </a:cubicBezTo>
                    <a:cubicBezTo>
                      <a:pt x="-1317" y="10660"/>
                      <a:pt x="1540" y="4945"/>
                      <a:pt x="7255" y="3040"/>
                    </a:cubicBezTo>
                    <a:cubicBezTo>
                      <a:pt x="13923" y="1135"/>
                      <a:pt x="20590" y="1135"/>
                      <a:pt x="26305" y="1135"/>
                    </a:cubicBezTo>
                    <a:cubicBezTo>
                      <a:pt x="31068" y="1135"/>
                      <a:pt x="34878" y="1135"/>
                      <a:pt x="38688" y="183"/>
                    </a:cubicBezTo>
                    <a:cubicBezTo>
                      <a:pt x="43450" y="-770"/>
                      <a:pt x="49165" y="2087"/>
                      <a:pt x="50118" y="6850"/>
                    </a:cubicBezTo>
                    <a:cubicBezTo>
                      <a:pt x="51070" y="11612"/>
                      <a:pt x="48213" y="17327"/>
                      <a:pt x="43450" y="18280"/>
                    </a:cubicBezTo>
                    <a:cubicBezTo>
                      <a:pt x="37735" y="20185"/>
                      <a:pt x="32020" y="19233"/>
                      <a:pt x="26305" y="19233"/>
                    </a:cubicBezTo>
                    <a:cubicBezTo>
                      <a:pt x="21543" y="19233"/>
                      <a:pt x="16780" y="19233"/>
                      <a:pt x="12970" y="20185"/>
                    </a:cubicBezTo>
                    <a:cubicBezTo>
                      <a:pt x="12018" y="22090"/>
                      <a:pt x="11065" y="22090"/>
                      <a:pt x="10113" y="22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38"/>
              <p:cNvSpPr/>
              <p:nvPr/>
            </p:nvSpPr>
            <p:spPr>
              <a:xfrm>
                <a:off x="6963332" y="2070735"/>
                <a:ext cx="21349" cy="51435"/>
              </a:xfrm>
              <a:custGeom>
                <a:avLst/>
                <a:gdLst/>
                <a:ahLst/>
                <a:cxnLst/>
                <a:rect l="l" t="t" r="r" b="b"/>
                <a:pathLst>
                  <a:path w="21349" h="51435" extrusionOk="0">
                    <a:moveTo>
                      <a:pt x="9920" y="51435"/>
                    </a:moveTo>
                    <a:cubicBezTo>
                      <a:pt x="5157" y="51435"/>
                      <a:pt x="395" y="47625"/>
                      <a:pt x="395" y="42863"/>
                    </a:cubicBezTo>
                    <a:cubicBezTo>
                      <a:pt x="-558" y="36195"/>
                      <a:pt x="395" y="29527"/>
                      <a:pt x="1347" y="23813"/>
                    </a:cubicBezTo>
                    <a:cubicBezTo>
                      <a:pt x="2299" y="19050"/>
                      <a:pt x="2299" y="14288"/>
                      <a:pt x="2299" y="9525"/>
                    </a:cubicBezTo>
                    <a:cubicBezTo>
                      <a:pt x="2299" y="3810"/>
                      <a:pt x="6110" y="0"/>
                      <a:pt x="11824" y="0"/>
                    </a:cubicBezTo>
                    <a:cubicBezTo>
                      <a:pt x="11824" y="0"/>
                      <a:pt x="11824" y="0"/>
                      <a:pt x="11824" y="0"/>
                    </a:cubicBezTo>
                    <a:cubicBezTo>
                      <a:pt x="16587" y="0"/>
                      <a:pt x="21349" y="3810"/>
                      <a:pt x="21349" y="9525"/>
                    </a:cubicBezTo>
                    <a:cubicBezTo>
                      <a:pt x="21349" y="16192"/>
                      <a:pt x="20397" y="21907"/>
                      <a:pt x="19445" y="26670"/>
                    </a:cubicBezTo>
                    <a:cubicBezTo>
                      <a:pt x="18492" y="32385"/>
                      <a:pt x="17539" y="37148"/>
                      <a:pt x="18492" y="41910"/>
                    </a:cubicBezTo>
                    <a:cubicBezTo>
                      <a:pt x="19445" y="46673"/>
                      <a:pt x="15635" y="51435"/>
                      <a:pt x="9920" y="51435"/>
                    </a:cubicBezTo>
                    <a:cubicBezTo>
                      <a:pt x="9920" y="51435"/>
                      <a:pt x="9920" y="51435"/>
                      <a:pt x="9920" y="51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38"/>
              <p:cNvSpPr/>
              <p:nvPr/>
            </p:nvSpPr>
            <p:spPr>
              <a:xfrm>
                <a:off x="7145509" y="2275522"/>
                <a:ext cx="63010" cy="21907"/>
              </a:xfrm>
              <a:custGeom>
                <a:avLst/>
                <a:gdLst/>
                <a:ahLst/>
                <a:cxnLst/>
                <a:rect l="l" t="t" r="r" b="b"/>
                <a:pathLst>
                  <a:path w="63010" h="21907" extrusionOk="0">
                    <a:moveTo>
                      <a:pt x="13481" y="21908"/>
                    </a:moveTo>
                    <a:cubicBezTo>
                      <a:pt x="11576" y="21908"/>
                      <a:pt x="10623" y="21908"/>
                      <a:pt x="8718" y="21908"/>
                    </a:cubicBezTo>
                    <a:cubicBezTo>
                      <a:pt x="3003" y="21908"/>
                      <a:pt x="-807" y="17145"/>
                      <a:pt x="146" y="11430"/>
                    </a:cubicBezTo>
                    <a:cubicBezTo>
                      <a:pt x="1098" y="5715"/>
                      <a:pt x="4908" y="1905"/>
                      <a:pt x="10623" y="2858"/>
                    </a:cubicBezTo>
                    <a:cubicBezTo>
                      <a:pt x="17291" y="2858"/>
                      <a:pt x="24911" y="2858"/>
                      <a:pt x="32531" y="1905"/>
                    </a:cubicBezTo>
                    <a:cubicBezTo>
                      <a:pt x="39198" y="953"/>
                      <a:pt x="46818" y="0"/>
                      <a:pt x="53486" y="0"/>
                    </a:cubicBezTo>
                    <a:cubicBezTo>
                      <a:pt x="59201" y="0"/>
                      <a:pt x="63011" y="3810"/>
                      <a:pt x="63011" y="9525"/>
                    </a:cubicBezTo>
                    <a:cubicBezTo>
                      <a:pt x="63011" y="15240"/>
                      <a:pt x="59201" y="19050"/>
                      <a:pt x="53486" y="19050"/>
                    </a:cubicBezTo>
                    <a:cubicBezTo>
                      <a:pt x="47771" y="19050"/>
                      <a:pt x="41103" y="20003"/>
                      <a:pt x="34436" y="20003"/>
                    </a:cubicBezTo>
                    <a:cubicBezTo>
                      <a:pt x="26816" y="21908"/>
                      <a:pt x="20148" y="21908"/>
                      <a:pt x="13481" y="21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59" name="Google Shape;559;p38"/>
            <p:cNvSpPr/>
            <p:nvPr/>
          </p:nvSpPr>
          <p:spPr>
            <a:xfrm flipH="1">
              <a:off x="7044574" y="1773141"/>
              <a:ext cx="90406" cy="82370"/>
            </a:xfrm>
            <a:custGeom>
              <a:avLst/>
              <a:gdLst/>
              <a:ahLst/>
              <a:cxnLst/>
              <a:rect l="l" t="t" r="r" b="b"/>
              <a:pathLst>
                <a:path w="85725" h="78105" extrusionOk="0">
                  <a:moveTo>
                    <a:pt x="31433" y="23813"/>
                  </a:moveTo>
                  <a:lnTo>
                    <a:pt x="43815" y="0"/>
                  </a:lnTo>
                  <a:lnTo>
                    <a:pt x="55245" y="23813"/>
                  </a:lnTo>
                  <a:lnTo>
                    <a:pt x="85725" y="21908"/>
                  </a:lnTo>
                  <a:lnTo>
                    <a:pt x="84773" y="21908"/>
                  </a:lnTo>
                  <a:lnTo>
                    <a:pt x="60960" y="46673"/>
                  </a:lnTo>
                  <a:lnTo>
                    <a:pt x="81915" y="77153"/>
                  </a:lnTo>
                  <a:lnTo>
                    <a:pt x="42863" y="61913"/>
                  </a:lnTo>
                  <a:lnTo>
                    <a:pt x="9525" y="78105"/>
                  </a:lnTo>
                  <a:lnTo>
                    <a:pt x="23813" y="46673"/>
                  </a:lnTo>
                  <a:lnTo>
                    <a:pt x="0" y="26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38"/>
            <p:cNvSpPr/>
            <p:nvPr/>
          </p:nvSpPr>
          <p:spPr>
            <a:xfrm flipH="1">
              <a:off x="8436458" y="1746019"/>
              <a:ext cx="107482" cy="97437"/>
            </a:xfrm>
            <a:custGeom>
              <a:avLst/>
              <a:gdLst/>
              <a:ahLst/>
              <a:cxnLst/>
              <a:rect l="l" t="t" r="r" b="b"/>
              <a:pathLst>
                <a:path w="101917" h="92392" extrusionOk="0">
                  <a:moveTo>
                    <a:pt x="38100" y="28575"/>
                  </a:moveTo>
                  <a:lnTo>
                    <a:pt x="51435" y="0"/>
                  </a:lnTo>
                  <a:lnTo>
                    <a:pt x="65723" y="28575"/>
                  </a:lnTo>
                  <a:lnTo>
                    <a:pt x="101918" y="26670"/>
                  </a:lnTo>
                  <a:lnTo>
                    <a:pt x="101918" y="26670"/>
                  </a:lnTo>
                  <a:lnTo>
                    <a:pt x="72390" y="55245"/>
                  </a:lnTo>
                  <a:lnTo>
                    <a:pt x="97155" y="92392"/>
                  </a:lnTo>
                  <a:lnTo>
                    <a:pt x="51435" y="73342"/>
                  </a:lnTo>
                  <a:lnTo>
                    <a:pt x="11430" y="92392"/>
                  </a:lnTo>
                  <a:lnTo>
                    <a:pt x="28575" y="55245"/>
                  </a:lnTo>
                  <a:lnTo>
                    <a:pt x="0" y="314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38"/>
            <p:cNvSpPr/>
            <p:nvPr/>
          </p:nvSpPr>
          <p:spPr>
            <a:xfrm flipH="1">
              <a:off x="8204312" y="512434"/>
              <a:ext cx="90406" cy="82368"/>
            </a:xfrm>
            <a:custGeom>
              <a:avLst/>
              <a:gdLst/>
              <a:ahLst/>
              <a:cxnLst/>
              <a:rect l="l" t="t" r="r" b="b"/>
              <a:pathLst>
                <a:path w="85725" h="78104" extrusionOk="0">
                  <a:moveTo>
                    <a:pt x="31432" y="24765"/>
                  </a:moveTo>
                  <a:lnTo>
                    <a:pt x="43815" y="0"/>
                  </a:lnTo>
                  <a:lnTo>
                    <a:pt x="55245" y="23813"/>
                  </a:lnTo>
                  <a:lnTo>
                    <a:pt x="85725" y="22860"/>
                  </a:lnTo>
                  <a:lnTo>
                    <a:pt x="84773" y="22860"/>
                  </a:lnTo>
                  <a:lnTo>
                    <a:pt x="60960" y="46673"/>
                  </a:lnTo>
                  <a:lnTo>
                    <a:pt x="81915" y="77152"/>
                  </a:lnTo>
                  <a:lnTo>
                    <a:pt x="42863" y="60960"/>
                  </a:lnTo>
                  <a:lnTo>
                    <a:pt x="9525" y="78105"/>
                  </a:lnTo>
                  <a:lnTo>
                    <a:pt x="23813" y="46673"/>
                  </a:lnTo>
                  <a:lnTo>
                    <a:pt x="0" y="26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38"/>
            <p:cNvSpPr/>
            <p:nvPr/>
          </p:nvSpPr>
          <p:spPr>
            <a:xfrm flipH="1">
              <a:off x="6795664" y="474314"/>
              <a:ext cx="116522" cy="124559"/>
            </a:xfrm>
            <a:custGeom>
              <a:avLst/>
              <a:gdLst/>
              <a:ahLst/>
              <a:cxnLst/>
              <a:rect l="l" t="t" r="r" b="b"/>
              <a:pathLst>
                <a:path w="110489" h="118110" extrusionOk="0">
                  <a:moveTo>
                    <a:pt x="55245" y="118110"/>
                  </a:moveTo>
                  <a:cubicBezTo>
                    <a:pt x="24765" y="118110"/>
                    <a:pt x="0" y="91440"/>
                    <a:pt x="0" y="59055"/>
                  </a:cubicBezTo>
                  <a:cubicBezTo>
                    <a:pt x="0" y="26670"/>
                    <a:pt x="24765" y="0"/>
                    <a:pt x="55245" y="0"/>
                  </a:cubicBezTo>
                  <a:cubicBezTo>
                    <a:pt x="85725" y="0"/>
                    <a:pt x="110490" y="26670"/>
                    <a:pt x="110490" y="59055"/>
                  </a:cubicBezTo>
                  <a:cubicBezTo>
                    <a:pt x="110490" y="91440"/>
                    <a:pt x="85725" y="118110"/>
                    <a:pt x="55245" y="118110"/>
                  </a:cubicBezTo>
                  <a:close/>
                  <a:moveTo>
                    <a:pt x="55245" y="20002"/>
                  </a:moveTo>
                  <a:cubicBezTo>
                    <a:pt x="35243" y="20002"/>
                    <a:pt x="19050" y="38100"/>
                    <a:pt x="19050" y="60008"/>
                  </a:cubicBezTo>
                  <a:cubicBezTo>
                    <a:pt x="19050" y="81915"/>
                    <a:pt x="35243" y="100013"/>
                    <a:pt x="55245" y="100013"/>
                  </a:cubicBezTo>
                  <a:cubicBezTo>
                    <a:pt x="75248" y="100013"/>
                    <a:pt x="91440" y="81915"/>
                    <a:pt x="91440" y="60008"/>
                  </a:cubicBezTo>
                  <a:cubicBezTo>
                    <a:pt x="91440" y="38100"/>
                    <a:pt x="75248" y="20002"/>
                    <a:pt x="55245" y="200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38"/>
            <p:cNvSpPr/>
            <p:nvPr/>
          </p:nvSpPr>
          <p:spPr>
            <a:xfrm flipH="1">
              <a:off x="7750535" y="2160032"/>
              <a:ext cx="122549" cy="75337"/>
            </a:xfrm>
            <a:custGeom>
              <a:avLst/>
              <a:gdLst/>
              <a:ahLst/>
              <a:cxnLst/>
              <a:rect l="l" t="t" r="r" b="b"/>
              <a:pathLst>
                <a:path w="116204" h="71437" extrusionOk="0">
                  <a:moveTo>
                    <a:pt x="58102" y="71438"/>
                  </a:moveTo>
                  <a:cubicBezTo>
                    <a:pt x="25717" y="71438"/>
                    <a:pt x="0" y="43815"/>
                    <a:pt x="0" y="9525"/>
                  </a:cubicBezTo>
                  <a:cubicBezTo>
                    <a:pt x="0" y="3810"/>
                    <a:pt x="3810" y="0"/>
                    <a:pt x="9525" y="0"/>
                  </a:cubicBezTo>
                  <a:cubicBezTo>
                    <a:pt x="15240" y="0"/>
                    <a:pt x="19050" y="3810"/>
                    <a:pt x="19050" y="9525"/>
                  </a:cubicBezTo>
                  <a:cubicBezTo>
                    <a:pt x="19050" y="33338"/>
                    <a:pt x="36195" y="52388"/>
                    <a:pt x="58102" y="52388"/>
                  </a:cubicBezTo>
                  <a:cubicBezTo>
                    <a:pt x="80010" y="52388"/>
                    <a:pt x="97155" y="33338"/>
                    <a:pt x="97155" y="9525"/>
                  </a:cubicBezTo>
                  <a:cubicBezTo>
                    <a:pt x="97155" y="3810"/>
                    <a:pt x="100965" y="0"/>
                    <a:pt x="106680" y="0"/>
                  </a:cubicBezTo>
                  <a:cubicBezTo>
                    <a:pt x="112395" y="0"/>
                    <a:pt x="116205" y="3810"/>
                    <a:pt x="116205" y="9525"/>
                  </a:cubicBezTo>
                  <a:cubicBezTo>
                    <a:pt x="116205" y="43815"/>
                    <a:pt x="90488" y="71438"/>
                    <a:pt x="58102" y="71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38"/>
            <p:cNvSpPr/>
            <p:nvPr/>
          </p:nvSpPr>
          <p:spPr>
            <a:xfrm flipH="1">
              <a:off x="6943325" y="578784"/>
              <a:ext cx="57256" cy="94424"/>
            </a:xfrm>
            <a:custGeom>
              <a:avLst/>
              <a:gdLst/>
              <a:ahLst/>
              <a:cxnLst/>
              <a:rect l="l" t="t" r="r" b="b"/>
              <a:pathLst>
                <a:path w="54292" h="89535" extrusionOk="0">
                  <a:moveTo>
                    <a:pt x="9525" y="89535"/>
                  </a:moveTo>
                  <a:cubicBezTo>
                    <a:pt x="3810" y="89535"/>
                    <a:pt x="0" y="85725"/>
                    <a:pt x="0" y="80010"/>
                  </a:cubicBezTo>
                  <a:cubicBezTo>
                    <a:pt x="0" y="74295"/>
                    <a:pt x="3810" y="70485"/>
                    <a:pt x="9525" y="70485"/>
                  </a:cubicBezTo>
                  <a:cubicBezTo>
                    <a:pt x="23813" y="70485"/>
                    <a:pt x="35242" y="59055"/>
                    <a:pt x="35242" y="44767"/>
                  </a:cubicBezTo>
                  <a:cubicBezTo>
                    <a:pt x="35242" y="30480"/>
                    <a:pt x="23813" y="19050"/>
                    <a:pt x="9525" y="19050"/>
                  </a:cubicBezTo>
                  <a:cubicBezTo>
                    <a:pt x="3810" y="19050"/>
                    <a:pt x="0" y="15240"/>
                    <a:pt x="0" y="9525"/>
                  </a:cubicBezTo>
                  <a:cubicBezTo>
                    <a:pt x="0" y="3810"/>
                    <a:pt x="3810" y="0"/>
                    <a:pt x="9525" y="0"/>
                  </a:cubicBezTo>
                  <a:cubicBezTo>
                    <a:pt x="34290" y="0"/>
                    <a:pt x="54292" y="20002"/>
                    <a:pt x="54292" y="44767"/>
                  </a:cubicBezTo>
                  <a:cubicBezTo>
                    <a:pt x="54292" y="69533"/>
                    <a:pt x="34290" y="89535"/>
                    <a:pt x="9525" y="895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65" name="Google Shape;565;p38"/>
            <p:cNvGrpSpPr/>
            <p:nvPr/>
          </p:nvGrpSpPr>
          <p:grpSpPr>
            <a:xfrm>
              <a:off x="7490750" y="3076443"/>
              <a:ext cx="1408500" cy="1630757"/>
              <a:chOff x="7662200" y="3047868"/>
              <a:chExt cx="1408500" cy="1630757"/>
            </a:xfrm>
          </p:grpSpPr>
          <p:sp>
            <p:nvSpPr>
              <p:cNvPr id="566" name="Google Shape;566;p38"/>
              <p:cNvSpPr/>
              <p:nvPr/>
            </p:nvSpPr>
            <p:spPr>
              <a:xfrm>
                <a:off x="7662200" y="4469525"/>
                <a:ext cx="1408500" cy="2091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567" name="Google Shape;567;p38"/>
              <p:cNvGrpSpPr/>
              <p:nvPr/>
            </p:nvGrpSpPr>
            <p:grpSpPr>
              <a:xfrm>
                <a:off x="8020451" y="3047868"/>
                <a:ext cx="691998" cy="1553182"/>
                <a:chOff x="4275382" y="2069730"/>
                <a:chExt cx="549161" cy="1232586"/>
              </a:xfrm>
            </p:grpSpPr>
            <p:sp>
              <p:nvSpPr>
                <p:cNvPr id="568" name="Google Shape;568;p38"/>
                <p:cNvSpPr/>
                <p:nvPr/>
              </p:nvSpPr>
              <p:spPr>
                <a:xfrm>
                  <a:off x="4284671" y="2141985"/>
                  <a:ext cx="60563" cy="206879"/>
                </a:xfrm>
                <a:custGeom>
                  <a:avLst/>
                  <a:gdLst/>
                  <a:ahLst/>
                  <a:cxnLst/>
                  <a:rect l="l" t="t" r="r" b="b"/>
                  <a:pathLst>
                    <a:path w="60563" h="206879" extrusionOk="0">
                      <a:moveTo>
                        <a:pt x="35868" y="1139"/>
                      </a:moveTo>
                      <a:cubicBezTo>
                        <a:pt x="36821" y="1139"/>
                        <a:pt x="37773" y="187"/>
                        <a:pt x="38726" y="187"/>
                      </a:cubicBezTo>
                      <a:cubicBezTo>
                        <a:pt x="43488" y="-766"/>
                        <a:pt x="48251" y="2092"/>
                        <a:pt x="51108" y="4949"/>
                      </a:cubicBezTo>
                      <a:cubicBezTo>
                        <a:pt x="64443" y="19237"/>
                        <a:pt x="60633" y="50669"/>
                        <a:pt x="57776" y="67814"/>
                      </a:cubicBezTo>
                      <a:cubicBezTo>
                        <a:pt x="56823" y="75434"/>
                        <a:pt x="54918" y="83054"/>
                        <a:pt x="51108" y="88769"/>
                      </a:cubicBezTo>
                      <a:cubicBezTo>
                        <a:pt x="48251" y="93532"/>
                        <a:pt x="43488" y="98294"/>
                        <a:pt x="39678" y="103057"/>
                      </a:cubicBezTo>
                      <a:cubicBezTo>
                        <a:pt x="34916" y="110677"/>
                        <a:pt x="33011" y="120202"/>
                        <a:pt x="31106" y="128774"/>
                      </a:cubicBezTo>
                      <a:cubicBezTo>
                        <a:pt x="25391" y="154492"/>
                        <a:pt x="19676" y="181162"/>
                        <a:pt x="13961" y="206879"/>
                      </a:cubicBezTo>
                      <a:cubicBezTo>
                        <a:pt x="7293" y="202117"/>
                        <a:pt x="4436" y="194497"/>
                        <a:pt x="3483" y="186877"/>
                      </a:cubicBezTo>
                      <a:cubicBezTo>
                        <a:pt x="2531" y="179257"/>
                        <a:pt x="4436" y="171637"/>
                        <a:pt x="5388" y="164017"/>
                      </a:cubicBezTo>
                      <a:cubicBezTo>
                        <a:pt x="8246" y="145919"/>
                        <a:pt x="9198" y="124964"/>
                        <a:pt x="5388" y="106867"/>
                      </a:cubicBezTo>
                      <a:cubicBezTo>
                        <a:pt x="1578" y="89722"/>
                        <a:pt x="-2232" y="74482"/>
                        <a:pt x="1578" y="56384"/>
                      </a:cubicBezTo>
                      <a:cubicBezTo>
                        <a:pt x="5388" y="35429"/>
                        <a:pt x="16818" y="18284"/>
                        <a:pt x="30153" y="4949"/>
                      </a:cubicBezTo>
                      <a:cubicBezTo>
                        <a:pt x="32058" y="3997"/>
                        <a:pt x="33963" y="2092"/>
                        <a:pt x="35868" y="11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69" name="Google Shape;569;p38"/>
                <p:cNvGrpSpPr/>
                <p:nvPr/>
              </p:nvGrpSpPr>
              <p:grpSpPr>
                <a:xfrm>
                  <a:off x="4349114" y="2971800"/>
                  <a:ext cx="397193" cy="330516"/>
                  <a:chOff x="4349114" y="2971800"/>
                  <a:chExt cx="397193" cy="330516"/>
                </a:xfrm>
              </p:grpSpPr>
              <p:sp>
                <p:nvSpPr>
                  <p:cNvPr id="570" name="Google Shape;570;p38"/>
                  <p:cNvSpPr/>
                  <p:nvPr/>
                </p:nvSpPr>
                <p:spPr>
                  <a:xfrm>
                    <a:off x="4349114" y="3013709"/>
                    <a:ext cx="397192" cy="288607"/>
                  </a:xfrm>
                  <a:custGeom>
                    <a:avLst/>
                    <a:gdLst/>
                    <a:ahLst/>
                    <a:cxnLst/>
                    <a:rect l="l" t="t" r="r" b="b"/>
                    <a:pathLst>
                      <a:path w="397192" h="288607" extrusionOk="0">
                        <a:moveTo>
                          <a:pt x="360998" y="288608"/>
                        </a:moveTo>
                        <a:lnTo>
                          <a:pt x="397193" y="0"/>
                        </a:lnTo>
                        <a:lnTo>
                          <a:pt x="0" y="0"/>
                        </a:lnTo>
                        <a:lnTo>
                          <a:pt x="41910" y="2886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38"/>
                  <p:cNvSpPr/>
                  <p:nvPr/>
                </p:nvSpPr>
                <p:spPr>
                  <a:xfrm>
                    <a:off x="4350067" y="2971800"/>
                    <a:ext cx="396240" cy="83820"/>
                  </a:xfrm>
                  <a:custGeom>
                    <a:avLst/>
                    <a:gdLst/>
                    <a:ahLst/>
                    <a:cxnLst/>
                    <a:rect l="l" t="t" r="r" b="b"/>
                    <a:pathLst>
                      <a:path w="396240" h="83820" extrusionOk="0">
                        <a:moveTo>
                          <a:pt x="396240" y="41910"/>
                        </a:moveTo>
                        <a:cubicBezTo>
                          <a:pt x="396240" y="64770"/>
                          <a:pt x="307658" y="83820"/>
                          <a:pt x="198120" y="83820"/>
                        </a:cubicBezTo>
                        <a:cubicBezTo>
                          <a:pt x="88583" y="83820"/>
                          <a:pt x="0" y="64770"/>
                          <a:pt x="0" y="41910"/>
                        </a:cubicBezTo>
                        <a:cubicBezTo>
                          <a:pt x="0" y="19050"/>
                          <a:pt x="88583" y="0"/>
                          <a:pt x="198120" y="0"/>
                        </a:cubicBezTo>
                        <a:cubicBezTo>
                          <a:pt x="307658" y="0"/>
                          <a:pt x="396240" y="18097"/>
                          <a:pt x="396240"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72" name="Google Shape;572;p38"/>
                <p:cNvGrpSpPr/>
                <p:nvPr/>
              </p:nvGrpSpPr>
              <p:grpSpPr>
                <a:xfrm>
                  <a:off x="4275382" y="2069730"/>
                  <a:ext cx="549161" cy="982079"/>
                  <a:chOff x="4275382" y="2069730"/>
                  <a:chExt cx="549161" cy="982079"/>
                </a:xfrm>
              </p:grpSpPr>
              <p:sp>
                <p:nvSpPr>
                  <p:cNvPr id="573" name="Google Shape;573;p38"/>
                  <p:cNvSpPr/>
                  <p:nvPr/>
                </p:nvSpPr>
                <p:spPr>
                  <a:xfrm>
                    <a:off x="4423477" y="2095500"/>
                    <a:ext cx="112406" cy="625792"/>
                  </a:xfrm>
                  <a:custGeom>
                    <a:avLst/>
                    <a:gdLst/>
                    <a:ahLst/>
                    <a:cxnLst/>
                    <a:rect l="l" t="t" r="r" b="b"/>
                    <a:pathLst>
                      <a:path w="112406" h="625792" extrusionOk="0">
                        <a:moveTo>
                          <a:pt x="39938" y="370522"/>
                        </a:moveTo>
                        <a:cubicBezTo>
                          <a:pt x="31365" y="319088"/>
                          <a:pt x="13268" y="270510"/>
                          <a:pt x="4695" y="219075"/>
                        </a:cubicBezTo>
                        <a:cubicBezTo>
                          <a:pt x="-6735" y="145733"/>
                          <a:pt x="2790" y="68580"/>
                          <a:pt x="32318" y="0"/>
                        </a:cubicBezTo>
                        <a:cubicBezTo>
                          <a:pt x="45653" y="7620"/>
                          <a:pt x="52320" y="22860"/>
                          <a:pt x="53273" y="38100"/>
                        </a:cubicBezTo>
                        <a:cubicBezTo>
                          <a:pt x="55178" y="53340"/>
                          <a:pt x="52320" y="68580"/>
                          <a:pt x="51368" y="82867"/>
                        </a:cubicBezTo>
                        <a:cubicBezTo>
                          <a:pt x="45653" y="150495"/>
                          <a:pt x="71370" y="217170"/>
                          <a:pt x="87563" y="283845"/>
                        </a:cubicBezTo>
                        <a:cubicBezTo>
                          <a:pt x="105660" y="359092"/>
                          <a:pt x="113280" y="436245"/>
                          <a:pt x="112328" y="513397"/>
                        </a:cubicBezTo>
                        <a:cubicBezTo>
                          <a:pt x="112328" y="545783"/>
                          <a:pt x="109470" y="579120"/>
                          <a:pt x="92325" y="605790"/>
                        </a:cubicBezTo>
                        <a:cubicBezTo>
                          <a:pt x="88515" y="612458"/>
                          <a:pt x="84705" y="619125"/>
                          <a:pt x="82800" y="625793"/>
                        </a:cubicBezTo>
                        <a:cubicBezTo>
                          <a:pt x="36128" y="559118"/>
                          <a:pt x="53273" y="448628"/>
                          <a:pt x="39938" y="3705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38"/>
                  <p:cNvSpPr/>
                  <p:nvPr/>
                </p:nvSpPr>
                <p:spPr>
                  <a:xfrm>
                    <a:off x="4580431" y="2069730"/>
                    <a:ext cx="104778" cy="482016"/>
                  </a:xfrm>
                  <a:custGeom>
                    <a:avLst/>
                    <a:gdLst/>
                    <a:ahLst/>
                    <a:cxnLst/>
                    <a:rect l="l" t="t" r="r" b="b"/>
                    <a:pathLst>
                      <a:path w="104778" h="482016" extrusionOk="0">
                        <a:moveTo>
                          <a:pt x="23001" y="239129"/>
                        </a:moveTo>
                        <a:cubicBezTo>
                          <a:pt x="37289" y="162929"/>
                          <a:pt x="36336" y="81014"/>
                          <a:pt x="73484" y="12434"/>
                        </a:cubicBezTo>
                        <a:cubicBezTo>
                          <a:pt x="76341" y="6719"/>
                          <a:pt x="80151" y="1004"/>
                          <a:pt x="86819" y="52"/>
                        </a:cubicBezTo>
                        <a:cubicBezTo>
                          <a:pt x="96344" y="-901"/>
                          <a:pt x="102059" y="11482"/>
                          <a:pt x="103964" y="21007"/>
                        </a:cubicBezTo>
                        <a:cubicBezTo>
                          <a:pt x="109679" y="74347"/>
                          <a:pt x="83961" y="125782"/>
                          <a:pt x="68721" y="177217"/>
                        </a:cubicBezTo>
                        <a:cubicBezTo>
                          <a:pt x="40146" y="276277"/>
                          <a:pt x="47766" y="382004"/>
                          <a:pt x="19191" y="482017"/>
                        </a:cubicBezTo>
                        <a:cubicBezTo>
                          <a:pt x="-12241" y="459157"/>
                          <a:pt x="3951" y="427724"/>
                          <a:pt x="5856" y="396292"/>
                        </a:cubicBezTo>
                        <a:cubicBezTo>
                          <a:pt x="7761" y="341999"/>
                          <a:pt x="12524" y="293422"/>
                          <a:pt x="23001" y="23912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38"/>
                  <p:cNvSpPr/>
                  <p:nvPr/>
                </p:nvSpPr>
                <p:spPr>
                  <a:xfrm>
                    <a:off x="4640064" y="2190750"/>
                    <a:ext cx="184479" cy="509877"/>
                  </a:xfrm>
                  <a:custGeom>
                    <a:avLst/>
                    <a:gdLst/>
                    <a:ahLst/>
                    <a:cxnLst/>
                    <a:rect l="l" t="t" r="r" b="b"/>
                    <a:pathLst>
                      <a:path w="184479" h="509877" extrusionOk="0">
                        <a:moveTo>
                          <a:pt x="86241" y="196215"/>
                        </a:moveTo>
                        <a:cubicBezTo>
                          <a:pt x="106243" y="137160"/>
                          <a:pt x="127198" y="79058"/>
                          <a:pt x="148153" y="20002"/>
                        </a:cubicBezTo>
                        <a:cubicBezTo>
                          <a:pt x="151011" y="10477"/>
                          <a:pt x="156726" y="0"/>
                          <a:pt x="166251" y="0"/>
                        </a:cubicBezTo>
                        <a:cubicBezTo>
                          <a:pt x="172918" y="0"/>
                          <a:pt x="178633" y="5715"/>
                          <a:pt x="181491" y="11430"/>
                        </a:cubicBezTo>
                        <a:cubicBezTo>
                          <a:pt x="186253" y="21908"/>
                          <a:pt x="184348" y="33338"/>
                          <a:pt x="182443" y="44767"/>
                        </a:cubicBezTo>
                        <a:cubicBezTo>
                          <a:pt x="161488" y="173355"/>
                          <a:pt x="121483" y="297180"/>
                          <a:pt x="79573" y="421005"/>
                        </a:cubicBezTo>
                        <a:cubicBezTo>
                          <a:pt x="71953" y="443865"/>
                          <a:pt x="66238" y="481965"/>
                          <a:pt x="48141" y="499110"/>
                        </a:cubicBezTo>
                        <a:cubicBezTo>
                          <a:pt x="37663" y="508635"/>
                          <a:pt x="12898" y="516255"/>
                          <a:pt x="3373" y="501967"/>
                        </a:cubicBezTo>
                        <a:cubicBezTo>
                          <a:pt x="-11867" y="480060"/>
                          <a:pt x="29091" y="420053"/>
                          <a:pt x="35758" y="398145"/>
                        </a:cubicBezTo>
                        <a:cubicBezTo>
                          <a:pt x="45283" y="367665"/>
                          <a:pt x="46236" y="334328"/>
                          <a:pt x="53856" y="302895"/>
                        </a:cubicBezTo>
                        <a:cubicBezTo>
                          <a:pt x="61476" y="266700"/>
                          <a:pt x="73858" y="231458"/>
                          <a:pt x="86241" y="1962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38"/>
                  <p:cNvSpPr/>
                  <p:nvPr/>
                </p:nvSpPr>
                <p:spPr>
                  <a:xfrm>
                    <a:off x="4489132" y="2207872"/>
                    <a:ext cx="155496" cy="842291"/>
                  </a:xfrm>
                  <a:custGeom>
                    <a:avLst/>
                    <a:gdLst/>
                    <a:ahLst/>
                    <a:cxnLst/>
                    <a:rect l="l" t="t" r="r" b="b"/>
                    <a:pathLst>
                      <a:path w="155496" h="842291" extrusionOk="0">
                        <a:moveTo>
                          <a:pt x="25717" y="805837"/>
                        </a:moveTo>
                        <a:cubicBezTo>
                          <a:pt x="23813" y="816315"/>
                          <a:pt x="23813" y="825840"/>
                          <a:pt x="26670" y="831555"/>
                        </a:cubicBezTo>
                        <a:cubicBezTo>
                          <a:pt x="35242" y="847747"/>
                          <a:pt x="68580" y="841080"/>
                          <a:pt x="88582" y="840127"/>
                        </a:cubicBezTo>
                        <a:cubicBezTo>
                          <a:pt x="110490" y="769642"/>
                          <a:pt x="119063" y="682965"/>
                          <a:pt x="128588" y="626767"/>
                        </a:cubicBezTo>
                        <a:cubicBezTo>
                          <a:pt x="147638" y="515325"/>
                          <a:pt x="157163" y="402930"/>
                          <a:pt x="155257" y="290535"/>
                        </a:cubicBezTo>
                        <a:cubicBezTo>
                          <a:pt x="154305" y="235290"/>
                          <a:pt x="140970" y="184807"/>
                          <a:pt x="123825" y="132420"/>
                        </a:cubicBezTo>
                        <a:cubicBezTo>
                          <a:pt x="111442" y="95272"/>
                          <a:pt x="99060" y="57172"/>
                          <a:pt x="85725" y="20025"/>
                        </a:cubicBezTo>
                        <a:cubicBezTo>
                          <a:pt x="83820" y="15262"/>
                          <a:pt x="82867" y="10500"/>
                          <a:pt x="79057" y="6690"/>
                        </a:cubicBezTo>
                        <a:cubicBezTo>
                          <a:pt x="71438" y="-1883"/>
                          <a:pt x="57150" y="-1883"/>
                          <a:pt x="47625" y="4785"/>
                        </a:cubicBezTo>
                        <a:cubicBezTo>
                          <a:pt x="38100" y="10500"/>
                          <a:pt x="32385" y="21930"/>
                          <a:pt x="27622" y="32407"/>
                        </a:cubicBezTo>
                        <a:cubicBezTo>
                          <a:pt x="-6668" y="116227"/>
                          <a:pt x="29527" y="210525"/>
                          <a:pt x="38100" y="301012"/>
                        </a:cubicBezTo>
                        <a:cubicBezTo>
                          <a:pt x="43815" y="361972"/>
                          <a:pt x="37147" y="424837"/>
                          <a:pt x="18097" y="483892"/>
                        </a:cubicBezTo>
                        <a:cubicBezTo>
                          <a:pt x="10477" y="507705"/>
                          <a:pt x="0" y="532470"/>
                          <a:pt x="0" y="558187"/>
                        </a:cubicBezTo>
                        <a:cubicBezTo>
                          <a:pt x="0" y="582000"/>
                          <a:pt x="9525" y="603907"/>
                          <a:pt x="16192" y="626767"/>
                        </a:cubicBezTo>
                        <a:cubicBezTo>
                          <a:pt x="30480" y="672487"/>
                          <a:pt x="36195" y="720112"/>
                          <a:pt x="33338" y="767737"/>
                        </a:cubicBezTo>
                        <a:cubicBezTo>
                          <a:pt x="33338" y="774405"/>
                          <a:pt x="28575" y="791550"/>
                          <a:pt x="25717" y="8058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38"/>
                  <p:cNvSpPr/>
                  <p:nvPr/>
                </p:nvSpPr>
                <p:spPr>
                  <a:xfrm>
                    <a:off x="4555483" y="2241232"/>
                    <a:ext cx="170594" cy="805814"/>
                  </a:xfrm>
                  <a:custGeom>
                    <a:avLst/>
                    <a:gdLst/>
                    <a:ahLst/>
                    <a:cxnLst/>
                    <a:rect l="l" t="t" r="r" b="b"/>
                    <a:pathLst>
                      <a:path w="170594" h="805814" extrusionOk="0">
                        <a:moveTo>
                          <a:pt x="49854" y="804863"/>
                        </a:moveTo>
                        <a:cubicBezTo>
                          <a:pt x="58427" y="803910"/>
                          <a:pt x="66047" y="803910"/>
                          <a:pt x="74619" y="802958"/>
                        </a:cubicBezTo>
                        <a:cubicBezTo>
                          <a:pt x="97479" y="749618"/>
                          <a:pt x="117482" y="695325"/>
                          <a:pt x="123197" y="637222"/>
                        </a:cubicBezTo>
                        <a:cubicBezTo>
                          <a:pt x="127959" y="581977"/>
                          <a:pt x="107957" y="522922"/>
                          <a:pt x="122244" y="468630"/>
                        </a:cubicBezTo>
                        <a:cubicBezTo>
                          <a:pt x="127959" y="448627"/>
                          <a:pt x="138437" y="430530"/>
                          <a:pt x="140342" y="409575"/>
                        </a:cubicBezTo>
                        <a:cubicBezTo>
                          <a:pt x="141294" y="392430"/>
                          <a:pt x="136532" y="375285"/>
                          <a:pt x="132722" y="358140"/>
                        </a:cubicBezTo>
                        <a:cubicBezTo>
                          <a:pt x="112719" y="264795"/>
                          <a:pt x="152724" y="170497"/>
                          <a:pt x="167964" y="76200"/>
                        </a:cubicBezTo>
                        <a:cubicBezTo>
                          <a:pt x="171774" y="50483"/>
                          <a:pt x="173679" y="20955"/>
                          <a:pt x="157487" y="0"/>
                        </a:cubicBezTo>
                        <a:cubicBezTo>
                          <a:pt x="107957" y="67627"/>
                          <a:pt x="64142" y="157163"/>
                          <a:pt x="63189" y="241935"/>
                        </a:cubicBezTo>
                        <a:cubicBezTo>
                          <a:pt x="63189" y="334327"/>
                          <a:pt x="33662" y="424815"/>
                          <a:pt x="15564" y="515302"/>
                        </a:cubicBezTo>
                        <a:cubicBezTo>
                          <a:pt x="5087" y="567690"/>
                          <a:pt x="-1581" y="621030"/>
                          <a:pt x="324" y="675322"/>
                        </a:cubicBezTo>
                        <a:cubicBezTo>
                          <a:pt x="2229" y="722947"/>
                          <a:pt x="17469" y="761047"/>
                          <a:pt x="28899" y="805815"/>
                        </a:cubicBezTo>
                        <a:cubicBezTo>
                          <a:pt x="35567" y="805815"/>
                          <a:pt x="42234" y="805815"/>
                          <a:pt x="49854" y="8048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38"/>
                  <p:cNvSpPr/>
                  <p:nvPr/>
                </p:nvSpPr>
                <p:spPr>
                  <a:xfrm>
                    <a:off x="4275382" y="2178367"/>
                    <a:ext cx="230814" cy="864964"/>
                  </a:xfrm>
                  <a:custGeom>
                    <a:avLst/>
                    <a:gdLst/>
                    <a:ahLst/>
                    <a:cxnLst/>
                    <a:rect l="l" t="t" r="r" b="b"/>
                    <a:pathLst>
                      <a:path w="230814" h="864964" extrusionOk="0">
                        <a:moveTo>
                          <a:pt x="65160" y="163830"/>
                        </a:moveTo>
                        <a:cubicBezTo>
                          <a:pt x="58493" y="145733"/>
                          <a:pt x="51825" y="128588"/>
                          <a:pt x="45158" y="110490"/>
                        </a:cubicBezTo>
                        <a:cubicBezTo>
                          <a:pt x="42300" y="103823"/>
                          <a:pt x="36585" y="97155"/>
                          <a:pt x="35633" y="90488"/>
                        </a:cubicBezTo>
                        <a:cubicBezTo>
                          <a:pt x="34680" y="86678"/>
                          <a:pt x="34680" y="83820"/>
                          <a:pt x="34680" y="80010"/>
                        </a:cubicBezTo>
                        <a:cubicBezTo>
                          <a:pt x="32775" y="70485"/>
                          <a:pt x="26108" y="62865"/>
                          <a:pt x="23250" y="53340"/>
                        </a:cubicBezTo>
                        <a:cubicBezTo>
                          <a:pt x="22298" y="49530"/>
                          <a:pt x="22298" y="44768"/>
                          <a:pt x="22298" y="40958"/>
                        </a:cubicBezTo>
                        <a:cubicBezTo>
                          <a:pt x="21345" y="28575"/>
                          <a:pt x="17535" y="17145"/>
                          <a:pt x="18488" y="4763"/>
                        </a:cubicBezTo>
                        <a:cubicBezTo>
                          <a:pt x="18488" y="3810"/>
                          <a:pt x="17535" y="0"/>
                          <a:pt x="18488" y="0"/>
                        </a:cubicBezTo>
                        <a:cubicBezTo>
                          <a:pt x="12773" y="7620"/>
                          <a:pt x="8963" y="25718"/>
                          <a:pt x="8963" y="28575"/>
                        </a:cubicBezTo>
                        <a:cubicBezTo>
                          <a:pt x="8010" y="37148"/>
                          <a:pt x="8010" y="44768"/>
                          <a:pt x="8010" y="53340"/>
                        </a:cubicBezTo>
                        <a:cubicBezTo>
                          <a:pt x="8010" y="69533"/>
                          <a:pt x="8963" y="85725"/>
                          <a:pt x="5153" y="101917"/>
                        </a:cubicBezTo>
                        <a:cubicBezTo>
                          <a:pt x="390" y="122873"/>
                          <a:pt x="-1515" y="138113"/>
                          <a:pt x="1343" y="159067"/>
                        </a:cubicBezTo>
                        <a:cubicBezTo>
                          <a:pt x="5153" y="182880"/>
                          <a:pt x="8963" y="205740"/>
                          <a:pt x="17535" y="227648"/>
                        </a:cubicBezTo>
                        <a:cubicBezTo>
                          <a:pt x="46110" y="301942"/>
                          <a:pt x="108023" y="362903"/>
                          <a:pt x="120405" y="441008"/>
                        </a:cubicBezTo>
                        <a:cubicBezTo>
                          <a:pt x="124215" y="465773"/>
                          <a:pt x="123263" y="490538"/>
                          <a:pt x="125168" y="516255"/>
                        </a:cubicBezTo>
                        <a:cubicBezTo>
                          <a:pt x="128978" y="569595"/>
                          <a:pt x="143265" y="625793"/>
                          <a:pt x="154695" y="677228"/>
                        </a:cubicBezTo>
                        <a:cubicBezTo>
                          <a:pt x="158505" y="693420"/>
                          <a:pt x="186128" y="861060"/>
                          <a:pt x="188985" y="862013"/>
                        </a:cubicBezTo>
                        <a:cubicBezTo>
                          <a:pt x="198510" y="862965"/>
                          <a:pt x="215655" y="868680"/>
                          <a:pt x="224228" y="861060"/>
                        </a:cubicBezTo>
                        <a:cubicBezTo>
                          <a:pt x="232800" y="854393"/>
                          <a:pt x="230895" y="836295"/>
                          <a:pt x="229943" y="826770"/>
                        </a:cubicBezTo>
                        <a:cubicBezTo>
                          <a:pt x="228038" y="780098"/>
                          <a:pt x="213750" y="734378"/>
                          <a:pt x="208988" y="687705"/>
                        </a:cubicBezTo>
                        <a:cubicBezTo>
                          <a:pt x="207083" y="664845"/>
                          <a:pt x="209940" y="642938"/>
                          <a:pt x="209940" y="621030"/>
                        </a:cubicBezTo>
                        <a:cubicBezTo>
                          <a:pt x="209940" y="595313"/>
                          <a:pt x="208035" y="570548"/>
                          <a:pt x="204225" y="544830"/>
                        </a:cubicBezTo>
                        <a:cubicBezTo>
                          <a:pt x="201368" y="527685"/>
                          <a:pt x="196605" y="512445"/>
                          <a:pt x="195653" y="495300"/>
                        </a:cubicBezTo>
                        <a:cubicBezTo>
                          <a:pt x="194700" y="481965"/>
                          <a:pt x="189938" y="469583"/>
                          <a:pt x="188033" y="456248"/>
                        </a:cubicBezTo>
                        <a:cubicBezTo>
                          <a:pt x="186128" y="444817"/>
                          <a:pt x="187080" y="433388"/>
                          <a:pt x="184223" y="422910"/>
                        </a:cubicBezTo>
                        <a:cubicBezTo>
                          <a:pt x="181365" y="410528"/>
                          <a:pt x="176603" y="400050"/>
                          <a:pt x="171840" y="388620"/>
                        </a:cubicBezTo>
                        <a:cubicBezTo>
                          <a:pt x="165173" y="372428"/>
                          <a:pt x="160410" y="355283"/>
                          <a:pt x="153743" y="338138"/>
                        </a:cubicBezTo>
                        <a:cubicBezTo>
                          <a:pt x="141360" y="309563"/>
                          <a:pt x="126120" y="283845"/>
                          <a:pt x="109928" y="257175"/>
                        </a:cubicBezTo>
                        <a:cubicBezTo>
                          <a:pt x="93735" y="226695"/>
                          <a:pt x="77543" y="196215"/>
                          <a:pt x="65160" y="1638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38"/>
                  <p:cNvSpPr/>
                  <p:nvPr/>
                </p:nvSpPr>
                <p:spPr>
                  <a:xfrm>
                    <a:off x="4569737" y="2337187"/>
                    <a:ext cx="78309" cy="714622"/>
                  </a:xfrm>
                  <a:custGeom>
                    <a:avLst/>
                    <a:gdLst/>
                    <a:ahLst/>
                    <a:cxnLst/>
                    <a:rect l="l" t="t" r="r" b="b"/>
                    <a:pathLst>
                      <a:path w="78309" h="714622" extrusionOk="0">
                        <a:moveTo>
                          <a:pt x="5120" y="714623"/>
                        </a:moveTo>
                        <a:cubicBezTo>
                          <a:pt x="4167" y="714623"/>
                          <a:pt x="4167" y="714623"/>
                          <a:pt x="3215" y="714623"/>
                        </a:cubicBezTo>
                        <a:cubicBezTo>
                          <a:pt x="357" y="713670"/>
                          <a:pt x="-595" y="710813"/>
                          <a:pt x="357" y="708908"/>
                        </a:cubicBezTo>
                        <a:cubicBezTo>
                          <a:pt x="22265" y="653663"/>
                          <a:pt x="47030" y="590798"/>
                          <a:pt x="44172" y="526980"/>
                        </a:cubicBezTo>
                        <a:cubicBezTo>
                          <a:pt x="43220" y="506978"/>
                          <a:pt x="39410" y="486975"/>
                          <a:pt x="35600" y="466973"/>
                        </a:cubicBezTo>
                        <a:cubicBezTo>
                          <a:pt x="28932" y="434588"/>
                          <a:pt x="23217" y="402203"/>
                          <a:pt x="28932" y="368865"/>
                        </a:cubicBezTo>
                        <a:cubicBezTo>
                          <a:pt x="31790" y="349815"/>
                          <a:pt x="39410" y="331718"/>
                          <a:pt x="46077" y="314573"/>
                        </a:cubicBezTo>
                        <a:cubicBezTo>
                          <a:pt x="48935" y="306953"/>
                          <a:pt x="51792" y="299333"/>
                          <a:pt x="54650" y="290760"/>
                        </a:cubicBezTo>
                        <a:cubicBezTo>
                          <a:pt x="83225" y="205988"/>
                          <a:pt x="64175" y="87878"/>
                          <a:pt x="46077" y="5963"/>
                        </a:cubicBezTo>
                        <a:cubicBezTo>
                          <a:pt x="45125" y="3105"/>
                          <a:pt x="47030" y="1200"/>
                          <a:pt x="49887" y="248"/>
                        </a:cubicBezTo>
                        <a:cubicBezTo>
                          <a:pt x="52745" y="-705"/>
                          <a:pt x="54650" y="1200"/>
                          <a:pt x="55602" y="4058"/>
                        </a:cubicBezTo>
                        <a:cubicBezTo>
                          <a:pt x="72747" y="86925"/>
                          <a:pt x="92750" y="206940"/>
                          <a:pt x="63222" y="293618"/>
                        </a:cubicBezTo>
                        <a:cubicBezTo>
                          <a:pt x="60365" y="301238"/>
                          <a:pt x="57507" y="309810"/>
                          <a:pt x="54650" y="317430"/>
                        </a:cubicBezTo>
                        <a:cubicBezTo>
                          <a:pt x="47982" y="334575"/>
                          <a:pt x="41315" y="351720"/>
                          <a:pt x="38457" y="369818"/>
                        </a:cubicBezTo>
                        <a:cubicBezTo>
                          <a:pt x="33695" y="401250"/>
                          <a:pt x="39410" y="431730"/>
                          <a:pt x="45125" y="464115"/>
                        </a:cubicBezTo>
                        <a:cubicBezTo>
                          <a:pt x="48935" y="484118"/>
                          <a:pt x="52745" y="504120"/>
                          <a:pt x="53697" y="525075"/>
                        </a:cubicBezTo>
                        <a:cubicBezTo>
                          <a:pt x="57507" y="590798"/>
                          <a:pt x="31790" y="654615"/>
                          <a:pt x="9882" y="710813"/>
                        </a:cubicBezTo>
                        <a:cubicBezTo>
                          <a:pt x="7977" y="713670"/>
                          <a:pt x="7025" y="714623"/>
                          <a:pt x="5120" y="714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grpSp>
        <p:nvGrpSpPr>
          <p:cNvPr id="580" name="Google Shape;580;p38"/>
          <p:cNvGrpSpPr/>
          <p:nvPr/>
        </p:nvGrpSpPr>
        <p:grpSpPr>
          <a:xfrm>
            <a:off x="171450" y="865761"/>
            <a:ext cx="2057400" cy="3841439"/>
            <a:chOff x="171450" y="865761"/>
            <a:chExt cx="2057400" cy="3841439"/>
          </a:xfrm>
        </p:grpSpPr>
        <p:sp>
          <p:nvSpPr>
            <p:cNvPr id="581" name="Google Shape;581;p38"/>
            <p:cNvSpPr/>
            <p:nvPr/>
          </p:nvSpPr>
          <p:spPr>
            <a:xfrm flipH="1">
              <a:off x="212758" y="2088733"/>
              <a:ext cx="110496" cy="100451"/>
            </a:xfrm>
            <a:custGeom>
              <a:avLst/>
              <a:gdLst/>
              <a:ahLst/>
              <a:cxnLst/>
              <a:rect l="l" t="t" r="r" b="b"/>
              <a:pathLst>
                <a:path w="104775" h="95250" extrusionOk="0">
                  <a:moveTo>
                    <a:pt x="38100" y="29527"/>
                  </a:moveTo>
                  <a:lnTo>
                    <a:pt x="52388" y="0"/>
                  </a:lnTo>
                  <a:lnTo>
                    <a:pt x="67628" y="29527"/>
                  </a:lnTo>
                  <a:lnTo>
                    <a:pt x="104775" y="27623"/>
                  </a:lnTo>
                  <a:lnTo>
                    <a:pt x="103823" y="27623"/>
                  </a:lnTo>
                  <a:lnTo>
                    <a:pt x="74295" y="57150"/>
                  </a:lnTo>
                  <a:lnTo>
                    <a:pt x="100013" y="95250"/>
                  </a:lnTo>
                  <a:lnTo>
                    <a:pt x="52388" y="75248"/>
                  </a:lnTo>
                  <a:lnTo>
                    <a:pt x="11430" y="95250"/>
                  </a:lnTo>
                  <a:lnTo>
                    <a:pt x="28575" y="57150"/>
                  </a:lnTo>
                  <a:lnTo>
                    <a:pt x="0" y="323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38"/>
            <p:cNvSpPr/>
            <p:nvPr/>
          </p:nvSpPr>
          <p:spPr>
            <a:xfrm flipH="1">
              <a:off x="1194596" y="1420094"/>
              <a:ext cx="118531" cy="124558"/>
            </a:xfrm>
            <a:custGeom>
              <a:avLst/>
              <a:gdLst/>
              <a:ahLst/>
              <a:cxnLst/>
              <a:rect l="l" t="t" r="r" b="b"/>
              <a:pathLst>
                <a:path w="112394" h="118109" extrusionOk="0">
                  <a:moveTo>
                    <a:pt x="56197" y="118110"/>
                  </a:moveTo>
                  <a:cubicBezTo>
                    <a:pt x="25717" y="118110"/>
                    <a:pt x="0" y="91440"/>
                    <a:pt x="0" y="59055"/>
                  </a:cubicBezTo>
                  <a:cubicBezTo>
                    <a:pt x="0" y="26670"/>
                    <a:pt x="24765" y="0"/>
                    <a:pt x="56197" y="0"/>
                  </a:cubicBezTo>
                  <a:cubicBezTo>
                    <a:pt x="87630" y="0"/>
                    <a:pt x="112395" y="26670"/>
                    <a:pt x="112395" y="59055"/>
                  </a:cubicBezTo>
                  <a:cubicBezTo>
                    <a:pt x="112395" y="91440"/>
                    <a:pt x="86677" y="118110"/>
                    <a:pt x="56197" y="118110"/>
                  </a:cubicBezTo>
                  <a:close/>
                  <a:moveTo>
                    <a:pt x="56197" y="19050"/>
                  </a:moveTo>
                  <a:cubicBezTo>
                    <a:pt x="36195" y="19050"/>
                    <a:pt x="19050" y="37147"/>
                    <a:pt x="19050" y="59055"/>
                  </a:cubicBezTo>
                  <a:cubicBezTo>
                    <a:pt x="19050" y="80963"/>
                    <a:pt x="35242" y="99060"/>
                    <a:pt x="56197" y="99060"/>
                  </a:cubicBezTo>
                  <a:cubicBezTo>
                    <a:pt x="77152" y="99060"/>
                    <a:pt x="93345" y="80963"/>
                    <a:pt x="93345" y="59055"/>
                  </a:cubicBezTo>
                  <a:cubicBezTo>
                    <a:pt x="93345" y="37147"/>
                    <a:pt x="76200" y="19050"/>
                    <a:pt x="56197"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38"/>
            <p:cNvSpPr/>
            <p:nvPr/>
          </p:nvSpPr>
          <p:spPr>
            <a:xfrm flipH="1">
              <a:off x="782749" y="914982"/>
              <a:ext cx="60321" cy="64288"/>
            </a:xfrm>
            <a:custGeom>
              <a:avLst/>
              <a:gdLst/>
              <a:ahLst/>
              <a:cxnLst/>
              <a:rect l="l" t="t" r="r" b="b"/>
              <a:pathLst>
                <a:path w="57198" h="60960" extrusionOk="0">
                  <a:moveTo>
                    <a:pt x="28575" y="60960"/>
                  </a:moveTo>
                  <a:cubicBezTo>
                    <a:pt x="12382" y="60960"/>
                    <a:pt x="0" y="47625"/>
                    <a:pt x="0" y="30480"/>
                  </a:cubicBezTo>
                  <a:cubicBezTo>
                    <a:pt x="0" y="13335"/>
                    <a:pt x="13335" y="0"/>
                    <a:pt x="28575" y="0"/>
                  </a:cubicBezTo>
                  <a:cubicBezTo>
                    <a:pt x="43815" y="0"/>
                    <a:pt x="57150" y="13335"/>
                    <a:pt x="57150" y="30480"/>
                  </a:cubicBezTo>
                  <a:cubicBezTo>
                    <a:pt x="58103" y="47625"/>
                    <a:pt x="44768" y="60960"/>
                    <a:pt x="28575" y="60960"/>
                  </a:cubicBezTo>
                  <a:close/>
                  <a:moveTo>
                    <a:pt x="28575" y="19050"/>
                  </a:moveTo>
                  <a:cubicBezTo>
                    <a:pt x="22860" y="19050"/>
                    <a:pt x="19050" y="23813"/>
                    <a:pt x="19050" y="30480"/>
                  </a:cubicBezTo>
                  <a:cubicBezTo>
                    <a:pt x="19050" y="37148"/>
                    <a:pt x="23813" y="41910"/>
                    <a:pt x="28575" y="41910"/>
                  </a:cubicBezTo>
                  <a:cubicBezTo>
                    <a:pt x="33338" y="41910"/>
                    <a:pt x="38100" y="37148"/>
                    <a:pt x="38100" y="30480"/>
                  </a:cubicBezTo>
                  <a:cubicBezTo>
                    <a:pt x="38100" y="23813"/>
                    <a:pt x="34290" y="19050"/>
                    <a:pt x="28575"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38"/>
            <p:cNvSpPr/>
            <p:nvPr/>
          </p:nvSpPr>
          <p:spPr>
            <a:xfrm flipH="1">
              <a:off x="1909059" y="1737569"/>
              <a:ext cx="112504" cy="66297"/>
            </a:xfrm>
            <a:custGeom>
              <a:avLst/>
              <a:gdLst/>
              <a:ahLst/>
              <a:cxnLst/>
              <a:rect l="l" t="t" r="r" b="b"/>
              <a:pathLst>
                <a:path w="106679" h="62865" extrusionOk="0">
                  <a:moveTo>
                    <a:pt x="97155" y="62865"/>
                  </a:moveTo>
                  <a:cubicBezTo>
                    <a:pt x="91440" y="62865"/>
                    <a:pt x="87630" y="59055"/>
                    <a:pt x="87630" y="53340"/>
                  </a:cubicBezTo>
                  <a:cubicBezTo>
                    <a:pt x="87630" y="34290"/>
                    <a:pt x="72390" y="19050"/>
                    <a:pt x="53340" y="19050"/>
                  </a:cubicBezTo>
                  <a:cubicBezTo>
                    <a:pt x="34290" y="19050"/>
                    <a:pt x="19050" y="34290"/>
                    <a:pt x="19050" y="53340"/>
                  </a:cubicBezTo>
                  <a:cubicBezTo>
                    <a:pt x="19050" y="59055"/>
                    <a:pt x="15240" y="62865"/>
                    <a:pt x="9525" y="62865"/>
                  </a:cubicBezTo>
                  <a:cubicBezTo>
                    <a:pt x="3810" y="62865"/>
                    <a:pt x="0" y="59055"/>
                    <a:pt x="0" y="53340"/>
                  </a:cubicBezTo>
                  <a:cubicBezTo>
                    <a:pt x="0" y="23813"/>
                    <a:pt x="23813" y="0"/>
                    <a:pt x="53340" y="0"/>
                  </a:cubicBezTo>
                  <a:cubicBezTo>
                    <a:pt x="82867" y="0"/>
                    <a:pt x="106680" y="23813"/>
                    <a:pt x="106680" y="53340"/>
                  </a:cubicBezTo>
                  <a:cubicBezTo>
                    <a:pt x="106680" y="58103"/>
                    <a:pt x="102870" y="62865"/>
                    <a:pt x="97155" y="628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38"/>
            <p:cNvSpPr/>
            <p:nvPr/>
          </p:nvSpPr>
          <p:spPr>
            <a:xfrm flipH="1">
              <a:off x="928454" y="865761"/>
              <a:ext cx="63283" cy="106477"/>
            </a:xfrm>
            <a:custGeom>
              <a:avLst/>
              <a:gdLst/>
              <a:ahLst/>
              <a:cxnLst/>
              <a:rect l="l" t="t" r="r" b="b"/>
              <a:pathLst>
                <a:path w="60007" h="100964" extrusionOk="0">
                  <a:moveTo>
                    <a:pt x="50482" y="100965"/>
                  </a:moveTo>
                  <a:cubicBezTo>
                    <a:pt x="22860" y="100965"/>
                    <a:pt x="0" y="78105"/>
                    <a:pt x="0" y="50483"/>
                  </a:cubicBezTo>
                  <a:cubicBezTo>
                    <a:pt x="0" y="22860"/>
                    <a:pt x="22860" y="0"/>
                    <a:pt x="50482" y="0"/>
                  </a:cubicBezTo>
                  <a:cubicBezTo>
                    <a:pt x="56197" y="0"/>
                    <a:pt x="60007" y="3810"/>
                    <a:pt x="60007" y="9525"/>
                  </a:cubicBezTo>
                  <a:cubicBezTo>
                    <a:pt x="60007" y="15240"/>
                    <a:pt x="56197" y="19050"/>
                    <a:pt x="50482" y="19050"/>
                  </a:cubicBezTo>
                  <a:cubicBezTo>
                    <a:pt x="33338" y="19050"/>
                    <a:pt x="19050" y="33338"/>
                    <a:pt x="19050" y="50483"/>
                  </a:cubicBezTo>
                  <a:cubicBezTo>
                    <a:pt x="19050" y="67627"/>
                    <a:pt x="33338" y="81915"/>
                    <a:pt x="50482" y="81915"/>
                  </a:cubicBezTo>
                  <a:cubicBezTo>
                    <a:pt x="56197" y="81915"/>
                    <a:pt x="60007" y="85725"/>
                    <a:pt x="60007" y="91440"/>
                  </a:cubicBezTo>
                  <a:cubicBezTo>
                    <a:pt x="60007" y="97155"/>
                    <a:pt x="56197" y="100965"/>
                    <a:pt x="50482"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38"/>
            <p:cNvSpPr/>
            <p:nvPr/>
          </p:nvSpPr>
          <p:spPr>
            <a:xfrm rot="-756102">
              <a:off x="1525587" y="2075874"/>
              <a:ext cx="49736" cy="548113"/>
            </a:xfrm>
            <a:custGeom>
              <a:avLst/>
              <a:gdLst/>
              <a:ahLst/>
              <a:cxnLst/>
              <a:rect l="l" t="t" r="r" b="b"/>
              <a:pathLst>
                <a:path w="46671" h="514336" extrusionOk="0">
                  <a:moveTo>
                    <a:pt x="0" y="0"/>
                  </a:moveTo>
                  <a:lnTo>
                    <a:pt x="46671" y="0"/>
                  </a:lnTo>
                  <a:lnTo>
                    <a:pt x="46671" y="514336"/>
                  </a:lnTo>
                  <a:lnTo>
                    <a:pt x="0" y="5143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38"/>
            <p:cNvSpPr/>
            <p:nvPr/>
          </p:nvSpPr>
          <p:spPr>
            <a:xfrm rot="-395532">
              <a:off x="1493548" y="1986378"/>
              <a:ext cx="49804" cy="548862"/>
            </a:xfrm>
            <a:custGeom>
              <a:avLst/>
              <a:gdLst/>
              <a:ahLst/>
              <a:cxnLst/>
              <a:rect l="l" t="t" r="r" b="b"/>
              <a:pathLst>
                <a:path w="46674" h="514371" extrusionOk="0">
                  <a:moveTo>
                    <a:pt x="0" y="0"/>
                  </a:moveTo>
                  <a:lnTo>
                    <a:pt x="46675" y="0"/>
                  </a:lnTo>
                  <a:lnTo>
                    <a:pt x="46675" y="514372"/>
                  </a:lnTo>
                  <a:lnTo>
                    <a:pt x="0" y="5143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38"/>
            <p:cNvSpPr/>
            <p:nvPr/>
          </p:nvSpPr>
          <p:spPr>
            <a:xfrm rot="56351">
              <a:off x="1636929" y="2082935"/>
              <a:ext cx="49828" cy="549126"/>
            </a:xfrm>
            <a:custGeom>
              <a:avLst/>
              <a:gdLst/>
              <a:ahLst/>
              <a:cxnLst/>
              <a:rect l="l" t="t" r="r" b="b"/>
              <a:pathLst>
                <a:path w="46671" h="514335" extrusionOk="0">
                  <a:moveTo>
                    <a:pt x="0" y="0"/>
                  </a:moveTo>
                  <a:lnTo>
                    <a:pt x="46671" y="0"/>
                  </a:lnTo>
                  <a:lnTo>
                    <a:pt x="46671" y="514335"/>
                  </a:lnTo>
                  <a:lnTo>
                    <a:pt x="0" y="5143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89" name="Google Shape;589;p38"/>
            <p:cNvGrpSpPr/>
            <p:nvPr/>
          </p:nvGrpSpPr>
          <p:grpSpPr>
            <a:xfrm>
              <a:off x="171450" y="1973682"/>
              <a:ext cx="2057400" cy="2733518"/>
              <a:chOff x="95250" y="1973682"/>
              <a:chExt cx="2057400" cy="2733518"/>
            </a:xfrm>
          </p:grpSpPr>
          <p:sp>
            <p:nvSpPr>
              <p:cNvPr id="590" name="Google Shape;590;p38"/>
              <p:cNvSpPr/>
              <p:nvPr/>
            </p:nvSpPr>
            <p:spPr>
              <a:xfrm>
                <a:off x="95250" y="4498100"/>
                <a:ext cx="2057400" cy="2091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591" name="Google Shape;591;p38"/>
              <p:cNvGrpSpPr/>
              <p:nvPr/>
            </p:nvGrpSpPr>
            <p:grpSpPr>
              <a:xfrm>
                <a:off x="212753" y="1973682"/>
                <a:ext cx="1798603" cy="2647803"/>
                <a:chOff x="212753" y="1973682"/>
                <a:chExt cx="1798603" cy="2647803"/>
              </a:xfrm>
            </p:grpSpPr>
            <p:grpSp>
              <p:nvGrpSpPr>
                <p:cNvPr id="592" name="Google Shape;592;p38"/>
                <p:cNvGrpSpPr/>
                <p:nvPr/>
              </p:nvGrpSpPr>
              <p:grpSpPr>
                <a:xfrm>
                  <a:off x="509943" y="1973682"/>
                  <a:ext cx="820476" cy="656787"/>
                  <a:chOff x="6472237" y="2679382"/>
                  <a:chExt cx="768668" cy="615315"/>
                </a:xfrm>
              </p:grpSpPr>
              <p:grpSp>
                <p:nvGrpSpPr>
                  <p:cNvPr id="593" name="Google Shape;593;p38"/>
                  <p:cNvGrpSpPr/>
                  <p:nvPr/>
                </p:nvGrpSpPr>
                <p:grpSpPr>
                  <a:xfrm>
                    <a:off x="6472237" y="2822257"/>
                    <a:ext cx="659129" cy="203835"/>
                    <a:chOff x="6472237" y="2822257"/>
                    <a:chExt cx="659129" cy="203835"/>
                  </a:xfrm>
                </p:grpSpPr>
                <p:sp>
                  <p:nvSpPr>
                    <p:cNvPr id="594" name="Google Shape;594;p38"/>
                    <p:cNvSpPr/>
                    <p:nvPr/>
                  </p:nvSpPr>
                  <p:spPr>
                    <a:xfrm>
                      <a:off x="6472237" y="2822257"/>
                      <a:ext cx="659129" cy="203835"/>
                    </a:xfrm>
                    <a:custGeom>
                      <a:avLst/>
                      <a:gdLst/>
                      <a:ahLst/>
                      <a:cxnLst/>
                      <a:rect l="l" t="t" r="r" b="b"/>
                      <a:pathLst>
                        <a:path w="659129" h="203835" extrusionOk="0">
                          <a:moveTo>
                            <a:pt x="0" y="0"/>
                          </a:moveTo>
                          <a:lnTo>
                            <a:pt x="659130" y="0"/>
                          </a:lnTo>
                          <a:lnTo>
                            <a:pt x="659130" y="203835"/>
                          </a:lnTo>
                          <a:lnTo>
                            <a:pt x="0" y="2038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38"/>
                    <p:cNvSpPr/>
                    <p:nvPr/>
                  </p:nvSpPr>
                  <p:spPr>
                    <a:xfrm>
                      <a:off x="6557962" y="2909887"/>
                      <a:ext cx="498157" cy="38100"/>
                    </a:xfrm>
                    <a:custGeom>
                      <a:avLst/>
                      <a:gdLst/>
                      <a:ahLst/>
                      <a:cxnLst/>
                      <a:rect l="l" t="t" r="r" b="b"/>
                      <a:pathLst>
                        <a:path w="498157" h="38100" extrusionOk="0">
                          <a:moveTo>
                            <a:pt x="483870" y="38100"/>
                          </a:moveTo>
                          <a:lnTo>
                            <a:pt x="14288" y="38100"/>
                          </a:lnTo>
                          <a:cubicBezTo>
                            <a:pt x="6668" y="38100"/>
                            <a:pt x="0" y="29528"/>
                            <a:pt x="0" y="19050"/>
                          </a:cubicBezTo>
                          <a:lnTo>
                            <a:pt x="0" y="19050"/>
                          </a:lnTo>
                          <a:cubicBezTo>
                            <a:pt x="0" y="8572"/>
                            <a:pt x="6668" y="0"/>
                            <a:pt x="14288" y="0"/>
                          </a:cubicBezTo>
                          <a:lnTo>
                            <a:pt x="483870" y="0"/>
                          </a:lnTo>
                          <a:cubicBezTo>
                            <a:pt x="491490" y="0"/>
                            <a:pt x="498157" y="8572"/>
                            <a:pt x="498157" y="19050"/>
                          </a:cubicBezTo>
                          <a:lnTo>
                            <a:pt x="498157" y="19050"/>
                          </a:lnTo>
                          <a:cubicBezTo>
                            <a:pt x="498157" y="29528"/>
                            <a:pt x="491490" y="38100"/>
                            <a:pt x="483870" y="38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96" name="Google Shape;596;p38"/>
                  <p:cNvGrpSpPr/>
                  <p:nvPr/>
                </p:nvGrpSpPr>
                <p:grpSpPr>
                  <a:xfrm>
                    <a:off x="6518910" y="2679382"/>
                    <a:ext cx="659129" cy="143827"/>
                    <a:chOff x="6518910" y="2679382"/>
                    <a:chExt cx="659129" cy="143827"/>
                  </a:xfrm>
                </p:grpSpPr>
                <p:sp>
                  <p:nvSpPr>
                    <p:cNvPr id="597" name="Google Shape;597;p38"/>
                    <p:cNvSpPr/>
                    <p:nvPr/>
                  </p:nvSpPr>
                  <p:spPr>
                    <a:xfrm>
                      <a:off x="6518910" y="2679382"/>
                      <a:ext cx="659129" cy="143827"/>
                    </a:xfrm>
                    <a:custGeom>
                      <a:avLst/>
                      <a:gdLst/>
                      <a:ahLst/>
                      <a:cxnLst/>
                      <a:rect l="l" t="t" r="r" b="b"/>
                      <a:pathLst>
                        <a:path w="659129" h="143827" extrusionOk="0">
                          <a:moveTo>
                            <a:pt x="0" y="0"/>
                          </a:moveTo>
                          <a:lnTo>
                            <a:pt x="659130" y="0"/>
                          </a:lnTo>
                          <a:lnTo>
                            <a:pt x="659130" y="143828"/>
                          </a:lnTo>
                          <a:lnTo>
                            <a:pt x="0" y="1438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38"/>
                    <p:cNvSpPr/>
                    <p:nvPr/>
                  </p:nvSpPr>
                  <p:spPr>
                    <a:xfrm>
                      <a:off x="6604634" y="2742247"/>
                      <a:ext cx="498157" cy="26670"/>
                    </a:xfrm>
                    <a:custGeom>
                      <a:avLst/>
                      <a:gdLst/>
                      <a:ahLst/>
                      <a:cxnLst/>
                      <a:rect l="l" t="t" r="r" b="b"/>
                      <a:pathLst>
                        <a:path w="498157" h="26670" extrusionOk="0">
                          <a:moveTo>
                            <a:pt x="483870" y="26670"/>
                          </a:moveTo>
                          <a:lnTo>
                            <a:pt x="14288" y="26670"/>
                          </a:lnTo>
                          <a:cubicBezTo>
                            <a:pt x="6668" y="26670"/>
                            <a:pt x="0" y="20955"/>
                            <a:pt x="0" y="13335"/>
                          </a:cubicBezTo>
                          <a:lnTo>
                            <a:pt x="0" y="13335"/>
                          </a:lnTo>
                          <a:cubicBezTo>
                            <a:pt x="0" y="5715"/>
                            <a:pt x="6668" y="0"/>
                            <a:pt x="14288" y="0"/>
                          </a:cubicBezTo>
                          <a:lnTo>
                            <a:pt x="483870" y="0"/>
                          </a:lnTo>
                          <a:cubicBezTo>
                            <a:pt x="491490" y="0"/>
                            <a:pt x="498158" y="5715"/>
                            <a:pt x="498158" y="13335"/>
                          </a:cubicBezTo>
                          <a:lnTo>
                            <a:pt x="498158" y="13335"/>
                          </a:lnTo>
                          <a:cubicBezTo>
                            <a:pt x="497205" y="20003"/>
                            <a:pt x="491490" y="26670"/>
                            <a:pt x="483870"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99" name="Google Shape;599;p38"/>
                  <p:cNvSpPr/>
                  <p:nvPr/>
                </p:nvSpPr>
                <p:spPr>
                  <a:xfrm>
                    <a:off x="6593205" y="3105150"/>
                    <a:ext cx="647700" cy="189547"/>
                  </a:xfrm>
                  <a:custGeom>
                    <a:avLst/>
                    <a:gdLst/>
                    <a:ahLst/>
                    <a:cxnLst/>
                    <a:rect l="l" t="t" r="r" b="b"/>
                    <a:pathLst>
                      <a:path w="647700" h="189547" extrusionOk="0">
                        <a:moveTo>
                          <a:pt x="553402" y="189547"/>
                        </a:moveTo>
                        <a:lnTo>
                          <a:pt x="0" y="189547"/>
                        </a:lnTo>
                        <a:lnTo>
                          <a:pt x="0" y="0"/>
                        </a:lnTo>
                        <a:lnTo>
                          <a:pt x="553402" y="0"/>
                        </a:lnTo>
                        <a:cubicBezTo>
                          <a:pt x="605790" y="0"/>
                          <a:pt x="647700" y="41910"/>
                          <a:pt x="647700" y="94297"/>
                        </a:cubicBezTo>
                        <a:lnTo>
                          <a:pt x="647700" y="94297"/>
                        </a:lnTo>
                        <a:cubicBezTo>
                          <a:pt x="647700" y="147638"/>
                          <a:pt x="605790" y="189547"/>
                          <a:pt x="553402" y="1895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38"/>
                  <p:cNvSpPr/>
                  <p:nvPr/>
                </p:nvSpPr>
                <p:spPr>
                  <a:xfrm>
                    <a:off x="6591300" y="3129915"/>
                    <a:ext cx="617219" cy="139064"/>
                  </a:xfrm>
                  <a:custGeom>
                    <a:avLst/>
                    <a:gdLst/>
                    <a:ahLst/>
                    <a:cxnLst/>
                    <a:rect l="l" t="t" r="r" b="b"/>
                    <a:pathLst>
                      <a:path w="617219" h="139064" extrusionOk="0">
                        <a:moveTo>
                          <a:pt x="545782" y="139065"/>
                        </a:moveTo>
                        <a:lnTo>
                          <a:pt x="953" y="137160"/>
                        </a:lnTo>
                        <a:lnTo>
                          <a:pt x="0" y="3810"/>
                        </a:lnTo>
                        <a:lnTo>
                          <a:pt x="558165" y="0"/>
                        </a:lnTo>
                        <a:cubicBezTo>
                          <a:pt x="602932" y="0"/>
                          <a:pt x="617220" y="35242"/>
                          <a:pt x="617220" y="73342"/>
                        </a:cubicBezTo>
                        <a:lnTo>
                          <a:pt x="617220" y="73342"/>
                        </a:lnTo>
                        <a:cubicBezTo>
                          <a:pt x="616268" y="113347"/>
                          <a:pt x="591503" y="139065"/>
                          <a:pt x="545782" y="1390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38"/>
                  <p:cNvSpPr/>
                  <p:nvPr/>
                </p:nvSpPr>
                <p:spPr>
                  <a:xfrm>
                    <a:off x="6587490" y="3177540"/>
                    <a:ext cx="614362" cy="11429"/>
                  </a:xfrm>
                  <a:custGeom>
                    <a:avLst/>
                    <a:gdLst/>
                    <a:ahLst/>
                    <a:cxnLst/>
                    <a:rect l="l" t="t" r="r" b="b"/>
                    <a:pathLst>
                      <a:path w="614362" h="11429" extrusionOk="0">
                        <a:moveTo>
                          <a:pt x="609600" y="11430"/>
                        </a:moveTo>
                        <a:lnTo>
                          <a:pt x="609600" y="11430"/>
                        </a:lnTo>
                        <a:lnTo>
                          <a:pt x="4763" y="9525"/>
                        </a:lnTo>
                        <a:cubicBezTo>
                          <a:pt x="1905" y="9525"/>
                          <a:pt x="0" y="7620"/>
                          <a:pt x="0" y="4763"/>
                        </a:cubicBezTo>
                        <a:cubicBezTo>
                          <a:pt x="0" y="1905"/>
                          <a:pt x="1905" y="0"/>
                          <a:pt x="4763" y="0"/>
                        </a:cubicBezTo>
                        <a:lnTo>
                          <a:pt x="4763" y="0"/>
                        </a:lnTo>
                        <a:lnTo>
                          <a:pt x="609600" y="1905"/>
                        </a:lnTo>
                        <a:cubicBezTo>
                          <a:pt x="612457" y="1905"/>
                          <a:pt x="614363" y="3810"/>
                          <a:pt x="614363" y="6667"/>
                        </a:cubicBezTo>
                        <a:cubicBezTo>
                          <a:pt x="614363" y="9525"/>
                          <a:pt x="611505" y="11430"/>
                          <a:pt x="609600" y="11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38"/>
                  <p:cNvSpPr/>
                  <p:nvPr/>
                </p:nvSpPr>
                <p:spPr>
                  <a:xfrm>
                    <a:off x="6586537" y="3211829"/>
                    <a:ext cx="597217" cy="11429"/>
                  </a:xfrm>
                  <a:custGeom>
                    <a:avLst/>
                    <a:gdLst/>
                    <a:ahLst/>
                    <a:cxnLst/>
                    <a:rect l="l" t="t" r="r" b="b"/>
                    <a:pathLst>
                      <a:path w="597217" h="11429" extrusionOk="0">
                        <a:moveTo>
                          <a:pt x="592455" y="11430"/>
                        </a:moveTo>
                        <a:lnTo>
                          <a:pt x="592455" y="11430"/>
                        </a:lnTo>
                        <a:lnTo>
                          <a:pt x="4763" y="9525"/>
                        </a:lnTo>
                        <a:cubicBezTo>
                          <a:pt x="1905" y="9525"/>
                          <a:pt x="0" y="7620"/>
                          <a:pt x="0" y="4763"/>
                        </a:cubicBezTo>
                        <a:cubicBezTo>
                          <a:pt x="0" y="1905"/>
                          <a:pt x="1905" y="0"/>
                          <a:pt x="4763" y="0"/>
                        </a:cubicBezTo>
                        <a:lnTo>
                          <a:pt x="4763" y="0"/>
                        </a:lnTo>
                        <a:lnTo>
                          <a:pt x="592455" y="1905"/>
                        </a:lnTo>
                        <a:cubicBezTo>
                          <a:pt x="595313" y="1905"/>
                          <a:pt x="597218" y="3810"/>
                          <a:pt x="597218" y="6667"/>
                        </a:cubicBezTo>
                        <a:cubicBezTo>
                          <a:pt x="597218" y="9525"/>
                          <a:pt x="595313" y="11430"/>
                          <a:pt x="592455" y="11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38"/>
                  <p:cNvSpPr/>
                  <p:nvPr/>
                </p:nvSpPr>
                <p:spPr>
                  <a:xfrm>
                    <a:off x="7180897" y="3138487"/>
                    <a:ext cx="26670" cy="120967"/>
                  </a:xfrm>
                  <a:custGeom>
                    <a:avLst/>
                    <a:gdLst/>
                    <a:ahLst/>
                    <a:cxnLst/>
                    <a:rect l="l" t="t" r="r" b="b"/>
                    <a:pathLst>
                      <a:path w="26670" h="120967" extrusionOk="0">
                        <a:moveTo>
                          <a:pt x="953" y="0"/>
                        </a:moveTo>
                        <a:lnTo>
                          <a:pt x="0" y="120967"/>
                        </a:lnTo>
                        <a:cubicBezTo>
                          <a:pt x="16193" y="107633"/>
                          <a:pt x="26670" y="92392"/>
                          <a:pt x="26670" y="69533"/>
                        </a:cubicBezTo>
                        <a:lnTo>
                          <a:pt x="26670" y="56197"/>
                        </a:lnTo>
                        <a:cubicBezTo>
                          <a:pt x="26670" y="33338"/>
                          <a:pt x="16193" y="13335"/>
                          <a:pt x="95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38"/>
                  <p:cNvSpPr/>
                  <p:nvPr/>
                </p:nvSpPr>
                <p:spPr>
                  <a:xfrm>
                    <a:off x="6476047" y="3022282"/>
                    <a:ext cx="710565" cy="83820"/>
                  </a:xfrm>
                  <a:custGeom>
                    <a:avLst/>
                    <a:gdLst/>
                    <a:ahLst/>
                    <a:cxnLst/>
                    <a:rect l="l" t="t" r="r" b="b"/>
                    <a:pathLst>
                      <a:path w="710565" h="83820" extrusionOk="0">
                        <a:moveTo>
                          <a:pt x="677228" y="67627"/>
                        </a:moveTo>
                        <a:lnTo>
                          <a:pt x="677228" y="17145"/>
                        </a:lnTo>
                        <a:lnTo>
                          <a:pt x="710565" y="17145"/>
                        </a:lnTo>
                        <a:lnTo>
                          <a:pt x="710565" y="9525"/>
                        </a:lnTo>
                        <a:cubicBezTo>
                          <a:pt x="710565" y="4763"/>
                          <a:pt x="706755" y="0"/>
                          <a:pt x="701040" y="0"/>
                        </a:cubicBezTo>
                        <a:lnTo>
                          <a:pt x="41910" y="0"/>
                        </a:lnTo>
                        <a:cubicBezTo>
                          <a:pt x="19050" y="0"/>
                          <a:pt x="0" y="19050"/>
                          <a:pt x="0" y="41910"/>
                        </a:cubicBezTo>
                        <a:cubicBezTo>
                          <a:pt x="0" y="64770"/>
                          <a:pt x="19050" y="83820"/>
                          <a:pt x="41910" y="83820"/>
                        </a:cubicBezTo>
                        <a:lnTo>
                          <a:pt x="701040" y="83820"/>
                        </a:lnTo>
                        <a:cubicBezTo>
                          <a:pt x="705803" y="83820"/>
                          <a:pt x="710565" y="80010"/>
                          <a:pt x="710565" y="74295"/>
                        </a:cubicBezTo>
                        <a:lnTo>
                          <a:pt x="710565" y="67627"/>
                        </a:lnTo>
                        <a:lnTo>
                          <a:pt x="677228" y="676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38"/>
                  <p:cNvSpPr/>
                  <p:nvPr/>
                </p:nvSpPr>
                <p:spPr>
                  <a:xfrm>
                    <a:off x="6502717" y="3039427"/>
                    <a:ext cx="681037" cy="50482"/>
                  </a:xfrm>
                  <a:custGeom>
                    <a:avLst/>
                    <a:gdLst/>
                    <a:ahLst/>
                    <a:cxnLst/>
                    <a:rect l="l" t="t" r="r" b="b"/>
                    <a:pathLst>
                      <a:path w="681037" h="50482" extrusionOk="0">
                        <a:moveTo>
                          <a:pt x="681038" y="50482"/>
                        </a:moveTo>
                        <a:lnTo>
                          <a:pt x="35242" y="50482"/>
                        </a:lnTo>
                        <a:cubicBezTo>
                          <a:pt x="20955" y="50482"/>
                          <a:pt x="0" y="38100"/>
                          <a:pt x="0" y="24765"/>
                        </a:cubicBezTo>
                        <a:lnTo>
                          <a:pt x="0" y="24765"/>
                        </a:lnTo>
                        <a:cubicBezTo>
                          <a:pt x="0" y="10477"/>
                          <a:pt x="20955" y="0"/>
                          <a:pt x="35242" y="0"/>
                        </a:cubicBezTo>
                        <a:lnTo>
                          <a:pt x="681038" y="0"/>
                        </a:lnTo>
                        <a:lnTo>
                          <a:pt x="681038" y="5048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38"/>
                  <p:cNvSpPr/>
                  <p:nvPr/>
                </p:nvSpPr>
                <p:spPr>
                  <a:xfrm>
                    <a:off x="6630352" y="3021329"/>
                    <a:ext cx="501015" cy="19050"/>
                  </a:xfrm>
                  <a:custGeom>
                    <a:avLst/>
                    <a:gdLst/>
                    <a:ahLst/>
                    <a:cxnLst/>
                    <a:rect l="l" t="t" r="r" b="b"/>
                    <a:pathLst>
                      <a:path w="501015" h="19050" extrusionOk="0">
                        <a:moveTo>
                          <a:pt x="501015" y="1905"/>
                        </a:moveTo>
                        <a:lnTo>
                          <a:pt x="493395" y="19050"/>
                        </a:lnTo>
                        <a:lnTo>
                          <a:pt x="0" y="17145"/>
                        </a:lnTo>
                        <a:lnTo>
                          <a:pt x="571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07" name="Google Shape;607;p38"/>
                <p:cNvGrpSpPr/>
                <p:nvPr/>
              </p:nvGrpSpPr>
              <p:grpSpPr>
                <a:xfrm>
                  <a:off x="212753" y="2628750"/>
                  <a:ext cx="1798603" cy="1992735"/>
                  <a:chOff x="6193813" y="3297548"/>
                  <a:chExt cx="1685032" cy="1866906"/>
                </a:xfrm>
              </p:grpSpPr>
              <p:sp>
                <p:nvSpPr>
                  <p:cNvPr id="608" name="Google Shape;608;p38"/>
                  <p:cNvSpPr/>
                  <p:nvPr/>
                </p:nvSpPr>
                <p:spPr>
                  <a:xfrm>
                    <a:off x="6425565" y="3319462"/>
                    <a:ext cx="1252537" cy="1221105"/>
                  </a:xfrm>
                  <a:custGeom>
                    <a:avLst/>
                    <a:gdLst/>
                    <a:ahLst/>
                    <a:cxnLst/>
                    <a:rect l="l" t="t" r="r" b="b"/>
                    <a:pathLst>
                      <a:path w="1252537" h="1221105" extrusionOk="0">
                        <a:moveTo>
                          <a:pt x="0" y="0"/>
                        </a:moveTo>
                        <a:lnTo>
                          <a:pt x="1252538" y="0"/>
                        </a:lnTo>
                        <a:lnTo>
                          <a:pt x="1252538" y="1221105"/>
                        </a:lnTo>
                        <a:lnTo>
                          <a:pt x="0" y="12211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38"/>
                  <p:cNvSpPr/>
                  <p:nvPr/>
                </p:nvSpPr>
                <p:spPr>
                  <a:xfrm>
                    <a:off x="6425565" y="3704261"/>
                    <a:ext cx="1251989" cy="19050"/>
                  </a:xfrm>
                  <a:custGeom>
                    <a:avLst/>
                    <a:gdLst/>
                    <a:ahLst/>
                    <a:cxnLst/>
                    <a:rect l="l" t="t" r="r" b="b"/>
                    <a:pathLst>
                      <a:path w="1353502" h="19050" extrusionOk="0">
                        <a:moveTo>
                          <a:pt x="1344930" y="19050"/>
                        </a:moveTo>
                        <a:lnTo>
                          <a:pt x="9525" y="19050"/>
                        </a:lnTo>
                        <a:cubicBezTo>
                          <a:pt x="3810" y="19050"/>
                          <a:pt x="0" y="15240"/>
                          <a:pt x="0" y="9525"/>
                        </a:cubicBezTo>
                        <a:cubicBezTo>
                          <a:pt x="0" y="3810"/>
                          <a:pt x="3810" y="0"/>
                          <a:pt x="9525" y="0"/>
                        </a:cubicBezTo>
                        <a:lnTo>
                          <a:pt x="1343978" y="0"/>
                        </a:lnTo>
                        <a:cubicBezTo>
                          <a:pt x="1349693" y="0"/>
                          <a:pt x="1353503" y="3810"/>
                          <a:pt x="1353503" y="9525"/>
                        </a:cubicBezTo>
                        <a:cubicBezTo>
                          <a:pt x="1353503" y="15240"/>
                          <a:pt x="1349693" y="19050"/>
                          <a:pt x="1344930"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38"/>
                  <p:cNvSpPr/>
                  <p:nvPr/>
                </p:nvSpPr>
                <p:spPr>
                  <a:xfrm>
                    <a:off x="6425565" y="4146237"/>
                    <a:ext cx="1251989" cy="19050"/>
                  </a:xfrm>
                  <a:custGeom>
                    <a:avLst/>
                    <a:gdLst/>
                    <a:ahLst/>
                    <a:cxnLst/>
                    <a:rect l="l" t="t" r="r" b="b"/>
                    <a:pathLst>
                      <a:path w="1353502" h="19050" extrusionOk="0">
                        <a:moveTo>
                          <a:pt x="1344930" y="19050"/>
                        </a:moveTo>
                        <a:lnTo>
                          <a:pt x="9525" y="19050"/>
                        </a:lnTo>
                        <a:cubicBezTo>
                          <a:pt x="3810" y="19050"/>
                          <a:pt x="0" y="15240"/>
                          <a:pt x="0" y="9525"/>
                        </a:cubicBezTo>
                        <a:cubicBezTo>
                          <a:pt x="0" y="3810"/>
                          <a:pt x="3810" y="0"/>
                          <a:pt x="9525" y="0"/>
                        </a:cubicBezTo>
                        <a:lnTo>
                          <a:pt x="1343978" y="0"/>
                        </a:lnTo>
                        <a:cubicBezTo>
                          <a:pt x="1349693" y="0"/>
                          <a:pt x="1353503" y="3810"/>
                          <a:pt x="1353503" y="9525"/>
                        </a:cubicBezTo>
                        <a:cubicBezTo>
                          <a:pt x="1353503" y="15240"/>
                          <a:pt x="1349693" y="19050"/>
                          <a:pt x="1344930"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11" name="Google Shape;611;p38"/>
                  <p:cNvGrpSpPr/>
                  <p:nvPr/>
                </p:nvGrpSpPr>
                <p:grpSpPr>
                  <a:xfrm>
                    <a:off x="6383132" y="3319462"/>
                    <a:ext cx="1318783" cy="1844992"/>
                    <a:chOff x="6383132" y="3319462"/>
                    <a:chExt cx="1318783" cy="1844992"/>
                  </a:xfrm>
                </p:grpSpPr>
                <p:sp>
                  <p:nvSpPr>
                    <p:cNvPr id="612" name="Google Shape;612;p38"/>
                    <p:cNvSpPr/>
                    <p:nvPr/>
                  </p:nvSpPr>
                  <p:spPr>
                    <a:xfrm>
                      <a:off x="6383132" y="3319462"/>
                      <a:ext cx="47625" cy="1844992"/>
                    </a:xfrm>
                    <a:custGeom>
                      <a:avLst/>
                      <a:gdLst/>
                      <a:ahLst/>
                      <a:cxnLst/>
                      <a:rect l="l" t="t" r="r" b="b"/>
                      <a:pathLst>
                        <a:path w="47625" h="1844992" extrusionOk="0">
                          <a:moveTo>
                            <a:pt x="0" y="0"/>
                          </a:moveTo>
                          <a:lnTo>
                            <a:pt x="47625" y="0"/>
                          </a:lnTo>
                          <a:lnTo>
                            <a:pt x="47625" y="1844993"/>
                          </a:lnTo>
                          <a:lnTo>
                            <a:pt x="0" y="1844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38"/>
                    <p:cNvSpPr/>
                    <p:nvPr/>
                  </p:nvSpPr>
                  <p:spPr>
                    <a:xfrm>
                      <a:off x="7654290" y="3319462"/>
                      <a:ext cx="47625" cy="1844992"/>
                    </a:xfrm>
                    <a:custGeom>
                      <a:avLst/>
                      <a:gdLst/>
                      <a:ahLst/>
                      <a:cxnLst/>
                      <a:rect l="l" t="t" r="r" b="b"/>
                      <a:pathLst>
                        <a:path w="47625" h="1844992" extrusionOk="0">
                          <a:moveTo>
                            <a:pt x="0" y="0"/>
                          </a:moveTo>
                          <a:lnTo>
                            <a:pt x="47625" y="0"/>
                          </a:lnTo>
                          <a:lnTo>
                            <a:pt x="47625" y="1844993"/>
                          </a:lnTo>
                          <a:lnTo>
                            <a:pt x="0" y="1844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38"/>
                  <p:cNvSpPr/>
                  <p:nvPr/>
                </p:nvSpPr>
                <p:spPr>
                  <a:xfrm>
                    <a:off x="6193813" y="3297548"/>
                    <a:ext cx="1685032" cy="47625"/>
                  </a:xfrm>
                  <a:custGeom>
                    <a:avLst/>
                    <a:gdLst/>
                    <a:ahLst/>
                    <a:cxnLst/>
                    <a:rect l="l" t="t" r="r" b="b"/>
                    <a:pathLst>
                      <a:path w="3643312" h="47625" extrusionOk="0">
                        <a:moveTo>
                          <a:pt x="3618548" y="47625"/>
                        </a:moveTo>
                        <a:lnTo>
                          <a:pt x="23813" y="47625"/>
                        </a:lnTo>
                        <a:cubicBezTo>
                          <a:pt x="10477" y="47625"/>
                          <a:pt x="0" y="37148"/>
                          <a:pt x="0" y="23813"/>
                        </a:cubicBezTo>
                        <a:cubicBezTo>
                          <a:pt x="0" y="10478"/>
                          <a:pt x="10477" y="0"/>
                          <a:pt x="23813" y="0"/>
                        </a:cubicBezTo>
                        <a:lnTo>
                          <a:pt x="3619500" y="0"/>
                        </a:lnTo>
                        <a:cubicBezTo>
                          <a:pt x="3632835" y="0"/>
                          <a:pt x="3643313" y="10478"/>
                          <a:pt x="3643313" y="23813"/>
                        </a:cubicBezTo>
                        <a:cubicBezTo>
                          <a:pt x="3643313" y="37148"/>
                          <a:pt x="3631883" y="47625"/>
                          <a:pt x="3618548" y="476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38"/>
                  <p:cNvSpPr/>
                  <p:nvPr/>
                </p:nvSpPr>
                <p:spPr>
                  <a:xfrm>
                    <a:off x="7203764" y="3345187"/>
                    <a:ext cx="19050" cy="1194354"/>
                  </a:xfrm>
                  <a:custGeom>
                    <a:avLst/>
                    <a:gdLst/>
                    <a:ahLst/>
                    <a:cxnLst/>
                    <a:rect l="l" t="t" r="r" b="b"/>
                    <a:pathLst>
                      <a:path w="19050" h="1250632" extrusionOk="0">
                        <a:moveTo>
                          <a:pt x="9525" y="1250633"/>
                        </a:moveTo>
                        <a:cubicBezTo>
                          <a:pt x="3810" y="1250633"/>
                          <a:pt x="0" y="1246823"/>
                          <a:pt x="0" y="1241108"/>
                        </a:cubicBezTo>
                        <a:lnTo>
                          <a:pt x="0" y="9525"/>
                        </a:lnTo>
                        <a:cubicBezTo>
                          <a:pt x="0" y="3810"/>
                          <a:pt x="3810" y="0"/>
                          <a:pt x="9525" y="0"/>
                        </a:cubicBezTo>
                        <a:cubicBezTo>
                          <a:pt x="15240" y="0"/>
                          <a:pt x="19050" y="3810"/>
                          <a:pt x="19050" y="9525"/>
                        </a:cubicBezTo>
                        <a:lnTo>
                          <a:pt x="19050" y="1241108"/>
                        </a:lnTo>
                        <a:cubicBezTo>
                          <a:pt x="19050" y="1246823"/>
                          <a:pt x="14288" y="1250633"/>
                          <a:pt x="9525" y="12506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38"/>
                  <p:cNvSpPr/>
                  <p:nvPr/>
                </p:nvSpPr>
                <p:spPr>
                  <a:xfrm>
                    <a:off x="7356157" y="3443287"/>
                    <a:ext cx="156210" cy="87630"/>
                  </a:xfrm>
                  <a:custGeom>
                    <a:avLst/>
                    <a:gdLst/>
                    <a:ahLst/>
                    <a:cxnLst/>
                    <a:rect l="l" t="t" r="r" b="b"/>
                    <a:pathLst>
                      <a:path w="156210" h="87630" extrusionOk="0">
                        <a:moveTo>
                          <a:pt x="146685" y="87630"/>
                        </a:moveTo>
                        <a:cubicBezTo>
                          <a:pt x="140970" y="87630"/>
                          <a:pt x="137160" y="83820"/>
                          <a:pt x="137160" y="78105"/>
                        </a:cubicBezTo>
                        <a:cubicBezTo>
                          <a:pt x="137160" y="45720"/>
                          <a:pt x="110490" y="19050"/>
                          <a:pt x="78105" y="19050"/>
                        </a:cubicBezTo>
                        <a:cubicBezTo>
                          <a:pt x="45720" y="19050"/>
                          <a:pt x="19050" y="45720"/>
                          <a:pt x="19050" y="78105"/>
                        </a:cubicBezTo>
                        <a:cubicBezTo>
                          <a:pt x="19050" y="83820"/>
                          <a:pt x="15240" y="87630"/>
                          <a:pt x="9525" y="87630"/>
                        </a:cubicBezTo>
                        <a:cubicBezTo>
                          <a:pt x="3810" y="87630"/>
                          <a:pt x="0" y="83820"/>
                          <a:pt x="0" y="78105"/>
                        </a:cubicBezTo>
                        <a:cubicBezTo>
                          <a:pt x="0" y="35242"/>
                          <a:pt x="35243" y="0"/>
                          <a:pt x="78105" y="0"/>
                        </a:cubicBezTo>
                        <a:cubicBezTo>
                          <a:pt x="120968" y="0"/>
                          <a:pt x="156210" y="35242"/>
                          <a:pt x="156210" y="78105"/>
                        </a:cubicBezTo>
                        <a:cubicBezTo>
                          <a:pt x="156210" y="82868"/>
                          <a:pt x="151448" y="87630"/>
                          <a:pt x="146685" y="8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38"/>
                  <p:cNvSpPr/>
                  <p:nvPr/>
                </p:nvSpPr>
                <p:spPr>
                  <a:xfrm>
                    <a:off x="7356157" y="3875722"/>
                    <a:ext cx="156210" cy="87630"/>
                  </a:xfrm>
                  <a:custGeom>
                    <a:avLst/>
                    <a:gdLst/>
                    <a:ahLst/>
                    <a:cxnLst/>
                    <a:rect l="l" t="t" r="r" b="b"/>
                    <a:pathLst>
                      <a:path w="156210" h="87630" extrusionOk="0">
                        <a:moveTo>
                          <a:pt x="146685" y="87630"/>
                        </a:moveTo>
                        <a:cubicBezTo>
                          <a:pt x="140970" y="87630"/>
                          <a:pt x="137160" y="83820"/>
                          <a:pt x="137160" y="78105"/>
                        </a:cubicBezTo>
                        <a:cubicBezTo>
                          <a:pt x="137160" y="45720"/>
                          <a:pt x="110490" y="19050"/>
                          <a:pt x="78105" y="19050"/>
                        </a:cubicBezTo>
                        <a:cubicBezTo>
                          <a:pt x="45720" y="19050"/>
                          <a:pt x="19050" y="45720"/>
                          <a:pt x="19050" y="78105"/>
                        </a:cubicBezTo>
                        <a:cubicBezTo>
                          <a:pt x="19050" y="83820"/>
                          <a:pt x="15240" y="87630"/>
                          <a:pt x="9525" y="87630"/>
                        </a:cubicBezTo>
                        <a:cubicBezTo>
                          <a:pt x="3810" y="87630"/>
                          <a:pt x="0" y="83820"/>
                          <a:pt x="0" y="78105"/>
                        </a:cubicBezTo>
                        <a:cubicBezTo>
                          <a:pt x="0" y="35243"/>
                          <a:pt x="35243" y="0"/>
                          <a:pt x="78105" y="0"/>
                        </a:cubicBezTo>
                        <a:cubicBezTo>
                          <a:pt x="120968" y="0"/>
                          <a:pt x="156210" y="35243"/>
                          <a:pt x="156210" y="78105"/>
                        </a:cubicBezTo>
                        <a:cubicBezTo>
                          <a:pt x="156210" y="82868"/>
                          <a:pt x="151448" y="87630"/>
                          <a:pt x="146685" y="8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38"/>
                  <p:cNvSpPr/>
                  <p:nvPr/>
                </p:nvSpPr>
                <p:spPr>
                  <a:xfrm>
                    <a:off x="7356157" y="4298632"/>
                    <a:ext cx="156210" cy="87630"/>
                  </a:xfrm>
                  <a:custGeom>
                    <a:avLst/>
                    <a:gdLst/>
                    <a:ahLst/>
                    <a:cxnLst/>
                    <a:rect l="l" t="t" r="r" b="b"/>
                    <a:pathLst>
                      <a:path w="156210" h="87630" extrusionOk="0">
                        <a:moveTo>
                          <a:pt x="146685" y="87630"/>
                        </a:moveTo>
                        <a:cubicBezTo>
                          <a:pt x="140970" y="87630"/>
                          <a:pt x="137160" y="83820"/>
                          <a:pt x="137160" y="78105"/>
                        </a:cubicBezTo>
                        <a:cubicBezTo>
                          <a:pt x="137160" y="45720"/>
                          <a:pt x="110490" y="19050"/>
                          <a:pt x="78105" y="19050"/>
                        </a:cubicBezTo>
                        <a:cubicBezTo>
                          <a:pt x="45720" y="19050"/>
                          <a:pt x="19050" y="45720"/>
                          <a:pt x="19050" y="78105"/>
                        </a:cubicBezTo>
                        <a:cubicBezTo>
                          <a:pt x="19050" y="83820"/>
                          <a:pt x="15240" y="87630"/>
                          <a:pt x="9525" y="87630"/>
                        </a:cubicBezTo>
                        <a:cubicBezTo>
                          <a:pt x="3810" y="87630"/>
                          <a:pt x="0" y="83820"/>
                          <a:pt x="0" y="78105"/>
                        </a:cubicBezTo>
                        <a:cubicBezTo>
                          <a:pt x="0" y="35243"/>
                          <a:pt x="35243" y="0"/>
                          <a:pt x="78105" y="0"/>
                        </a:cubicBezTo>
                        <a:cubicBezTo>
                          <a:pt x="120968" y="0"/>
                          <a:pt x="156210" y="35243"/>
                          <a:pt x="156210" y="78105"/>
                        </a:cubicBezTo>
                        <a:cubicBezTo>
                          <a:pt x="156210" y="83820"/>
                          <a:pt x="151448" y="87630"/>
                          <a:pt x="146685" y="8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9" name="Google Shape;619;p38"/>
                <p:cNvSpPr/>
                <p:nvPr/>
              </p:nvSpPr>
              <p:spPr>
                <a:xfrm>
                  <a:off x="1425035" y="2315636"/>
                  <a:ext cx="300971" cy="316222"/>
                </a:xfrm>
                <a:custGeom>
                  <a:avLst/>
                  <a:gdLst/>
                  <a:ahLst/>
                  <a:cxnLst/>
                  <a:rect l="l" t="t" r="r" b="b"/>
                  <a:pathLst>
                    <a:path w="281940" h="296227" extrusionOk="0">
                      <a:moveTo>
                        <a:pt x="261938" y="296228"/>
                      </a:moveTo>
                      <a:lnTo>
                        <a:pt x="20955" y="296228"/>
                      </a:lnTo>
                      <a:lnTo>
                        <a:pt x="0" y="0"/>
                      </a:lnTo>
                      <a:lnTo>
                        <a:pt x="28194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625" name="Google Shape;625;p39"/>
          <p:cNvSpPr txBox="1"/>
          <p:nvPr>
            <p:ph type="subTitle" idx="1"/>
          </p:nvPr>
        </p:nvSpPr>
        <p:spPr>
          <a:xfrm>
            <a:off x="2366645" y="1895475"/>
            <a:ext cx="5009515" cy="178816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t>BookNirvana, your literary haven, is a MERN and Firebase-powered book store. Immerse yourself in a world of literature with a diverse collection, user-friendly interface, and personalized recommendations. Join us on a journey where book lovers and technology converge for an unparalleled reading experience. Welcome to BookNirvana, where stories come to life.</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2" name="Shape 702"/>
        <p:cNvGrpSpPr/>
        <p:nvPr/>
      </p:nvGrpSpPr>
      <p:grpSpPr>
        <a:xfrm>
          <a:off x="0" y="0"/>
          <a:ext cx="0" cy="0"/>
          <a:chOff x="0" y="0"/>
          <a:chExt cx="0" cy="0"/>
        </a:xfrm>
      </p:grpSpPr>
      <p:sp>
        <p:nvSpPr>
          <p:cNvPr id="703" name="Google Shape;703;p41"/>
          <p:cNvSpPr txBox="1"/>
          <p:nvPr>
            <p:ph type="subTitle" idx="1"/>
          </p:nvPr>
        </p:nvSpPr>
        <p:spPr>
          <a:xfrm>
            <a:off x="2123440" y="3003550"/>
            <a:ext cx="5197475" cy="10153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Nirvana is a term which is often used for placed filled with bliss or a paradise.</a:t>
            </a:r>
            <a:endParaRPr lang="en-US" altLang="en-GB"/>
          </a:p>
          <a:p>
            <a:pPr marL="0" lvl="0" indent="0" algn="ctr" rtl="0">
              <a:spcBef>
                <a:spcPts val="0"/>
              </a:spcBef>
              <a:spcAft>
                <a:spcPts val="0"/>
              </a:spcAft>
              <a:buNone/>
            </a:pPr>
            <a:r>
              <a:rPr lang="en-US" altLang="en-GB"/>
              <a:t>Our website is also like a paradise for book lovers.</a:t>
            </a:r>
            <a:endParaRPr lang="en-US" altLang="en-GB"/>
          </a:p>
        </p:txBody>
      </p:sp>
      <p:sp>
        <p:nvSpPr>
          <p:cNvPr id="705" name="Google Shape;705;p41"/>
          <p:cNvSpPr txBox="1"/>
          <p:nvPr>
            <p:ph type="subTitle" idx="3"/>
          </p:nvPr>
        </p:nvSpPr>
        <p:spPr>
          <a:xfrm>
            <a:off x="3059545" y="1995805"/>
            <a:ext cx="28302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sym typeface="+mn-ea"/>
              </a:rPr>
              <a:t>Why BookNirvana as the Title?</a:t>
            </a:r>
            <a:endParaRPr lang="en-US" altLang="en-GB">
              <a:sym typeface="+mn-ea"/>
            </a:endParaRPr>
          </a:p>
        </p:txBody>
      </p:sp>
      <p:sp>
        <p:nvSpPr>
          <p:cNvPr id="707" name="Google Shape;707;p41"/>
          <p:cNvSpPr txBox="1"/>
          <p:nvPr>
            <p:ph type="title"/>
          </p:nvPr>
        </p:nvSpPr>
        <p:spPr>
          <a:xfrm>
            <a:off x="611415" y="5555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Significance</a:t>
            </a:r>
            <a:r>
              <a:rPr lang="en-US" altLang="en-GB"/>
              <a:t> of Title</a:t>
            </a:r>
            <a:r>
              <a:rPr lang="en-GB"/>
              <a:t> </a:t>
            </a:r>
            <a:endParaRPr lang="en-GB"/>
          </a:p>
        </p:txBody>
      </p:sp>
      <p:grpSp>
        <p:nvGrpSpPr>
          <p:cNvPr id="714" name="Google Shape;714;p41"/>
          <p:cNvGrpSpPr/>
          <p:nvPr/>
        </p:nvGrpSpPr>
        <p:grpSpPr>
          <a:xfrm>
            <a:off x="4139714" y="1299010"/>
            <a:ext cx="569532" cy="572243"/>
            <a:chOff x="5131993" y="3186889"/>
            <a:chExt cx="438912" cy="440967"/>
          </a:xfrm>
        </p:grpSpPr>
        <p:sp>
          <p:nvSpPr>
            <p:cNvPr id="715" name="Google Shape;715;p41"/>
            <p:cNvSpPr/>
            <p:nvPr/>
          </p:nvSpPr>
          <p:spPr>
            <a:xfrm>
              <a:off x="5183121" y="3551045"/>
              <a:ext cx="357265" cy="25718"/>
            </a:xfrm>
            <a:custGeom>
              <a:avLst/>
              <a:gdLst/>
              <a:ahLst/>
              <a:cxnLst/>
              <a:rect l="l" t="t" r="r" b="b"/>
              <a:pathLst>
                <a:path w="3969611" h="285750" extrusionOk="0">
                  <a:moveTo>
                    <a:pt x="3826746" y="0"/>
                  </a:moveTo>
                  <a:lnTo>
                    <a:pt x="146886" y="0"/>
                  </a:lnTo>
                  <a:cubicBezTo>
                    <a:pt x="69962" y="0"/>
                    <a:pt x="3783" y="59122"/>
                    <a:pt x="163" y="135969"/>
                  </a:cubicBezTo>
                  <a:cubicBezTo>
                    <a:pt x="-3704" y="218018"/>
                    <a:pt x="61666" y="285750"/>
                    <a:pt x="142857" y="285750"/>
                  </a:cubicBezTo>
                  <a:lnTo>
                    <a:pt x="3826756" y="285750"/>
                  </a:lnTo>
                  <a:cubicBezTo>
                    <a:pt x="3905651" y="285750"/>
                    <a:pt x="3969612" y="221780"/>
                    <a:pt x="3969612" y="142875"/>
                  </a:cubicBezTo>
                  <a:cubicBezTo>
                    <a:pt x="3969602" y="63970"/>
                    <a:pt x="3905642" y="0"/>
                    <a:pt x="382674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41"/>
            <p:cNvSpPr/>
            <p:nvPr/>
          </p:nvSpPr>
          <p:spPr>
            <a:xfrm>
              <a:off x="5131993" y="3499270"/>
              <a:ext cx="438912" cy="128586"/>
            </a:xfrm>
            <a:custGeom>
              <a:avLst/>
              <a:gdLst/>
              <a:ahLst/>
              <a:cxnLst/>
              <a:rect l="l" t="t" r="r" b="b"/>
              <a:pathLst>
                <a:path w="4876800" h="1428730" extrusionOk="0">
                  <a:moveTo>
                    <a:pt x="4733944" y="1428731"/>
                  </a:moveTo>
                  <a:lnTo>
                    <a:pt x="714251" y="1428731"/>
                  </a:lnTo>
                  <a:cubicBezTo>
                    <a:pt x="320411" y="1428731"/>
                    <a:pt x="0" y="1108262"/>
                    <a:pt x="0" y="714365"/>
                  </a:cubicBezTo>
                  <a:cubicBezTo>
                    <a:pt x="0" y="320469"/>
                    <a:pt x="320411" y="0"/>
                    <a:pt x="714251" y="0"/>
                  </a:cubicBezTo>
                  <a:lnTo>
                    <a:pt x="4733944" y="0"/>
                  </a:lnTo>
                  <a:cubicBezTo>
                    <a:pt x="4812840" y="0"/>
                    <a:pt x="4876800" y="63970"/>
                    <a:pt x="4876800" y="142875"/>
                  </a:cubicBezTo>
                  <a:cubicBezTo>
                    <a:pt x="4876800" y="221780"/>
                    <a:pt x="4812840" y="285750"/>
                    <a:pt x="4733944" y="285750"/>
                  </a:cubicBezTo>
                  <a:lnTo>
                    <a:pt x="714251" y="285750"/>
                  </a:lnTo>
                  <a:cubicBezTo>
                    <a:pt x="477945" y="285750"/>
                    <a:pt x="285702" y="478021"/>
                    <a:pt x="285702" y="714365"/>
                  </a:cubicBezTo>
                  <a:cubicBezTo>
                    <a:pt x="285702" y="950709"/>
                    <a:pt x="477955" y="1142981"/>
                    <a:pt x="714251" y="1142981"/>
                  </a:cubicBezTo>
                  <a:lnTo>
                    <a:pt x="4733944" y="1142981"/>
                  </a:lnTo>
                  <a:cubicBezTo>
                    <a:pt x="4812840" y="1142981"/>
                    <a:pt x="4876800" y="1206951"/>
                    <a:pt x="4876800" y="1285856"/>
                  </a:cubicBezTo>
                  <a:cubicBezTo>
                    <a:pt x="4876800" y="1364761"/>
                    <a:pt x="4812840" y="1428731"/>
                    <a:pt x="4733944" y="14287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41"/>
            <p:cNvSpPr/>
            <p:nvPr/>
          </p:nvSpPr>
          <p:spPr>
            <a:xfrm>
              <a:off x="5404918" y="3351021"/>
              <a:ext cx="130534" cy="121557"/>
            </a:xfrm>
            <a:custGeom>
              <a:avLst/>
              <a:gdLst/>
              <a:ahLst/>
              <a:cxnLst/>
              <a:rect l="l" t="t" r="r" b="b"/>
              <a:pathLst>
                <a:path w="1450381" h="1350630" extrusionOk="0">
                  <a:moveTo>
                    <a:pt x="936436" y="1350631"/>
                  </a:moveTo>
                  <a:lnTo>
                    <a:pt x="1222148" y="1350631"/>
                  </a:lnTo>
                  <a:lnTo>
                    <a:pt x="1428507" y="1144243"/>
                  </a:lnTo>
                  <a:cubicBezTo>
                    <a:pt x="1457673" y="1115078"/>
                    <a:pt x="1457673" y="1067338"/>
                    <a:pt x="1428507" y="1038173"/>
                  </a:cubicBezTo>
                  <a:lnTo>
                    <a:pt x="412380" y="21874"/>
                  </a:lnTo>
                  <a:cubicBezTo>
                    <a:pt x="383214" y="-7291"/>
                    <a:pt x="335485" y="-7291"/>
                    <a:pt x="306319" y="21874"/>
                  </a:cubicBezTo>
                  <a:lnTo>
                    <a:pt x="30332" y="297899"/>
                  </a:lnTo>
                  <a:cubicBezTo>
                    <a:pt x="-10111" y="338352"/>
                    <a:pt x="-10111" y="403931"/>
                    <a:pt x="30332" y="4443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41"/>
            <p:cNvSpPr/>
            <p:nvPr/>
          </p:nvSpPr>
          <p:spPr>
            <a:xfrm>
              <a:off x="5167765" y="3186889"/>
              <a:ext cx="304549" cy="284608"/>
            </a:xfrm>
            <a:custGeom>
              <a:avLst/>
              <a:gdLst/>
              <a:ahLst/>
              <a:cxnLst/>
              <a:rect l="l" t="t" r="r" b="b"/>
              <a:pathLst>
                <a:path w="3383883" h="3162309" extrusionOk="0">
                  <a:moveTo>
                    <a:pt x="3269953" y="19"/>
                  </a:moveTo>
                  <a:cubicBezTo>
                    <a:pt x="3043220" y="-962"/>
                    <a:pt x="2576295" y="35157"/>
                    <a:pt x="2226013" y="315963"/>
                  </a:cubicBezTo>
                  <a:cubicBezTo>
                    <a:pt x="1837889" y="627116"/>
                    <a:pt x="1711835" y="1195626"/>
                    <a:pt x="1677802" y="1401804"/>
                  </a:cubicBezTo>
                  <a:cubicBezTo>
                    <a:pt x="1545614" y="1590389"/>
                    <a:pt x="1413483" y="1774927"/>
                    <a:pt x="1286782" y="1947882"/>
                  </a:cubicBezTo>
                  <a:lnTo>
                    <a:pt x="908039" y="1947882"/>
                  </a:lnTo>
                  <a:cubicBezTo>
                    <a:pt x="829143" y="1947882"/>
                    <a:pt x="765183" y="2011851"/>
                    <a:pt x="765183" y="2090757"/>
                  </a:cubicBezTo>
                  <a:lnTo>
                    <a:pt x="765183" y="2333254"/>
                  </a:lnTo>
                  <a:cubicBezTo>
                    <a:pt x="765183" y="2333254"/>
                    <a:pt x="71611" y="2612660"/>
                    <a:pt x="69229" y="2613650"/>
                  </a:cubicBezTo>
                  <a:cubicBezTo>
                    <a:pt x="3307" y="2641130"/>
                    <a:pt x="-17343" y="2725007"/>
                    <a:pt x="15099" y="2818438"/>
                  </a:cubicBezTo>
                  <a:lnTo>
                    <a:pt x="262749" y="3162310"/>
                  </a:lnTo>
                  <a:lnTo>
                    <a:pt x="2523622" y="3162310"/>
                  </a:lnTo>
                  <a:lnTo>
                    <a:pt x="2771272" y="2818438"/>
                  </a:lnTo>
                  <a:cubicBezTo>
                    <a:pt x="2803714" y="2725007"/>
                    <a:pt x="2783054" y="2641130"/>
                    <a:pt x="2717141" y="2613650"/>
                  </a:cubicBezTo>
                  <a:cubicBezTo>
                    <a:pt x="2714760" y="2612660"/>
                    <a:pt x="2021188" y="2333254"/>
                    <a:pt x="2021188" y="2333254"/>
                  </a:cubicBezTo>
                  <a:lnTo>
                    <a:pt x="2021188" y="2090757"/>
                  </a:lnTo>
                  <a:cubicBezTo>
                    <a:pt x="2021188" y="2011851"/>
                    <a:pt x="1957227" y="1947882"/>
                    <a:pt x="1878332" y="1947882"/>
                  </a:cubicBezTo>
                  <a:lnTo>
                    <a:pt x="1636311" y="1947882"/>
                  </a:lnTo>
                  <a:cubicBezTo>
                    <a:pt x="1762593" y="1771298"/>
                    <a:pt x="1893153" y="1586532"/>
                    <a:pt x="1993479" y="1443980"/>
                  </a:cubicBezTo>
                  <a:cubicBezTo>
                    <a:pt x="2207830" y="1406100"/>
                    <a:pt x="2493380" y="1327480"/>
                    <a:pt x="2741754" y="1164279"/>
                  </a:cubicBezTo>
                  <a:cubicBezTo>
                    <a:pt x="2795132" y="1129208"/>
                    <a:pt x="2810229" y="1057694"/>
                    <a:pt x="2774682" y="1004630"/>
                  </a:cubicBezTo>
                  <a:lnTo>
                    <a:pt x="2629521" y="787927"/>
                  </a:lnTo>
                  <a:lnTo>
                    <a:pt x="3077358" y="758676"/>
                  </a:lnTo>
                  <a:cubicBezTo>
                    <a:pt x="3115258" y="756199"/>
                    <a:pt x="3149748" y="735216"/>
                    <a:pt x="3168617" y="702250"/>
                  </a:cubicBezTo>
                  <a:cubicBezTo>
                    <a:pt x="3290280" y="489699"/>
                    <a:pt x="3351916" y="272882"/>
                    <a:pt x="3381196" y="138874"/>
                  </a:cubicBezTo>
                  <a:cubicBezTo>
                    <a:pt x="3396750" y="67647"/>
                    <a:pt x="3342848" y="333"/>
                    <a:pt x="3269953" y="1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37"/>
          <p:cNvSpPr txBox="1"/>
          <p:nvPr>
            <p:ph type="title"/>
          </p:nvPr>
        </p:nvSpPr>
        <p:spPr>
          <a:xfrm>
            <a:off x="933450" y="411480"/>
            <a:ext cx="3784600" cy="75374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Technology Stack</a:t>
            </a:r>
            <a:endParaRPr lang="en-GB"/>
          </a:p>
        </p:txBody>
      </p:sp>
      <p:sp>
        <p:nvSpPr>
          <p:cNvPr id="486" name="Google Shape;486;p37"/>
          <p:cNvSpPr txBox="1"/>
          <p:nvPr>
            <p:ph type="subTitle" idx="1"/>
          </p:nvPr>
        </p:nvSpPr>
        <p:spPr>
          <a:xfrm>
            <a:off x="755650" y="1508760"/>
            <a:ext cx="7362825" cy="9632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MongoDB:</a:t>
            </a:r>
            <a:r>
              <a:rPr lang="en-US" altLang="en-GB"/>
              <a:t> </a:t>
            </a:r>
            <a:r>
              <a:rPr lang="en-GB"/>
              <a:t>A NoSQL database for storing data in flexible, JSON-like documents.</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Express.js: A web application framework for Node.js, simplifying server-side development.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React.js:</a:t>
            </a:r>
            <a:r>
              <a:rPr lang="en-US" altLang="en-GB"/>
              <a:t> </a:t>
            </a:r>
            <a:r>
              <a:rPr lang="en-GB"/>
              <a:t>A JavaScript library for building user interfaces, providing a dynamic front-end.</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Node.js: A JavaScript runtime for server-side programming, facilitating scalable and fast server development.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US" altLang="en-GB"/>
              <a:t>FireBase: It provides a variety of services and tools that empower developers to build and scale applications more efficiently.</a:t>
            </a:r>
            <a:endParaRPr lang="en-US" altLang="en-GB"/>
          </a:p>
        </p:txBody>
      </p:sp>
      <p:pic>
        <p:nvPicPr>
          <p:cNvPr id="2" name="Picture Placeholder 1"/>
          <p:cNvPicPr>
            <a:picLocks noChangeAspect="1"/>
          </p:cNvPicPr>
          <p:nvPr>
            <p:ph type="pic" idx="2"/>
          </p:nvPr>
        </p:nvPicPr>
        <p:blipFill>
          <a:blip r:embed="rId1"/>
          <a:stretch>
            <a:fillRect/>
          </a:stretch>
        </p:blipFill>
        <p:spPr>
          <a:xfrm>
            <a:off x="6012180" y="555625"/>
            <a:ext cx="2319020" cy="953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40"/>
          <p:cNvSpPr txBox="1"/>
          <p:nvPr>
            <p:ph type="title"/>
          </p:nvPr>
        </p:nvSpPr>
        <p:spPr>
          <a:xfrm>
            <a:off x="755560" y="-9282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r>
              <a:rPr lang="en-GB"/>
              <a:t>Explore BookNirvana's Features</a:t>
            </a:r>
            <a:endParaRPr lang="en-GB"/>
          </a:p>
        </p:txBody>
      </p:sp>
      <p:sp>
        <p:nvSpPr>
          <p:cNvPr id="632" name="Google Shape;632;p40"/>
          <p:cNvSpPr txBox="1"/>
          <p:nvPr>
            <p:ph type="subTitle" idx="1"/>
          </p:nvPr>
        </p:nvSpPr>
        <p:spPr>
          <a:xfrm>
            <a:off x="4712100" y="1740356"/>
            <a:ext cx="3657300" cy="2126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r>
              <a:rPr lang="en-GB"/>
              <a:t>User-friendly Interface: Navigate effortlessly with an intuitive design.</a:t>
            </a:r>
            <a:endParaRPr lang="en-GB"/>
          </a:p>
          <a:p>
            <a:pPr marL="285750" lvl="0" indent="-285750" algn="l" rtl="0">
              <a:spcBef>
                <a:spcPts val="0"/>
              </a:spcBef>
              <a:spcAft>
                <a:spcPts val="0"/>
              </a:spcAft>
              <a:buClr>
                <a:schemeClr val="dk1"/>
              </a:buClr>
              <a:buSzPct val="25000"/>
            </a:pPr>
            <a:r>
              <a:rPr lang="en-GB"/>
              <a:t>Extensive Book Catalog: Discover a vast collection spanning genres and authors.</a:t>
            </a:r>
            <a:endParaRPr lang="en-GB"/>
          </a:p>
          <a:p>
            <a:pPr marL="285750" lvl="0" indent="-285750" algn="l" rtl="0">
              <a:spcBef>
                <a:spcPts val="0"/>
              </a:spcBef>
              <a:spcAft>
                <a:spcPts val="0"/>
              </a:spcAft>
              <a:buClr>
                <a:schemeClr val="dk1"/>
              </a:buClr>
              <a:buSzPct val="25000"/>
            </a:pPr>
            <a:r>
              <a:rPr lang="en-GB"/>
              <a:t>Personalized Recommendations: Tailored book suggestions for a customized reading experience.</a:t>
            </a:r>
            <a:endParaRPr lang="en-GB"/>
          </a:p>
          <a:p>
            <a:pPr marL="285750" lvl="0" indent="-285750" algn="l" rtl="0">
              <a:spcBef>
                <a:spcPts val="0"/>
              </a:spcBef>
              <a:spcAft>
                <a:spcPts val="0"/>
              </a:spcAft>
              <a:buClr>
                <a:schemeClr val="dk1"/>
              </a:buClr>
              <a:buSzPct val="25000"/>
            </a:pPr>
            <a:r>
              <a:rPr lang="en-GB"/>
              <a:t>User Reviews and Ratings: Gain insights from fellow readers' feedback.</a:t>
            </a:r>
            <a:endParaRPr lang="en-GB"/>
          </a:p>
          <a:p>
            <a:pPr marL="285750" lvl="0" indent="-285750" algn="l" rtl="0">
              <a:spcBef>
                <a:spcPts val="0"/>
              </a:spcBef>
              <a:spcAft>
                <a:spcPts val="0"/>
              </a:spcAft>
              <a:buClr>
                <a:schemeClr val="dk1"/>
              </a:buClr>
              <a:buSzPct val="25000"/>
            </a:pPr>
            <a:r>
              <a:rPr lang="en-GB"/>
              <a:t>Images: Visualize the seamless experience with screenshots showcasing these features.</a:t>
            </a:r>
            <a:endParaRPr lang="en-GB"/>
          </a:p>
        </p:txBody>
      </p:sp>
      <p:grpSp>
        <p:nvGrpSpPr>
          <p:cNvPr id="633" name="Google Shape;633;p40"/>
          <p:cNvGrpSpPr/>
          <p:nvPr/>
        </p:nvGrpSpPr>
        <p:grpSpPr>
          <a:xfrm>
            <a:off x="784388" y="1522907"/>
            <a:ext cx="3530361" cy="2604690"/>
            <a:chOff x="698646" y="1388348"/>
            <a:chExt cx="3725582" cy="2748723"/>
          </a:xfrm>
        </p:grpSpPr>
        <p:grpSp>
          <p:nvGrpSpPr>
            <p:cNvPr id="634" name="Google Shape;634;p40"/>
            <p:cNvGrpSpPr/>
            <p:nvPr/>
          </p:nvGrpSpPr>
          <p:grpSpPr>
            <a:xfrm>
              <a:off x="698646" y="1388348"/>
              <a:ext cx="3725582" cy="2748723"/>
              <a:chOff x="698646" y="1312415"/>
              <a:chExt cx="3725582" cy="2748723"/>
            </a:xfrm>
          </p:grpSpPr>
          <p:grpSp>
            <p:nvGrpSpPr>
              <p:cNvPr id="635" name="Google Shape;635;p40"/>
              <p:cNvGrpSpPr/>
              <p:nvPr/>
            </p:nvGrpSpPr>
            <p:grpSpPr>
              <a:xfrm flipH="1">
                <a:off x="698646" y="1312415"/>
                <a:ext cx="3725582" cy="2748723"/>
                <a:chOff x="4952975" y="1663781"/>
                <a:chExt cx="3725582" cy="2748723"/>
              </a:xfrm>
            </p:grpSpPr>
            <p:grpSp>
              <p:nvGrpSpPr>
                <p:cNvPr id="636" name="Google Shape;636;p40"/>
                <p:cNvGrpSpPr/>
                <p:nvPr/>
              </p:nvGrpSpPr>
              <p:grpSpPr>
                <a:xfrm>
                  <a:off x="4952975" y="1663781"/>
                  <a:ext cx="3725582" cy="2748723"/>
                  <a:chOff x="5181575" y="1598165"/>
                  <a:chExt cx="3725582" cy="2748723"/>
                </a:xfrm>
              </p:grpSpPr>
              <p:grpSp>
                <p:nvGrpSpPr>
                  <p:cNvPr id="637" name="Google Shape;637;p40"/>
                  <p:cNvGrpSpPr/>
                  <p:nvPr/>
                </p:nvGrpSpPr>
                <p:grpSpPr>
                  <a:xfrm>
                    <a:off x="5181575" y="2352565"/>
                    <a:ext cx="3725582" cy="1994322"/>
                    <a:chOff x="5219687" y="2282586"/>
                    <a:chExt cx="3767400" cy="2016708"/>
                  </a:xfrm>
                </p:grpSpPr>
                <p:sp>
                  <p:nvSpPr>
                    <p:cNvPr id="638" name="Google Shape;638;p40"/>
                    <p:cNvSpPr/>
                    <p:nvPr/>
                  </p:nvSpPr>
                  <p:spPr>
                    <a:xfrm>
                      <a:off x="5219687" y="3924294"/>
                      <a:ext cx="3767400" cy="3750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639" name="Google Shape;639;p40"/>
                    <p:cNvGrpSpPr/>
                    <p:nvPr/>
                  </p:nvGrpSpPr>
                  <p:grpSpPr>
                    <a:xfrm>
                      <a:off x="5505073" y="2282586"/>
                      <a:ext cx="2409956" cy="1898775"/>
                      <a:chOff x="5133767" y="2786317"/>
                      <a:chExt cx="1967954" cy="1550400"/>
                    </a:xfrm>
                  </p:grpSpPr>
                  <p:sp>
                    <p:nvSpPr>
                      <p:cNvPr id="640" name="Google Shape;640;p40"/>
                      <p:cNvSpPr/>
                      <p:nvPr/>
                    </p:nvSpPr>
                    <p:spPr>
                      <a:xfrm>
                        <a:off x="5133767" y="3991846"/>
                        <a:ext cx="493843" cy="344871"/>
                      </a:xfrm>
                      <a:custGeom>
                        <a:avLst/>
                        <a:gdLst/>
                        <a:ahLst/>
                        <a:cxnLst/>
                        <a:rect l="l" t="t" r="r" b="b"/>
                        <a:pathLst>
                          <a:path w="493843" h="344871" extrusionOk="0">
                            <a:moveTo>
                              <a:pt x="85933" y="232491"/>
                            </a:moveTo>
                            <a:cubicBezTo>
                              <a:pt x="62120" y="216298"/>
                              <a:pt x="-37892" y="154386"/>
                              <a:pt x="15448" y="126763"/>
                            </a:cubicBezTo>
                            <a:cubicBezTo>
                              <a:pt x="63073" y="102951"/>
                              <a:pt x="106888" y="101998"/>
                              <a:pt x="150703" y="131526"/>
                            </a:cubicBezTo>
                            <a:cubicBezTo>
                              <a:pt x="168800" y="143908"/>
                              <a:pt x="192613" y="163911"/>
                              <a:pt x="213568" y="168673"/>
                            </a:cubicBezTo>
                            <a:cubicBezTo>
                              <a:pt x="250715" y="178198"/>
                              <a:pt x="271670" y="124858"/>
                              <a:pt x="289768" y="101046"/>
                            </a:cubicBezTo>
                            <a:cubicBezTo>
                              <a:pt x="316438" y="65803"/>
                              <a:pt x="349775" y="36276"/>
                              <a:pt x="387875" y="15321"/>
                            </a:cubicBezTo>
                            <a:cubicBezTo>
                              <a:pt x="403115" y="6748"/>
                              <a:pt x="420260" y="-872"/>
                              <a:pt x="438358" y="81"/>
                            </a:cubicBezTo>
                            <a:cubicBezTo>
                              <a:pt x="473600" y="2938"/>
                              <a:pt x="496460" y="43896"/>
                              <a:pt x="493603" y="79138"/>
                            </a:cubicBezTo>
                            <a:cubicBezTo>
                              <a:pt x="489793" y="114381"/>
                              <a:pt x="467885" y="145813"/>
                              <a:pt x="445978" y="174388"/>
                            </a:cubicBezTo>
                            <a:cubicBezTo>
                              <a:pt x="404068" y="228681"/>
                              <a:pt x="360253" y="281068"/>
                              <a:pt x="318343" y="334408"/>
                            </a:cubicBezTo>
                            <a:cubicBezTo>
                              <a:pt x="311675" y="342981"/>
                              <a:pt x="301198" y="346791"/>
                              <a:pt x="290720" y="343933"/>
                            </a:cubicBezTo>
                            <a:cubicBezTo>
                              <a:pt x="222140" y="327741"/>
                              <a:pt x="162133" y="284878"/>
                              <a:pt x="104030" y="244873"/>
                            </a:cubicBezTo>
                            <a:cubicBezTo>
                              <a:pt x="99268" y="242968"/>
                              <a:pt x="89743" y="236301"/>
                              <a:pt x="85933" y="232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40"/>
                      <p:cNvSpPr/>
                      <p:nvPr/>
                    </p:nvSpPr>
                    <p:spPr>
                      <a:xfrm>
                        <a:off x="5570452" y="3869994"/>
                        <a:ext cx="411353" cy="466705"/>
                      </a:xfrm>
                      <a:custGeom>
                        <a:avLst/>
                        <a:gdLst/>
                        <a:ahLst/>
                        <a:cxnLst/>
                        <a:rect l="l" t="t" r="r" b="b"/>
                        <a:pathLst>
                          <a:path w="411353" h="466705" extrusionOk="0">
                            <a:moveTo>
                              <a:pt x="78825" y="371488"/>
                            </a:moveTo>
                            <a:cubicBezTo>
                              <a:pt x="96923" y="366726"/>
                              <a:pt x="115973" y="365773"/>
                              <a:pt x="135023" y="362916"/>
                            </a:cubicBezTo>
                            <a:cubicBezTo>
                              <a:pt x="157883" y="360058"/>
                              <a:pt x="179790" y="356248"/>
                              <a:pt x="201698" y="350533"/>
                            </a:cubicBezTo>
                            <a:cubicBezTo>
                              <a:pt x="208365" y="348628"/>
                              <a:pt x="215985" y="346723"/>
                              <a:pt x="221700" y="342913"/>
                            </a:cubicBezTo>
                            <a:cubicBezTo>
                              <a:pt x="248370" y="321006"/>
                              <a:pt x="222652" y="252426"/>
                              <a:pt x="220748" y="224803"/>
                            </a:cubicBezTo>
                            <a:cubicBezTo>
                              <a:pt x="217890" y="179083"/>
                              <a:pt x="220748" y="134316"/>
                              <a:pt x="228368" y="89548"/>
                            </a:cubicBezTo>
                            <a:cubicBezTo>
                              <a:pt x="233130" y="61926"/>
                              <a:pt x="241702" y="27636"/>
                              <a:pt x="266468" y="9538"/>
                            </a:cubicBezTo>
                            <a:cubicBezTo>
                              <a:pt x="293138" y="-9512"/>
                              <a:pt x="321713" y="3823"/>
                              <a:pt x="350288" y="16206"/>
                            </a:cubicBezTo>
                            <a:cubicBezTo>
                              <a:pt x="367433" y="23826"/>
                              <a:pt x="383625" y="33351"/>
                              <a:pt x="395055" y="48591"/>
                            </a:cubicBezTo>
                            <a:cubicBezTo>
                              <a:pt x="411248" y="70498"/>
                              <a:pt x="411248" y="100026"/>
                              <a:pt x="411248" y="127648"/>
                            </a:cubicBezTo>
                            <a:cubicBezTo>
                              <a:pt x="411248" y="182893"/>
                              <a:pt x="412200" y="236233"/>
                              <a:pt x="408390" y="291478"/>
                            </a:cubicBezTo>
                            <a:cubicBezTo>
                              <a:pt x="404580" y="337198"/>
                              <a:pt x="406485" y="382918"/>
                              <a:pt x="408390" y="428638"/>
                            </a:cubicBezTo>
                            <a:cubicBezTo>
                              <a:pt x="408390" y="434353"/>
                              <a:pt x="408390" y="441021"/>
                              <a:pt x="406485" y="445783"/>
                            </a:cubicBezTo>
                            <a:cubicBezTo>
                              <a:pt x="400770" y="461023"/>
                              <a:pt x="379815" y="464833"/>
                              <a:pt x="363623" y="464833"/>
                            </a:cubicBezTo>
                            <a:cubicBezTo>
                              <a:pt x="246465" y="469596"/>
                              <a:pt x="130260" y="463881"/>
                              <a:pt x="13102" y="462928"/>
                            </a:cubicBezTo>
                            <a:cubicBezTo>
                              <a:pt x="10245" y="462928"/>
                              <a:pt x="7387" y="462928"/>
                              <a:pt x="4530" y="461023"/>
                            </a:cubicBezTo>
                            <a:cubicBezTo>
                              <a:pt x="-1185" y="458166"/>
                              <a:pt x="-232" y="450546"/>
                              <a:pt x="720" y="443878"/>
                            </a:cubicBezTo>
                            <a:cubicBezTo>
                              <a:pt x="5483" y="420066"/>
                              <a:pt x="20723" y="399111"/>
                              <a:pt x="40725" y="385776"/>
                            </a:cubicBezTo>
                            <a:cubicBezTo>
                              <a:pt x="50250" y="380061"/>
                              <a:pt x="64537" y="375298"/>
                              <a:pt x="78825" y="3714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40"/>
                      <p:cNvSpPr/>
                      <p:nvPr/>
                    </p:nvSpPr>
                    <p:spPr>
                      <a:xfrm>
                        <a:off x="5613023" y="3299562"/>
                        <a:ext cx="1182040" cy="989200"/>
                      </a:xfrm>
                      <a:custGeom>
                        <a:avLst/>
                        <a:gdLst/>
                        <a:ahLst/>
                        <a:cxnLst/>
                        <a:rect l="l" t="t" r="r" b="b"/>
                        <a:pathLst>
                          <a:path w="1182040" h="989200" extrusionOk="0">
                            <a:moveTo>
                              <a:pt x="46732" y="65620"/>
                            </a:moveTo>
                            <a:cubicBezTo>
                              <a:pt x="80069" y="28472"/>
                              <a:pt x="130552" y="8470"/>
                              <a:pt x="180082" y="2755"/>
                            </a:cubicBezTo>
                            <a:cubicBezTo>
                              <a:pt x="242947" y="-4865"/>
                              <a:pt x="307717" y="3707"/>
                              <a:pt x="366772" y="23710"/>
                            </a:cubicBezTo>
                            <a:cubicBezTo>
                              <a:pt x="456307" y="54190"/>
                              <a:pt x="553462" y="139915"/>
                              <a:pt x="617279" y="209447"/>
                            </a:cubicBezTo>
                            <a:cubicBezTo>
                              <a:pt x="796349" y="403757"/>
                              <a:pt x="993517" y="581875"/>
                              <a:pt x="1153537" y="791425"/>
                            </a:cubicBezTo>
                            <a:cubicBezTo>
                              <a:pt x="1164014" y="805712"/>
                              <a:pt x="1175444" y="820000"/>
                              <a:pt x="1179254" y="837145"/>
                            </a:cubicBezTo>
                            <a:cubicBezTo>
                              <a:pt x="1191637" y="883818"/>
                              <a:pt x="1161157" y="923822"/>
                              <a:pt x="1119247" y="951445"/>
                            </a:cubicBezTo>
                            <a:cubicBezTo>
                              <a:pt x="1078289" y="978115"/>
                              <a:pt x="1026854" y="992402"/>
                              <a:pt x="990659" y="988593"/>
                            </a:cubicBezTo>
                            <a:cubicBezTo>
                              <a:pt x="934462" y="981925"/>
                              <a:pt x="880169" y="958112"/>
                              <a:pt x="834449" y="924775"/>
                            </a:cubicBezTo>
                            <a:cubicBezTo>
                              <a:pt x="762059" y="873340"/>
                              <a:pt x="706814" y="801902"/>
                              <a:pt x="649664" y="735227"/>
                            </a:cubicBezTo>
                            <a:cubicBezTo>
                              <a:pt x="591562" y="668552"/>
                              <a:pt x="527744" y="602830"/>
                              <a:pt x="446782" y="566635"/>
                            </a:cubicBezTo>
                            <a:cubicBezTo>
                              <a:pt x="441067" y="563777"/>
                              <a:pt x="434399" y="561872"/>
                              <a:pt x="428684" y="564730"/>
                            </a:cubicBezTo>
                            <a:cubicBezTo>
                              <a:pt x="422017" y="568540"/>
                              <a:pt x="406777" y="583780"/>
                              <a:pt x="406777" y="591400"/>
                            </a:cubicBezTo>
                            <a:cubicBezTo>
                              <a:pt x="397252" y="693318"/>
                              <a:pt x="455354" y="773327"/>
                              <a:pt x="445829" y="876197"/>
                            </a:cubicBezTo>
                            <a:lnTo>
                              <a:pt x="119122" y="864768"/>
                            </a:lnTo>
                            <a:cubicBezTo>
                              <a:pt x="96262" y="780947"/>
                              <a:pt x="66734" y="704747"/>
                              <a:pt x="59114" y="617118"/>
                            </a:cubicBezTo>
                            <a:cubicBezTo>
                              <a:pt x="50542" y="524725"/>
                              <a:pt x="38159" y="433285"/>
                              <a:pt x="20062" y="342797"/>
                            </a:cubicBezTo>
                            <a:cubicBezTo>
                              <a:pt x="11489" y="298030"/>
                              <a:pt x="1012" y="252310"/>
                              <a:pt x="59" y="205637"/>
                            </a:cubicBezTo>
                            <a:cubicBezTo>
                              <a:pt x="-893" y="159918"/>
                              <a:pt x="9584" y="111340"/>
                              <a:pt x="37207" y="75145"/>
                            </a:cubicBezTo>
                            <a:cubicBezTo>
                              <a:pt x="41017" y="72287"/>
                              <a:pt x="43874" y="68477"/>
                              <a:pt x="46732" y="656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40"/>
                      <p:cNvSpPr/>
                      <p:nvPr/>
                    </p:nvSpPr>
                    <p:spPr>
                      <a:xfrm>
                        <a:off x="5694041" y="3699509"/>
                        <a:ext cx="344688" cy="427279"/>
                      </a:xfrm>
                      <a:custGeom>
                        <a:avLst/>
                        <a:gdLst/>
                        <a:ahLst/>
                        <a:cxnLst/>
                        <a:rect l="l" t="t" r="r" b="b"/>
                        <a:pathLst>
                          <a:path w="344688" h="427279" extrusionOk="0">
                            <a:moveTo>
                              <a:pt x="138116" y="269558"/>
                            </a:moveTo>
                            <a:cubicBezTo>
                              <a:pt x="135259" y="272415"/>
                              <a:pt x="132401" y="276225"/>
                              <a:pt x="130496" y="279083"/>
                            </a:cubicBezTo>
                            <a:cubicBezTo>
                              <a:pt x="106684" y="310515"/>
                              <a:pt x="95254" y="349568"/>
                              <a:pt x="77156" y="384810"/>
                            </a:cubicBezTo>
                            <a:cubicBezTo>
                              <a:pt x="68584" y="401955"/>
                              <a:pt x="57154" y="419100"/>
                              <a:pt x="39056" y="424815"/>
                            </a:cubicBezTo>
                            <a:cubicBezTo>
                              <a:pt x="-17141" y="443865"/>
                              <a:pt x="-5711" y="346710"/>
                              <a:pt x="29531" y="331470"/>
                            </a:cubicBezTo>
                            <a:cubicBezTo>
                              <a:pt x="46676" y="323850"/>
                              <a:pt x="60964" y="323850"/>
                              <a:pt x="73346" y="309563"/>
                            </a:cubicBezTo>
                            <a:cubicBezTo>
                              <a:pt x="85729" y="295275"/>
                              <a:pt x="93349" y="272415"/>
                              <a:pt x="103826" y="257175"/>
                            </a:cubicBezTo>
                            <a:cubicBezTo>
                              <a:pt x="119066" y="235268"/>
                              <a:pt x="136211" y="215265"/>
                              <a:pt x="148594" y="191453"/>
                            </a:cubicBezTo>
                            <a:cubicBezTo>
                              <a:pt x="164786" y="159068"/>
                              <a:pt x="175264" y="124778"/>
                              <a:pt x="186694" y="90488"/>
                            </a:cubicBezTo>
                            <a:cubicBezTo>
                              <a:pt x="196219" y="60960"/>
                              <a:pt x="193361" y="29528"/>
                              <a:pt x="218126" y="7620"/>
                            </a:cubicBezTo>
                            <a:cubicBezTo>
                              <a:pt x="221936" y="3810"/>
                              <a:pt x="227651" y="0"/>
                              <a:pt x="233366" y="0"/>
                            </a:cubicBezTo>
                            <a:cubicBezTo>
                              <a:pt x="242891" y="0"/>
                              <a:pt x="250511" y="8572"/>
                              <a:pt x="254321" y="17145"/>
                            </a:cubicBezTo>
                            <a:cubicBezTo>
                              <a:pt x="273371" y="53340"/>
                              <a:pt x="278134" y="95250"/>
                              <a:pt x="292421" y="134303"/>
                            </a:cubicBezTo>
                            <a:cubicBezTo>
                              <a:pt x="315281" y="195263"/>
                              <a:pt x="353381" y="259080"/>
                              <a:pt x="342904" y="327660"/>
                            </a:cubicBezTo>
                            <a:cubicBezTo>
                              <a:pt x="331474" y="290513"/>
                              <a:pt x="290516" y="271463"/>
                              <a:pt x="268609" y="239078"/>
                            </a:cubicBezTo>
                            <a:cubicBezTo>
                              <a:pt x="258131" y="223838"/>
                              <a:pt x="251464" y="206693"/>
                              <a:pt x="240986" y="191453"/>
                            </a:cubicBezTo>
                            <a:cubicBezTo>
                              <a:pt x="239081" y="189547"/>
                              <a:pt x="237176" y="186690"/>
                              <a:pt x="234319" y="185738"/>
                            </a:cubicBezTo>
                            <a:cubicBezTo>
                              <a:pt x="230509" y="184785"/>
                              <a:pt x="226699" y="187643"/>
                              <a:pt x="222889" y="190500"/>
                            </a:cubicBezTo>
                            <a:cubicBezTo>
                              <a:pt x="195266" y="215265"/>
                              <a:pt x="162881" y="240983"/>
                              <a:pt x="138116" y="269558"/>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40"/>
                      <p:cNvSpPr/>
                      <p:nvPr/>
                    </p:nvSpPr>
                    <p:spPr>
                      <a:xfrm>
                        <a:off x="6493192" y="3188493"/>
                        <a:ext cx="358190" cy="362426"/>
                      </a:xfrm>
                      <a:custGeom>
                        <a:avLst/>
                        <a:gdLst/>
                        <a:ahLst/>
                        <a:cxnLst/>
                        <a:rect l="l" t="t" r="r" b="b"/>
                        <a:pathLst>
                          <a:path w="358190" h="362426" extrusionOk="0">
                            <a:moveTo>
                              <a:pt x="340995" y="300514"/>
                            </a:moveTo>
                            <a:cubicBezTo>
                              <a:pt x="290513" y="290037"/>
                              <a:pt x="238125" y="281464"/>
                              <a:pt x="186690" y="280512"/>
                            </a:cubicBezTo>
                            <a:cubicBezTo>
                              <a:pt x="166688" y="279560"/>
                              <a:pt x="147638" y="275750"/>
                              <a:pt x="134303" y="291942"/>
                            </a:cubicBezTo>
                            <a:cubicBezTo>
                              <a:pt x="120015" y="309087"/>
                              <a:pt x="108585" y="329089"/>
                              <a:pt x="95250" y="346235"/>
                            </a:cubicBezTo>
                            <a:cubicBezTo>
                              <a:pt x="91440" y="350997"/>
                              <a:pt x="86678" y="356712"/>
                              <a:pt x="80963" y="359569"/>
                            </a:cubicBezTo>
                            <a:cubicBezTo>
                              <a:pt x="75248" y="362427"/>
                              <a:pt x="69533" y="362427"/>
                              <a:pt x="63817" y="362427"/>
                            </a:cubicBezTo>
                            <a:cubicBezTo>
                              <a:pt x="40005" y="361475"/>
                              <a:pt x="17145" y="352902"/>
                              <a:pt x="0" y="336710"/>
                            </a:cubicBezTo>
                            <a:cubicBezTo>
                              <a:pt x="2858" y="300514"/>
                              <a:pt x="5715" y="265272"/>
                              <a:pt x="9525" y="229077"/>
                            </a:cubicBezTo>
                            <a:cubicBezTo>
                              <a:pt x="11430" y="207169"/>
                              <a:pt x="14288" y="185262"/>
                              <a:pt x="20955" y="164307"/>
                            </a:cubicBezTo>
                            <a:cubicBezTo>
                              <a:pt x="33338" y="124302"/>
                              <a:pt x="48578" y="95727"/>
                              <a:pt x="70485" y="60485"/>
                            </a:cubicBezTo>
                            <a:cubicBezTo>
                              <a:pt x="77153" y="50007"/>
                              <a:pt x="95250" y="34767"/>
                              <a:pt x="104775" y="27147"/>
                            </a:cubicBezTo>
                            <a:cubicBezTo>
                              <a:pt x="115253" y="18575"/>
                              <a:pt x="126683" y="18575"/>
                              <a:pt x="139065" y="14764"/>
                            </a:cubicBezTo>
                            <a:cubicBezTo>
                              <a:pt x="152400" y="10954"/>
                              <a:pt x="164783" y="5239"/>
                              <a:pt x="178117" y="2382"/>
                            </a:cubicBezTo>
                            <a:cubicBezTo>
                              <a:pt x="232410" y="-8096"/>
                              <a:pt x="293370" y="16669"/>
                              <a:pt x="324803" y="63342"/>
                            </a:cubicBezTo>
                            <a:cubicBezTo>
                              <a:pt x="344805" y="92869"/>
                              <a:pt x="354330" y="129064"/>
                              <a:pt x="357188" y="165260"/>
                            </a:cubicBezTo>
                            <a:cubicBezTo>
                              <a:pt x="361950" y="210979"/>
                              <a:pt x="348615" y="255747"/>
                              <a:pt x="340995" y="3005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40"/>
                      <p:cNvSpPr/>
                      <p:nvPr/>
                    </p:nvSpPr>
                    <p:spPr>
                      <a:xfrm>
                        <a:off x="6416066" y="3180713"/>
                        <a:ext cx="568734" cy="1010128"/>
                      </a:xfrm>
                      <a:custGeom>
                        <a:avLst/>
                        <a:gdLst/>
                        <a:ahLst/>
                        <a:cxnLst/>
                        <a:rect l="l" t="t" r="r" b="b"/>
                        <a:pathLst>
                          <a:path w="568734" h="1010128" extrusionOk="0">
                            <a:moveTo>
                              <a:pt x="110463" y="336869"/>
                            </a:moveTo>
                            <a:cubicBezTo>
                              <a:pt x="109511" y="264479"/>
                              <a:pt x="99986" y="190184"/>
                              <a:pt x="121893" y="120651"/>
                            </a:cubicBezTo>
                            <a:cubicBezTo>
                              <a:pt x="143801" y="51119"/>
                              <a:pt x="209523" y="-10794"/>
                              <a:pt x="280961" y="1589"/>
                            </a:cubicBezTo>
                            <a:cubicBezTo>
                              <a:pt x="306678" y="6351"/>
                              <a:pt x="329538" y="19686"/>
                              <a:pt x="350493" y="34926"/>
                            </a:cubicBezTo>
                            <a:cubicBezTo>
                              <a:pt x="424788" y="87314"/>
                              <a:pt x="483843" y="160656"/>
                              <a:pt x="518133" y="244476"/>
                            </a:cubicBezTo>
                            <a:cubicBezTo>
                              <a:pt x="562901" y="352109"/>
                              <a:pt x="567663" y="471171"/>
                              <a:pt x="568616" y="587376"/>
                            </a:cubicBezTo>
                            <a:cubicBezTo>
                              <a:pt x="569568" y="712154"/>
                              <a:pt x="566711" y="843599"/>
                              <a:pt x="485748" y="937896"/>
                            </a:cubicBezTo>
                            <a:cubicBezTo>
                              <a:pt x="458126" y="970281"/>
                              <a:pt x="417168" y="999809"/>
                              <a:pt x="376211" y="1007429"/>
                            </a:cubicBezTo>
                            <a:cubicBezTo>
                              <a:pt x="325728" y="1016954"/>
                              <a:pt x="275246" y="999809"/>
                              <a:pt x="228573" y="978854"/>
                            </a:cubicBezTo>
                            <a:cubicBezTo>
                              <a:pt x="163803" y="949326"/>
                              <a:pt x="101891" y="910274"/>
                              <a:pt x="47598" y="864554"/>
                            </a:cubicBezTo>
                            <a:cubicBezTo>
                              <a:pt x="-14314" y="813119"/>
                              <a:pt x="-8599" y="797879"/>
                              <a:pt x="23786" y="730251"/>
                            </a:cubicBezTo>
                            <a:cubicBezTo>
                              <a:pt x="81888" y="608331"/>
                              <a:pt x="112368" y="472124"/>
                              <a:pt x="110463" y="3368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40"/>
                      <p:cNvSpPr/>
                      <p:nvPr/>
                    </p:nvSpPr>
                    <p:spPr>
                      <a:xfrm>
                        <a:off x="6730951" y="3375690"/>
                        <a:ext cx="370770" cy="186263"/>
                      </a:xfrm>
                      <a:custGeom>
                        <a:avLst/>
                        <a:gdLst/>
                        <a:ahLst/>
                        <a:cxnLst/>
                        <a:rect l="l" t="t" r="r" b="b"/>
                        <a:pathLst>
                          <a:path w="370770" h="186263" extrusionOk="0">
                            <a:moveTo>
                              <a:pt x="99426" y="182850"/>
                            </a:moveTo>
                            <a:cubicBezTo>
                              <a:pt x="140383" y="174277"/>
                              <a:pt x="177531" y="154275"/>
                              <a:pt x="213726" y="133319"/>
                            </a:cubicBezTo>
                            <a:cubicBezTo>
                              <a:pt x="249921" y="113317"/>
                              <a:pt x="287068" y="92362"/>
                              <a:pt x="328026" y="83790"/>
                            </a:cubicBezTo>
                            <a:cubicBezTo>
                              <a:pt x="341361" y="80932"/>
                              <a:pt x="358506" y="72359"/>
                              <a:pt x="367078" y="61882"/>
                            </a:cubicBezTo>
                            <a:cubicBezTo>
                              <a:pt x="380414" y="44737"/>
                              <a:pt x="354696" y="24734"/>
                              <a:pt x="336598" y="14257"/>
                            </a:cubicBezTo>
                            <a:cubicBezTo>
                              <a:pt x="308976" y="-2888"/>
                              <a:pt x="284211" y="-983"/>
                              <a:pt x="251826" y="1875"/>
                            </a:cubicBezTo>
                            <a:cubicBezTo>
                              <a:pt x="212773" y="5684"/>
                              <a:pt x="173721" y="14257"/>
                              <a:pt x="136573" y="25687"/>
                            </a:cubicBezTo>
                            <a:cubicBezTo>
                              <a:pt x="80376" y="42832"/>
                              <a:pt x="31798" y="71407"/>
                              <a:pt x="6081" y="126652"/>
                            </a:cubicBezTo>
                            <a:cubicBezTo>
                              <a:pt x="-22494" y="187612"/>
                              <a:pt x="56563" y="191422"/>
                              <a:pt x="99426" y="1828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40"/>
                      <p:cNvSpPr/>
                      <p:nvPr/>
                    </p:nvSpPr>
                    <p:spPr>
                      <a:xfrm>
                        <a:off x="5994611" y="3385184"/>
                        <a:ext cx="578590" cy="519112"/>
                      </a:xfrm>
                      <a:custGeom>
                        <a:avLst/>
                        <a:gdLst/>
                        <a:ahLst/>
                        <a:cxnLst/>
                        <a:rect l="l" t="t" r="r" b="b"/>
                        <a:pathLst>
                          <a:path w="578590" h="519112" extrusionOk="0">
                            <a:moveTo>
                              <a:pt x="9948" y="0"/>
                            </a:moveTo>
                            <a:cubicBezTo>
                              <a:pt x="23283" y="5715"/>
                              <a:pt x="36618" y="12383"/>
                              <a:pt x="49953" y="18097"/>
                            </a:cubicBezTo>
                            <a:cubicBezTo>
                              <a:pt x="72813" y="26670"/>
                              <a:pt x="188066" y="99060"/>
                              <a:pt x="199496" y="103822"/>
                            </a:cubicBezTo>
                            <a:lnTo>
                              <a:pt x="578591" y="466725"/>
                            </a:lnTo>
                            <a:lnTo>
                              <a:pt x="548111" y="519113"/>
                            </a:lnTo>
                            <a:cubicBezTo>
                              <a:pt x="447146" y="393383"/>
                              <a:pt x="243311" y="248603"/>
                              <a:pt x="240453" y="246697"/>
                            </a:cubicBezTo>
                            <a:lnTo>
                              <a:pt x="36618" y="146685"/>
                            </a:lnTo>
                            <a:cubicBezTo>
                              <a:pt x="30903" y="143828"/>
                              <a:pt x="27093" y="139065"/>
                              <a:pt x="25188" y="132397"/>
                            </a:cubicBezTo>
                            <a:lnTo>
                              <a:pt x="423" y="21908"/>
                            </a:lnTo>
                            <a:cubicBezTo>
                              <a:pt x="-1482" y="12383"/>
                              <a:pt x="3281" y="3810"/>
                              <a:pt x="9948" y="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40"/>
                      <p:cNvSpPr/>
                      <p:nvPr/>
                    </p:nvSpPr>
                    <p:spPr>
                      <a:xfrm>
                        <a:off x="6631861" y="3130958"/>
                        <a:ext cx="463826" cy="884448"/>
                      </a:xfrm>
                      <a:custGeom>
                        <a:avLst/>
                        <a:gdLst/>
                        <a:ahLst/>
                        <a:cxnLst/>
                        <a:rect l="l" t="t" r="r" b="b"/>
                        <a:pathLst>
                          <a:path w="463826" h="884448" extrusionOk="0">
                            <a:moveTo>
                              <a:pt x="188991" y="615224"/>
                            </a:moveTo>
                            <a:cubicBezTo>
                              <a:pt x="183276" y="591411"/>
                              <a:pt x="176609" y="568551"/>
                              <a:pt x="169941" y="545691"/>
                            </a:cubicBezTo>
                            <a:cubicBezTo>
                              <a:pt x="160416" y="512354"/>
                              <a:pt x="146129" y="479016"/>
                              <a:pt x="136604" y="444726"/>
                            </a:cubicBezTo>
                            <a:cubicBezTo>
                              <a:pt x="129936" y="419961"/>
                              <a:pt x="129936" y="390434"/>
                              <a:pt x="114696" y="368526"/>
                            </a:cubicBezTo>
                            <a:cubicBezTo>
                              <a:pt x="99456" y="345666"/>
                              <a:pt x="70881" y="329474"/>
                              <a:pt x="53736" y="306614"/>
                            </a:cubicBezTo>
                            <a:cubicBezTo>
                              <a:pt x="33734" y="280896"/>
                              <a:pt x="18494" y="251369"/>
                              <a:pt x="8969" y="219936"/>
                            </a:cubicBezTo>
                            <a:cubicBezTo>
                              <a:pt x="-8176" y="161834"/>
                              <a:pt x="-1509" y="95159"/>
                              <a:pt x="35639" y="47534"/>
                            </a:cubicBezTo>
                            <a:cubicBezTo>
                              <a:pt x="54689" y="22769"/>
                              <a:pt x="79454" y="21816"/>
                              <a:pt x="105171" y="10386"/>
                            </a:cubicBezTo>
                            <a:cubicBezTo>
                              <a:pt x="131841" y="-1996"/>
                              <a:pt x="146129" y="-2949"/>
                              <a:pt x="175656" y="5624"/>
                            </a:cubicBezTo>
                            <a:cubicBezTo>
                              <a:pt x="233759" y="22769"/>
                              <a:pt x="282336" y="62774"/>
                              <a:pt x="317579" y="110399"/>
                            </a:cubicBezTo>
                            <a:cubicBezTo>
                              <a:pt x="341391" y="174216"/>
                              <a:pt x="384254" y="228509"/>
                              <a:pt x="404256" y="296136"/>
                            </a:cubicBezTo>
                            <a:cubicBezTo>
                              <a:pt x="424259" y="365669"/>
                              <a:pt x="433784" y="439964"/>
                              <a:pt x="447119" y="511401"/>
                            </a:cubicBezTo>
                            <a:cubicBezTo>
                              <a:pt x="456644" y="562836"/>
                              <a:pt x="466169" y="614271"/>
                              <a:pt x="463311" y="666659"/>
                            </a:cubicBezTo>
                            <a:cubicBezTo>
                              <a:pt x="459501" y="733334"/>
                              <a:pt x="424259" y="819059"/>
                              <a:pt x="370919" y="861921"/>
                            </a:cubicBezTo>
                            <a:cubicBezTo>
                              <a:pt x="349964" y="879066"/>
                              <a:pt x="320436" y="889544"/>
                              <a:pt x="293766" y="881924"/>
                            </a:cubicBezTo>
                            <a:cubicBezTo>
                              <a:pt x="268049" y="875256"/>
                              <a:pt x="248046" y="853349"/>
                              <a:pt x="237569" y="828584"/>
                            </a:cubicBezTo>
                            <a:cubicBezTo>
                              <a:pt x="226139" y="803819"/>
                              <a:pt x="222329" y="777149"/>
                              <a:pt x="217566" y="751431"/>
                            </a:cubicBezTo>
                            <a:cubicBezTo>
                              <a:pt x="209946" y="705711"/>
                              <a:pt x="199469" y="659991"/>
                              <a:pt x="188991" y="615224"/>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40"/>
                      <p:cNvSpPr/>
                      <p:nvPr/>
                    </p:nvSpPr>
                    <p:spPr>
                      <a:xfrm>
                        <a:off x="6038174" y="3375286"/>
                        <a:ext cx="1010217" cy="642379"/>
                      </a:xfrm>
                      <a:custGeom>
                        <a:avLst/>
                        <a:gdLst/>
                        <a:ahLst/>
                        <a:cxnLst/>
                        <a:rect l="l" t="t" r="r" b="b"/>
                        <a:pathLst>
                          <a:path w="1010217" h="642379" extrusionOk="0">
                            <a:moveTo>
                              <a:pt x="675" y="73716"/>
                            </a:moveTo>
                            <a:cubicBezTo>
                              <a:pt x="1628" y="65144"/>
                              <a:pt x="3533" y="57524"/>
                              <a:pt x="6390" y="52761"/>
                            </a:cubicBezTo>
                            <a:cubicBezTo>
                              <a:pt x="14010" y="41331"/>
                              <a:pt x="28298" y="36569"/>
                              <a:pt x="41633" y="31806"/>
                            </a:cubicBezTo>
                            <a:cubicBezTo>
                              <a:pt x="81638" y="19424"/>
                              <a:pt x="121643" y="9899"/>
                              <a:pt x="162600" y="2279"/>
                            </a:cubicBezTo>
                            <a:cubicBezTo>
                              <a:pt x="171173" y="374"/>
                              <a:pt x="179745" y="-579"/>
                              <a:pt x="188318" y="374"/>
                            </a:cubicBezTo>
                            <a:cubicBezTo>
                              <a:pt x="199748" y="2279"/>
                              <a:pt x="209273" y="9899"/>
                              <a:pt x="218798" y="16566"/>
                            </a:cubicBezTo>
                            <a:cubicBezTo>
                              <a:pt x="248325" y="41331"/>
                              <a:pt x="265470" y="75621"/>
                              <a:pt x="294045" y="99434"/>
                            </a:cubicBezTo>
                            <a:cubicBezTo>
                              <a:pt x="331193" y="130866"/>
                              <a:pt x="376913" y="152774"/>
                              <a:pt x="420728" y="174681"/>
                            </a:cubicBezTo>
                            <a:cubicBezTo>
                              <a:pt x="474068" y="200399"/>
                              <a:pt x="521693" y="228021"/>
                              <a:pt x="577890" y="248976"/>
                            </a:cubicBezTo>
                            <a:cubicBezTo>
                              <a:pt x="650280" y="278504"/>
                              <a:pt x="725528" y="298506"/>
                              <a:pt x="798870" y="324224"/>
                            </a:cubicBezTo>
                            <a:cubicBezTo>
                              <a:pt x="842685" y="339464"/>
                              <a:pt x="886500" y="354704"/>
                              <a:pt x="924600" y="380421"/>
                            </a:cubicBezTo>
                            <a:cubicBezTo>
                              <a:pt x="962700" y="406139"/>
                              <a:pt x="996038" y="443286"/>
                              <a:pt x="1006515" y="488054"/>
                            </a:cubicBezTo>
                            <a:cubicBezTo>
                              <a:pt x="1017945" y="532821"/>
                              <a:pt x="1002705" y="585209"/>
                              <a:pt x="963653" y="610926"/>
                            </a:cubicBezTo>
                            <a:cubicBezTo>
                              <a:pt x="920790" y="638549"/>
                              <a:pt x="924600" y="651884"/>
                              <a:pt x="877928" y="634739"/>
                            </a:cubicBezTo>
                            <a:cubicBezTo>
                              <a:pt x="821730" y="614736"/>
                              <a:pt x="707430" y="562349"/>
                              <a:pt x="654090" y="534726"/>
                            </a:cubicBezTo>
                            <a:cubicBezTo>
                              <a:pt x="561698" y="486149"/>
                              <a:pt x="470258" y="434714"/>
                              <a:pt x="379770" y="381374"/>
                            </a:cubicBezTo>
                            <a:cubicBezTo>
                              <a:pt x="297855" y="332796"/>
                              <a:pt x="214988" y="262311"/>
                              <a:pt x="127358" y="225164"/>
                            </a:cubicBezTo>
                            <a:cubicBezTo>
                              <a:pt x="92115" y="209924"/>
                              <a:pt x="32108" y="187064"/>
                              <a:pt x="12105" y="151821"/>
                            </a:cubicBezTo>
                            <a:cubicBezTo>
                              <a:pt x="4485" y="136581"/>
                              <a:pt x="-2182" y="99434"/>
                              <a:pt x="675" y="73716"/>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40"/>
                      <p:cNvSpPr/>
                      <p:nvPr/>
                    </p:nvSpPr>
                    <p:spPr>
                      <a:xfrm>
                        <a:off x="5866447" y="2946245"/>
                        <a:ext cx="115252" cy="213196"/>
                      </a:xfrm>
                      <a:custGeom>
                        <a:avLst/>
                        <a:gdLst/>
                        <a:ahLst/>
                        <a:cxnLst/>
                        <a:rect l="l" t="t" r="r" b="b"/>
                        <a:pathLst>
                          <a:path w="115252" h="213196" extrusionOk="0">
                            <a:moveTo>
                              <a:pt x="100965" y="789"/>
                            </a:moveTo>
                            <a:lnTo>
                              <a:pt x="952" y="96992"/>
                            </a:lnTo>
                            <a:cubicBezTo>
                              <a:pt x="0" y="97944"/>
                              <a:pt x="0" y="98897"/>
                              <a:pt x="0" y="99849"/>
                            </a:cubicBezTo>
                            <a:lnTo>
                              <a:pt x="13335" y="201767"/>
                            </a:lnTo>
                            <a:cubicBezTo>
                              <a:pt x="13335" y="203672"/>
                              <a:pt x="15240" y="204624"/>
                              <a:pt x="16192" y="204624"/>
                            </a:cubicBezTo>
                            <a:lnTo>
                              <a:pt x="111443" y="213197"/>
                            </a:lnTo>
                            <a:cubicBezTo>
                              <a:pt x="113348" y="213197"/>
                              <a:pt x="115252" y="211292"/>
                              <a:pt x="115252" y="209386"/>
                            </a:cubicBezTo>
                            <a:lnTo>
                              <a:pt x="106680" y="2694"/>
                            </a:lnTo>
                            <a:cubicBezTo>
                              <a:pt x="106680" y="789"/>
                              <a:pt x="102870" y="-1116"/>
                              <a:pt x="100965" y="7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40"/>
                      <p:cNvSpPr/>
                      <p:nvPr/>
                    </p:nvSpPr>
                    <p:spPr>
                      <a:xfrm>
                        <a:off x="5873693" y="2955530"/>
                        <a:ext cx="244367" cy="201651"/>
                      </a:xfrm>
                      <a:custGeom>
                        <a:avLst/>
                        <a:gdLst/>
                        <a:ahLst/>
                        <a:cxnLst/>
                        <a:rect l="l" t="t" r="r" b="b"/>
                        <a:pathLst>
                          <a:path w="244367" h="201651" extrusionOk="0">
                            <a:moveTo>
                              <a:pt x="244214" y="108662"/>
                            </a:moveTo>
                            <a:cubicBezTo>
                              <a:pt x="243262" y="106757"/>
                              <a:pt x="242309" y="104852"/>
                              <a:pt x="240404" y="102947"/>
                            </a:cubicBezTo>
                            <a:cubicBezTo>
                              <a:pt x="232784" y="96280"/>
                              <a:pt x="224212" y="91517"/>
                              <a:pt x="214687" y="88660"/>
                            </a:cubicBezTo>
                            <a:cubicBezTo>
                              <a:pt x="195637" y="82945"/>
                              <a:pt x="176587" y="78182"/>
                              <a:pt x="156584" y="76277"/>
                            </a:cubicBezTo>
                            <a:cubicBezTo>
                              <a:pt x="148964" y="75325"/>
                              <a:pt x="141344" y="75325"/>
                              <a:pt x="134677" y="75325"/>
                            </a:cubicBezTo>
                            <a:cubicBezTo>
                              <a:pt x="130867" y="75325"/>
                              <a:pt x="127057" y="75325"/>
                              <a:pt x="124199" y="75325"/>
                            </a:cubicBezTo>
                            <a:cubicBezTo>
                              <a:pt x="121342" y="75325"/>
                              <a:pt x="116579" y="77230"/>
                              <a:pt x="113722" y="74372"/>
                            </a:cubicBezTo>
                            <a:cubicBezTo>
                              <a:pt x="111817" y="71515"/>
                              <a:pt x="111817" y="61037"/>
                              <a:pt x="111817" y="58180"/>
                            </a:cubicBezTo>
                            <a:cubicBezTo>
                              <a:pt x="110864" y="46750"/>
                              <a:pt x="109912" y="35320"/>
                              <a:pt x="109912" y="23890"/>
                            </a:cubicBezTo>
                            <a:cubicBezTo>
                              <a:pt x="109912" y="18175"/>
                              <a:pt x="109912" y="11507"/>
                              <a:pt x="108959" y="5792"/>
                            </a:cubicBezTo>
                            <a:cubicBezTo>
                              <a:pt x="108007" y="77"/>
                              <a:pt x="100387" y="-1828"/>
                              <a:pt x="96577" y="1982"/>
                            </a:cubicBezTo>
                            <a:cubicBezTo>
                              <a:pt x="93719" y="4840"/>
                              <a:pt x="90862" y="7697"/>
                              <a:pt x="88004" y="11507"/>
                            </a:cubicBezTo>
                            <a:cubicBezTo>
                              <a:pt x="83242" y="16270"/>
                              <a:pt x="78479" y="20080"/>
                              <a:pt x="73717" y="24842"/>
                            </a:cubicBezTo>
                            <a:cubicBezTo>
                              <a:pt x="66097" y="32462"/>
                              <a:pt x="58477" y="39130"/>
                              <a:pt x="50857" y="46750"/>
                            </a:cubicBezTo>
                            <a:cubicBezTo>
                              <a:pt x="36569" y="60085"/>
                              <a:pt x="15614" y="78182"/>
                              <a:pt x="2279" y="92470"/>
                            </a:cubicBezTo>
                            <a:cubicBezTo>
                              <a:pt x="-1531" y="96280"/>
                              <a:pt x="374" y="98185"/>
                              <a:pt x="1327" y="103900"/>
                            </a:cubicBezTo>
                            <a:cubicBezTo>
                              <a:pt x="2279" y="106757"/>
                              <a:pt x="6089" y="107710"/>
                              <a:pt x="6089" y="109615"/>
                            </a:cubicBezTo>
                            <a:cubicBezTo>
                              <a:pt x="7042" y="116282"/>
                              <a:pt x="7994" y="122950"/>
                              <a:pt x="8947" y="129617"/>
                            </a:cubicBezTo>
                            <a:cubicBezTo>
                              <a:pt x="10852" y="145810"/>
                              <a:pt x="12757" y="161050"/>
                              <a:pt x="14662" y="177242"/>
                            </a:cubicBezTo>
                            <a:cubicBezTo>
                              <a:pt x="15614" y="182957"/>
                              <a:pt x="16567" y="189625"/>
                              <a:pt x="16567" y="195340"/>
                            </a:cubicBezTo>
                            <a:cubicBezTo>
                              <a:pt x="17519" y="200102"/>
                              <a:pt x="22282" y="202960"/>
                              <a:pt x="26092" y="201055"/>
                            </a:cubicBezTo>
                            <a:cubicBezTo>
                              <a:pt x="60382" y="187720"/>
                              <a:pt x="94672" y="173432"/>
                              <a:pt x="128962" y="160097"/>
                            </a:cubicBezTo>
                            <a:cubicBezTo>
                              <a:pt x="152774" y="150572"/>
                              <a:pt x="176587" y="141047"/>
                              <a:pt x="201352" y="131522"/>
                            </a:cubicBezTo>
                            <a:cubicBezTo>
                              <a:pt x="208972" y="127712"/>
                              <a:pt x="247072" y="117235"/>
                              <a:pt x="244214" y="1086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2" name="Google Shape;652;p40"/>
                      <p:cNvSpPr/>
                      <p:nvPr/>
                    </p:nvSpPr>
                    <p:spPr>
                      <a:xfrm>
                        <a:off x="5890260" y="3049905"/>
                        <a:ext cx="299085" cy="494347"/>
                      </a:xfrm>
                      <a:custGeom>
                        <a:avLst/>
                        <a:gdLst/>
                        <a:ahLst/>
                        <a:cxnLst/>
                        <a:rect l="l" t="t" r="r" b="b"/>
                        <a:pathLst>
                          <a:path w="299085" h="494347" extrusionOk="0">
                            <a:moveTo>
                              <a:pt x="0" y="7620"/>
                            </a:moveTo>
                            <a:lnTo>
                              <a:pt x="236220" y="0"/>
                            </a:lnTo>
                            <a:lnTo>
                              <a:pt x="299085" y="494347"/>
                            </a:lnTo>
                            <a:lnTo>
                              <a:pt x="68580" y="49244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3" name="Google Shape;653;p40"/>
                      <p:cNvSpPr/>
                      <p:nvPr/>
                    </p:nvSpPr>
                    <p:spPr>
                      <a:xfrm>
                        <a:off x="5866258" y="3041293"/>
                        <a:ext cx="97344" cy="502259"/>
                      </a:xfrm>
                      <a:custGeom>
                        <a:avLst/>
                        <a:gdLst/>
                        <a:ahLst/>
                        <a:cxnLst/>
                        <a:rect l="l" t="t" r="r" b="b"/>
                        <a:pathLst>
                          <a:path w="97344" h="502259" extrusionOk="0">
                            <a:moveTo>
                              <a:pt x="3999" y="991"/>
                            </a:moveTo>
                            <a:cubicBezTo>
                              <a:pt x="13524" y="11469"/>
                              <a:pt x="25907" y="17184"/>
                              <a:pt x="40194" y="16231"/>
                            </a:cubicBezTo>
                            <a:cubicBezTo>
                              <a:pt x="41147" y="16231"/>
                              <a:pt x="43052" y="17184"/>
                              <a:pt x="43052" y="18136"/>
                            </a:cubicBezTo>
                            <a:lnTo>
                              <a:pt x="97344" y="499149"/>
                            </a:lnTo>
                            <a:cubicBezTo>
                              <a:pt x="97344" y="501054"/>
                              <a:pt x="95439" y="502959"/>
                              <a:pt x="93534" y="502006"/>
                            </a:cubicBezTo>
                            <a:lnTo>
                              <a:pt x="50672" y="486766"/>
                            </a:lnTo>
                            <a:cubicBezTo>
                              <a:pt x="49719" y="486766"/>
                              <a:pt x="48767" y="485813"/>
                              <a:pt x="48767" y="484861"/>
                            </a:cubicBezTo>
                            <a:lnTo>
                              <a:pt x="189" y="2896"/>
                            </a:lnTo>
                            <a:cubicBezTo>
                              <a:pt x="-763" y="38"/>
                              <a:pt x="2094" y="-914"/>
                              <a:pt x="3999" y="9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4" name="Google Shape;654;p40"/>
                      <p:cNvSpPr/>
                      <p:nvPr/>
                    </p:nvSpPr>
                    <p:spPr>
                      <a:xfrm>
                        <a:off x="5879185" y="3019425"/>
                        <a:ext cx="125374" cy="49530"/>
                      </a:xfrm>
                      <a:custGeom>
                        <a:avLst/>
                        <a:gdLst/>
                        <a:ahLst/>
                        <a:cxnLst/>
                        <a:rect l="l" t="t" r="r" b="b"/>
                        <a:pathLst>
                          <a:path w="125374" h="49530" extrusionOk="0">
                            <a:moveTo>
                              <a:pt x="9169" y="49530"/>
                            </a:moveTo>
                            <a:cubicBezTo>
                              <a:pt x="5359" y="49530"/>
                              <a:pt x="1549" y="47625"/>
                              <a:pt x="597" y="43815"/>
                            </a:cubicBezTo>
                            <a:cubicBezTo>
                              <a:pt x="-1308" y="39053"/>
                              <a:pt x="1549" y="33338"/>
                              <a:pt x="6312" y="31432"/>
                            </a:cubicBezTo>
                            <a:lnTo>
                              <a:pt x="17742" y="26670"/>
                            </a:lnTo>
                            <a:cubicBezTo>
                              <a:pt x="46317" y="15240"/>
                              <a:pt x="85369" y="0"/>
                              <a:pt x="114897" y="0"/>
                            </a:cubicBezTo>
                            <a:cubicBezTo>
                              <a:pt x="114897" y="0"/>
                              <a:pt x="115849" y="0"/>
                              <a:pt x="115849" y="0"/>
                            </a:cubicBezTo>
                            <a:cubicBezTo>
                              <a:pt x="121564" y="0"/>
                              <a:pt x="125374" y="4763"/>
                              <a:pt x="125374" y="9525"/>
                            </a:cubicBezTo>
                            <a:cubicBezTo>
                              <a:pt x="125374" y="14288"/>
                              <a:pt x="120612" y="19050"/>
                              <a:pt x="115849" y="19050"/>
                            </a:cubicBezTo>
                            <a:cubicBezTo>
                              <a:pt x="115849" y="19050"/>
                              <a:pt x="115849" y="19050"/>
                              <a:pt x="114897" y="19050"/>
                            </a:cubicBezTo>
                            <a:cubicBezTo>
                              <a:pt x="89179" y="19050"/>
                              <a:pt x="52032" y="33338"/>
                              <a:pt x="25362" y="44768"/>
                            </a:cubicBezTo>
                            <a:lnTo>
                              <a:pt x="13932" y="49530"/>
                            </a:lnTo>
                            <a:cubicBezTo>
                              <a:pt x="11074" y="48578"/>
                              <a:pt x="10122" y="49530"/>
                              <a:pt x="9169" y="49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40"/>
                      <p:cNvSpPr/>
                      <p:nvPr/>
                    </p:nvSpPr>
                    <p:spPr>
                      <a:xfrm>
                        <a:off x="5339011" y="3343609"/>
                        <a:ext cx="1610428" cy="985895"/>
                      </a:xfrm>
                      <a:custGeom>
                        <a:avLst/>
                        <a:gdLst/>
                        <a:ahLst/>
                        <a:cxnLst/>
                        <a:rect l="l" t="t" r="r" b="b"/>
                        <a:pathLst>
                          <a:path w="1610428" h="985895" extrusionOk="0">
                            <a:moveTo>
                              <a:pt x="527436" y="3475"/>
                            </a:moveTo>
                            <a:cubicBezTo>
                              <a:pt x="497908" y="9190"/>
                              <a:pt x="470286" y="20620"/>
                              <a:pt x="445521" y="37765"/>
                            </a:cubicBezTo>
                            <a:cubicBezTo>
                              <a:pt x="420756" y="54910"/>
                              <a:pt x="405516" y="79675"/>
                              <a:pt x="384561" y="100630"/>
                            </a:cubicBezTo>
                            <a:cubicBezTo>
                              <a:pt x="361701" y="123490"/>
                              <a:pt x="333126" y="140635"/>
                              <a:pt x="312171" y="166353"/>
                            </a:cubicBezTo>
                            <a:cubicBezTo>
                              <a:pt x="288358" y="194928"/>
                              <a:pt x="272166" y="234933"/>
                              <a:pt x="254068" y="267318"/>
                            </a:cubicBezTo>
                            <a:lnTo>
                              <a:pt x="1656" y="724518"/>
                            </a:lnTo>
                            <a:cubicBezTo>
                              <a:pt x="-2154" y="732138"/>
                              <a:pt x="703" y="741663"/>
                              <a:pt x="9276" y="745473"/>
                            </a:cubicBezTo>
                            <a:cubicBezTo>
                              <a:pt x="45471" y="759760"/>
                              <a:pt x="132148" y="798813"/>
                              <a:pt x="146436" y="801671"/>
                            </a:cubicBezTo>
                            <a:cubicBezTo>
                              <a:pt x="195013" y="813100"/>
                              <a:pt x="240733" y="822625"/>
                              <a:pt x="285501" y="842628"/>
                            </a:cubicBezTo>
                            <a:cubicBezTo>
                              <a:pt x="304551" y="851200"/>
                              <a:pt x="327411" y="846438"/>
                              <a:pt x="341698" y="830246"/>
                            </a:cubicBezTo>
                            <a:cubicBezTo>
                              <a:pt x="362653" y="805480"/>
                              <a:pt x="380751" y="780715"/>
                              <a:pt x="395038" y="750235"/>
                            </a:cubicBezTo>
                            <a:cubicBezTo>
                              <a:pt x="414088" y="708325"/>
                              <a:pt x="435996" y="668321"/>
                              <a:pt x="464571" y="632125"/>
                            </a:cubicBezTo>
                            <a:cubicBezTo>
                              <a:pt x="506481" y="579738"/>
                              <a:pt x="538866" y="525446"/>
                              <a:pt x="571251" y="466390"/>
                            </a:cubicBezTo>
                            <a:cubicBezTo>
                              <a:pt x="594111" y="425433"/>
                              <a:pt x="614113" y="514015"/>
                              <a:pt x="624591" y="531160"/>
                            </a:cubicBezTo>
                            <a:cubicBezTo>
                              <a:pt x="653166" y="577833"/>
                              <a:pt x="693171" y="621648"/>
                              <a:pt x="729366" y="662605"/>
                            </a:cubicBezTo>
                            <a:cubicBezTo>
                              <a:pt x="880813" y="836913"/>
                              <a:pt x="1165611" y="1052178"/>
                              <a:pt x="1413261" y="966453"/>
                            </a:cubicBezTo>
                            <a:cubicBezTo>
                              <a:pt x="1465648" y="948355"/>
                              <a:pt x="1514226" y="913113"/>
                              <a:pt x="1547563" y="870250"/>
                            </a:cubicBezTo>
                            <a:cubicBezTo>
                              <a:pt x="1585663" y="822625"/>
                              <a:pt x="1601856" y="759760"/>
                              <a:pt x="1610428" y="699753"/>
                            </a:cubicBezTo>
                            <a:cubicBezTo>
                              <a:pt x="1537086" y="679750"/>
                              <a:pt x="1458028" y="657843"/>
                              <a:pt x="1395163" y="614980"/>
                            </a:cubicBezTo>
                            <a:cubicBezTo>
                              <a:pt x="1362778" y="592121"/>
                              <a:pt x="1330393" y="569260"/>
                              <a:pt x="1298008" y="546400"/>
                            </a:cubicBezTo>
                            <a:cubicBezTo>
                              <a:pt x="1281816" y="534971"/>
                              <a:pt x="1265623" y="523540"/>
                              <a:pt x="1248478" y="512110"/>
                            </a:cubicBezTo>
                            <a:cubicBezTo>
                              <a:pt x="1243716" y="509253"/>
                              <a:pt x="1202758" y="486393"/>
                              <a:pt x="1202758" y="482583"/>
                            </a:cubicBezTo>
                            <a:cubicBezTo>
                              <a:pt x="1201806" y="493060"/>
                              <a:pt x="1190376" y="502585"/>
                              <a:pt x="1179898" y="501633"/>
                            </a:cubicBezTo>
                            <a:cubicBezTo>
                              <a:pt x="1162753" y="499728"/>
                              <a:pt x="1164658" y="483535"/>
                              <a:pt x="1156086" y="473058"/>
                            </a:cubicBezTo>
                            <a:cubicBezTo>
                              <a:pt x="1142751" y="455913"/>
                              <a:pt x="1124653" y="439720"/>
                              <a:pt x="1109413" y="424480"/>
                            </a:cubicBezTo>
                            <a:cubicBezTo>
                              <a:pt x="989398" y="303513"/>
                              <a:pt x="869383" y="184450"/>
                              <a:pt x="734128" y="78723"/>
                            </a:cubicBezTo>
                            <a:cubicBezTo>
                              <a:pt x="698886" y="51100"/>
                              <a:pt x="661738" y="23478"/>
                              <a:pt x="618876" y="9190"/>
                            </a:cubicBezTo>
                            <a:cubicBezTo>
                              <a:pt x="590301" y="-1287"/>
                              <a:pt x="557916" y="-2240"/>
                              <a:pt x="527436" y="34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40"/>
                      <p:cNvSpPr/>
                      <p:nvPr/>
                    </p:nvSpPr>
                    <p:spPr>
                      <a:xfrm>
                        <a:off x="6018847" y="3828903"/>
                        <a:ext cx="197687" cy="261131"/>
                      </a:xfrm>
                      <a:custGeom>
                        <a:avLst/>
                        <a:gdLst/>
                        <a:ahLst/>
                        <a:cxnLst/>
                        <a:rect l="l" t="t" r="r" b="b"/>
                        <a:pathLst>
                          <a:path w="197687" h="261131" extrusionOk="0">
                            <a:moveTo>
                              <a:pt x="187643" y="261132"/>
                            </a:moveTo>
                            <a:cubicBezTo>
                              <a:pt x="185738" y="261132"/>
                              <a:pt x="182880" y="260179"/>
                              <a:pt x="181928" y="259227"/>
                            </a:cubicBezTo>
                            <a:cubicBezTo>
                              <a:pt x="113348" y="202077"/>
                              <a:pt x="31433" y="122067"/>
                              <a:pt x="2858" y="17292"/>
                            </a:cubicBezTo>
                            <a:cubicBezTo>
                              <a:pt x="953" y="15387"/>
                              <a:pt x="0" y="12529"/>
                              <a:pt x="0" y="10625"/>
                            </a:cubicBezTo>
                            <a:cubicBezTo>
                              <a:pt x="0" y="4909"/>
                              <a:pt x="3810" y="1100"/>
                              <a:pt x="9525" y="147"/>
                            </a:cubicBezTo>
                            <a:cubicBezTo>
                              <a:pt x="14288" y="-806"/>
                              <a:pt x="19050" y="3004"/>
                              <a:pt x="20003" y="7767"/>
                            </a:cubicBezTo>
                            <a:cubicBezTo>
                              <a:pt x="45720" y="109684"/>
                              <a:pt x="126683" y="187790"/>
                              <a:pt x="194310" y="244940"/>
                            </a:cubicBezTo>
                            <a:cubicBezTo>
                              <a:pt x="198120" y="248750"/>
                              <a:pt x="199073" y="254465"/>
                              <a:pt x="195263" y="258275"/>
                            </a:cubicBezTo>
                            <a:cubicBezTo>
                              <a:pt x="192405" y="260179"/>
                              <a:pt x="189548" y="261132"/>
                              <a:pt x="187643" y="261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40"/>
                      <p:cNvSpPr/>
                      <p:nvPr/>
                    </p:nvSpPr>
                    <p:spPr>
                      <a:xfrm>
                        <a:off x="6372188" y="2835567"/>
                        <a:ext cx="449615" cy="446748"/>
                      </a:xfrm>
                      <a:custGeom>
                        <a:avLst/>
                        <a:gdLst/>
                        <a:ahLst/>
                        <a:cxnLst/>
                        <a:rect l="l" t="t" r="r" b="b"/>
                        <a:pathLst>
                          <a:path w="449615" h="446748" extrusionOk="0">
                            <a:moveTo>
                              <a:pt x="274356" y="62890"/>
                            </a:moveTo>
                            <a:cubicBezTo>
                              <a:pt x="240066" y="24790"/>
                              <a:pt x="195299" y="-927"/>
                              <a:pt x="133386" y="26"/>
                            </a:cubicBezTo>
                            <a:cubicBezTo>
                              <a:pt x="90524" y="26"/>
                              <a:pt x="44803" y="20028"/>
                              <a:pt x="18133" y="55270"/>
                            </a:cubicBezTo>
                            <a:cubicBezTo>
                              <a:pt x="-6631" y="87655"/>
                              <a:pt x="-2822" y="133376"/>
                              <a:pt x="10514" y="171476"/>
                            </a:cubicBezTo>
                            <a:cubicBezTo>
                              <a:pt x="24801" y="212433"/>
                              <a:pt x="49566" y="248628"/>
                              <a:pt x="73378" y="284823"/>
                            </a:cubicBezTo>
                            <a:cubicBezTo>
                              <a:pt x="81951" y="298158"/>
                              <a:pt x="92428" y="312445"/>
                              <a:pt x="106716" y="319113"/>
                            </a:cubicBezTo>
                            <a:cubicBezTo>
                              <a:pt x="119099" y="324828"/>
                              <a:pt x="134339" y="325780"/>
                              <a:pt x="147674" y="323876"/>
                            </a:cubicBezTo>
                            <a:cubicBezTo>
                              <a:pt x="161008" y="322923"/>
                              <a:pt x="174344" y="320065"/>
                              <a:pt x="186726" y="316255"/>
                            </a:cubicBezTo>
                            <a:cubicBezTo>
                              <a:pt x="212444" y="308636"/>
                              <a:pt x="220064" y="314351"/>
                              <a:pt x="232446" y="335305"/>
                            </a:cubicBezTo>
                            <a:cubicBezTo>
                              <a:pt x="240066" y="347688"/>
                              <a:pt x="247686" y="361976"/>
                              <a:pt x="253401" y="375311"/>
                            </a:cubicBezTo>
                            <a:cubicBezTo>
                              <a:pt x="262926" y="401028"/>
                              <a:pt x="279119" y="424840"/>
                              <a:pt x="250544" y="446748"/>
                            </a:cubicBezTo>
                            <a:cubicBezTo>
                              <a:pt x="320076" y="429603"/>
                              <a:pt x="387704" y="402933"/>
                              <a:pt x="449616" y="366738"/>
                            </a:cubicBezTo>
                            <a:cubicBezTo>
                              <a:pt x="427708" y="361023"/>
                              <a:pt x="415326" y="340068"/>
                              <a:pt x="404849" y="320065"/>
                            </a:cubicBezTo>
                            <a:cubicBezTo>
                              <a:pt x="366749" y="243865"/>
                              <a:pt x="337221" y="132423"/>
                              <a:pt x="274356" y="62890"/>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40"/>
                      <p:cNvSpPr/>
                      <p:nvPr/>
                    </p:nvSpPr>
                    <p:spPr>
                      <a:xfrm>
                        <a:off x="6577562" y="3124182"/>
                        <a:ext cx="523325" cy="434357"/>
                      </a:xfrm>
                      <a:custGeom>
                        <a:avLst/>
                        <a:gdLst/>
                        <a:ahLst/>
                        <a:cxnLst/>
                        <a:rect l="l" t="t" r="r" b="b"/>
                        <a:pathLst>
                          <a:path w="523325" h="434357" extrusionOk="0">
                            <a:moveTo>
                              <a:pt x="199475" y="18"/>
                            </a:moveTo>
                            <a:cubicBezTo>
                              <a:pt x="233765" y="18"/>
                              <a:pt x="268055" y="12400"/>
                              <a:pt x="297583" y="29545"/>
                            </a:cubicBezTo>
                            <a:cubicBezTo>
                              <a:pt x="312823" y="38118"/>
                              <a:pt x="327110" y="47643"/>
                              <a:pt x="341398" y="58120"/>
                            </a:cubicBezTo>
                            <a:cubicBezTo>
                              <a:pt x="382355" y="89553"/>
                              <a:pt x="415693" y="128605"/>
                              <a:pt x="445220" y="170515"/>
                            </a:cubicBezTo>
                            <a:cubicBezTo>
                              <a:pt x="460460" y="191470"/>
                              <a:pt x="473795" y="214330"/>
                              <a:pt x="488083" y="236238"/>
                            </a:cubicBezTo>
                            <a:cubicBezTo>
                              <a:pt x="494750" y="247668"/>
                              <a:pt x="501418" y="259098"/>
                              <a:pt x="508085" y="270528"/>
                            </a:cubicBezTo>
                            <a:cubicBezTo>
                              <a:pt x="510943" y="276243"/>
                              <a:pt x="514753" y="281958"/>
                              <a:pt x="517610" y="287673"/>
                            </a:cubicBezTo>
                            <a:cubicBezTo>
                              <a:pt x="518563" y="289578"/>
                              <a:pt x="520468" y="292436"/>
                              <a:pt x="521420" y="294340"/>
                            </a:cubicBezTo>
                            <a:cubicBezTo>
                              <a:pt x="522373" y="295293"/>
                              <a:pt x="522373" y="297198"/>
                              <a:pt x="523325" y="298150"/>
                            </a:cubicBezTo>
                            <a:cubicBezTo>
                              <a:pt x="523325" y="299103"/>
                              <a:pt x="523325" y="301008"/>
                              <a:pt x="523325" y="301961"/>
                            </a:cubicBezTo>
                            <a:cubicBezTo>
                              <a:pt x="520468" y="299103"/>
                              <a:pt x="517610" y="295293"/>
                              <a:pt x="514753" y="292436"/>
                            </a:cubicBezTo>
                            <a:cubicBezTo>
                              <a:pt x="511895" y="289578"/>
                              <a:pt x="509990" y="287673"/>
                              <a:pt x="507133" y="285768"/>
                            </a:cubicBezTo>
                            <a:cubicBezTo>
                              <a:pt x="503323" y="282911"/>
                              <a:pt x="498560" y="281005"/>
                              <a:pt x="493798" y="281005"/>
                            </a:cubicBezTo>
                            <a:cubicBezTo>
                              <a:pt x="477605" y="279100"/>
                              <a:pt x="460460" y="277196"/>
                              <a:pt x="443315" y="281005"/>
                            </a:cubicBezTo>
                            <a:cubicBezTo>
                              <a:pt x="431885" y="282911"/>
                              <a:pt x="420455" y="287673"/>
                              <a:pt x="409025" y="291483"/>
                            </a:cubicBezTo>
                            <a:cubicBezTo>
                              <a:pt x="398548" y="295293"/>
                              <a:pt x="388070" y="296246"/>
                              <a:pt x="377593" y="300055"/>
                            </a:cubicBezTo>
                            <a:cubicBezTo>
                              <a:pt x="369020" y="302913"/>
                              <a:pt x="359495" y="306723"/>
                              <a:pt x="350923" y="309580"/>
                            </a:cubicBezTo>
                            <a:cubicBezTo>
                              <a:pt x="330920" y="317200"/>
                              <a:pt x="310918" y="325773"/>
                              <a:pt x="291868" y="335298"/>
                            </a:cubicBezTo>
                            <a:cubicBezTo>
                              <a:pt x="220430" y="371493"/>
                              <a:pt x="152803" y="418165"/>
                              <a:pt x="73745" y="434358"/>
                            </a:cubicBezTo>
                            <a:cubicBezTo>
                              <a:pt x="39455" y="361015"/>
                              <a:pt x="15643" y="283863"/>
                              <a:pt x="3260" y="203853"/>
                            </a:cubicBezTo>
                            <a:cubicBezTo>
                              <a:pt x="-4360" y="154323"/>
                              <a:pt x="-550" y="112413"/>
                              <a:pt x="35645" y="77170"/>
                            </a:cubicBezTo>
                            <a:cubicBezTo>
                              <a:pt x="81365" y="36213"/>
                              <a:pt x="136610" y="-935"/>
                              <a:pt x="199475" y="1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40"/>
                      <p:cNvSpPr/>
                      <p:nvPr/>
                    </p:nvSpPr>
                    <p:spPr>
                      <a:xfrm>
                        <a:off x="5683066" y="3436118"/>
                        <a:ext cx="59104" cy="187190"/>
                      </a:xfrm>
                      <a:custGeom>
                        <a:avLst/>
                        <a:gdLst/>
                        <a:ahLst/>
                        <a:cxnLst/>
                        <a:rect l="l" t="t" r="r" b="b"/>
                        <a:pathLst>
                          <a:path w="59104" h="187190" extrusionOk="0">
                            <a:moveTo>
                              <a:pt x="9073" y="187191"/>
                            </a:moveTo>
                            <a:cubicBezTo>
                              <a:pt x="8121" y="187191"/>
                              <a:pt x="7169" y="187191"/>
                              <a:pt x="7169" y="187191"/>
                            </a:cubicBezTo>
                            <a:cubicBezTo>
                              <a:pt x="2406" y="186238"/>
                              <a:pt x="-1404" y="180524"/>
                              <a:pt x="501" y="175761"/>
                            </a:cubicBezTo>
                            <a:lnTo>
                              <a:pt x="40506" y="7169"/>
                            </a:lnTo>
                            <a:cubicBezTo>
                              <a:pt x="41458" y="2406"/>
                              <a:pt x="47173" y="-1404"/>
                              <a:pt x="51936" y="501"/>
                            </a:cubicBezTo>
                            <a:cubicBezTo>
                              <a:pt x="56698" y="1453"/>
                              <a:pt x="60508" y="7169"/>
                              <a:pt x="58604" y="11931"/>
                            </a:cubicBezTo>
                            <a:lnTo>
                              <a:pt x="18598" y="180524"/>
                            </a:lnTo>
                            <a:cubicBezTo>
                              <a:pt x="17646" y="184334"/>
                              <a:pt x="13836" y="187191"/>
                              <a:pt x="9073" y="1871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40"/>
                      <p:cNvSpPr/>
                      <p:nvPr/>
                    </p:nvSpPr>
                    <p:spPr>
                      <a:xfrm>
                        <a:off x="6490334" y="3799522"/>
                        <a:ext cx="114300" cy="172716"/>
                      </a:xfrm>
                      <a:custGeom>
                        <a:avLst/>
                        <a:gdLst/>
                        <a:ahLst/>
                        <a:cxnLst/>
                        <a:rect l="l" t="t" r="r" b="b"/>
                        <a:pathLst>
                          <a:path w="114300" h="172716" extrusionOk="0">
                            <a:moveTo>
                              <a:pt x="114300" y="159068"/>
                            </a:moveTo>
                            <a:cubicBezTo>
                              <a:pt x="113348" y="150495"/>
                              <a:pt x="110490" y="140970"/>
                              <a:pt x="108585" y="137160"/>
                            </a:cubicBezTo>
                            <a:cubicBezTo>
                              <a:pt x="102870" y="125730"/>
                              <a:pt x="93345" y="115253"/>
                              <a:pt x="85725" y="104775"/>
                            </a:cubicBezTo>
                            <a:cubicBezTo>
                              <a:pt x="71438" y="85725"/>
                              <a:pt x="63818" y="64770"/>
                              <a:pt x="57150" y="41910"/>
                            </a:cubicBezTo>
                            <a:cubicBezTo>
                              <a:pt x="53340" y="27622"/>
                              <a:pt x="51435" y="28575"/>
                              <a:pt x="38100" y="20955"/>
                            </a:cubicBezTo>
                            <a:cubicBezTo>
                              <a:pt x="25718" y="14288"/>
                              <a:pt x="13335" y="6668"/>
                              <a:pt x="0" y="0"/>
                            </a:cubicBezTo>
                            <a:cubicBezTo>
                              <a:pt x="3810" y="20955"/>
                              <a:pt x="7620" y="41910"/>
                              <a:pt x="15240" y="61913"/>
                            </a:cubicBezTo>
                            <a:cubicBezTo>
                              <a:pt x="22860" y="83820"/>
                              <a:pt x="35243" y="93345"/>
                              <a:pt x="51435" y="109538"/>
                            </a:cubicBezTo>
                            <a:cubicBezTo>
                              <a:pt x="58103" y="116205"/>
                              <a:pt x="64770" y="122872"/>
                              <a:pt x="70485" y="130493"/>
                            </a:cubicBezTo>
                            <a:cubicBezTo>
                              <a:pt x="79058" y="143828"/>
                              <a:pt x="84773" y="160020"/>
                              <a:pt x="98108" y="168593"/>
                            </a:cubicBezTo>
                            <a:cubicBezTo>
                              <a:pt x="111443" y="178118"/>
                              <a:pt x="114300" y="169545"/>
                              <a:pt x="114300" y="159068"/>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40"/>
                      <p:cNvSpPr/>
                      <p:nvPr/>
                    </p:nvSpPr>
                    <p:spPr>
                      <a:xfrm>
                        <a:off x="6675682" y="3352409"/>
                        <a:ext cx="71265" cy="194700"/>
                      </a:xfrm>
                      <a:custGeom>
                        <a:avLst/>
                        <a:gdLst/>
                        <a:ahLst/>
                        <a:cxnLst/>
                        <a:rect l="l" t="t" r="r" b="b"/>
                        <a:pathLst>
                          <a:path w="71265" h="194700" extrusionOk="0">
                            <a:moveTo>
                              <a:pt x="61350" y="194700"/>
                            </a:moveTo>
                            <a:cubicBezTo>
                              <a:pt x="57540" y="194700"/>
                              <a:pt x="54683" y="192795"/>
                              <a:pt x="52778" y="189938"/>
                            </a:cubicBezTo>
                            <a:cubicBezTo>
                              <a:pt x="34680" y="154695"/>
                              <a:pt x="30870" y="127073"/>
                              <a:pt x="27060" y="100403"/>
                            </a:cubicBezTo>
                            <a:cubicBezTo>
                              <a:pt x="23250" y="72780"/>
                              <a:pt x="19440" y="47063"/>
                              <a:pt x="1343" y="14678"/>
                            </a:cubicBezTo>
                            <a:cubicBezTo>
                              <a:pt x="-1515" y="9915"/>
                              <a:pt x="390" y="4200"/>
                              <a:pt x="5153" y="1343"/>
                            </a:cubicBezTo>
                            <a:cubicBezTo>
                              <a:pt x="9915" y="-1515"/>
                              <a:pt x="15630" y="390"/>
                              <a:pt x="18488" y="5153"/>
                            </a:cubicBezTo>
                            <a:cubicBezTo>
                              <a:pt x="37538" y="40395"/>
                              <a:pt x="42300" y="68970"/>
                              <a:pt x="46110" y="96593"/>
                            </a:cubicBezTo>
                            <a:cubicBezTo>
                              <a:pt x="49920" y="123263"/>
                              <a:pt x="53730" y="148028"/>
                              <a:pt x="69923" y="180413"/>
                            </a:cubicBezTo>
                            <a:cubicBezTo>
                              <a:pt x="72780" y="185175"/>
                              <a:pt x="70875" y="190890"/>
                              <a:pt x="66113" y="192795"/>
                            </a:cubicBezTo>
                            <a:cubicBezTo>
                              <a:pt x="64208" y="193748"/>
                              <a:pt x="63255" y="194700"/>
                              <a:pt x="61350" y="194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40"/>
                      <p:cNvSpPr/>
                      <p:nvPr/>
                    </p:nvSpPr>
                    <p:spPr>
                      <a:xfrm>
                        <a:off x="6340029" y="2786317"/>
                        <a:ext cx="388959" cy="271570"/>
                      </a:xfrm>
                      <a:custGeom>
                        <a:avLst/>
                        <a:gdLst/>
                        <a:ahLst/>
                        <a:cxnLst/>
                        <a:rect l="l" t="t" r="r" b="b"/>
                        <a:pathLst>
                          <a:path w="388959" h="271570" extrusionOk="0">
                            <a:moveTo>
                              <a:pt x="388431" y="228345"/>
                            </a:moveTo>
                            <a:cubicBezTo>
                              <a:pt x="383668" y="191198"/>
                              <a:pt x="374143" y="154050"/>
                              <a:pt x="361761" y="117855"/>
                            </a:cubicBezTo>
                            <a:cubicBezTo>
                              <a:pt x="357951" y="107378"/>
                              <a:pt x="354141" y="96900"/>
                              <a:pt x="345568" y="89280"/>
                            </a:cubicBezTo>
                            <a:cubicBezTo>
                              <a:pt x="337948" y="81660"/>
                              <a:pt x="325566" y="76898"/>
                              <a:pt x="315088" y="81660"/>
                            </a:cubicBezTo>
                            <a:cubicBezTo>
                              <a:pt x="312231" y="70230"/>
                              <a:pt x="313183" y="58800"/>
                              <a:pt x="312231" y="47370"/>
                            </a:cubicBezTo>
                            <a:cubicBezTo>
                              <a:pt x="311278" y="35940"/>
                              <a:pt x="307468" y="23558"/>
                              <a:pt x="297943" y="17843"/>
                            </a:cubicBezTo>
                            <a:cubicBezTo>
                              <a:pt x="291276" y="14033"/>
                              <a:pt x="281751" y="14033"/>
                              <a:pt x="274131" y="17843"/>
                            </a:cubicBezTo>
                            <a:cubicBezTo>
                              <a:pt x="267463" y="21653"/>
                              <a:pt x="262701" y="30225"/>
                              <a:pt x="262701" y="38798"/>
                            </a:cubicBezTo>
                            <a:cubicBezTo>
                              <a:pt x="262701" y="21653"/>
                              <a:pt x="258891" y="3555"/>
                              <a:pt x="239841" y="698"/>
                            </a:cubicBezTo>
                            <a:cubicBezTo>
                              <a:pt x="223648" y="-2160"/>
                              <a:pt x="204598" y="3555"/>
                              <a:pt x="197931" y="21653"/>
                            </a:cubicBezTo>
                            <a:cubicBezTo>
                              <a:pt x="188406" y="8318"/>
                              <a:pt x="170308" y="3555"/>
                              <a:pt x="154116" y="1650"/>
                            </a:cubicBezTo>
                            <a:cubicBezTo>
                              <a:pt x="127446" y="-1207"/>
                              <a:pt x="99823" y="698"/>
                              <a:pt x="76963" y="14033"/>
                            </a:cubicBezTo>
                            <a:cubicBezTo>
                              <a:pt x="70296" y="17843"/>
                              <a:pt x="63628" y="23558"/>
                              <a:pt x="58866" y="31178"/>
                            </a:cubicBezTo>
                            <a:cubicBezTo>
                              <a:pt x="52198" y="42608"/>
                              <a:pt x="56961" y="59753"/>
                              <a:pt x="45531" y="67373"/>
                            </a:cubicBezTo>
                            <a:cubicBezTo>
                              <a:pt x="33148" y="76898"/>
                              <a:pt x="19813" y="75945"/>
                              <a:pt x="10288" y="90233"/>
                            </a:cubicBezTo>
                            <a:cubicBezTo>
                              <a:pt x="-189" y="106425"/>
                              <a:pt x="-189" y="128333"/>
                              <a:pt x="9336" y="144525"/>
                            </a:cubicBezTo>
                            <a:cubicBezTo>
                              <a:pt x="-5904" y="162623"/>
                              <a:pt x="-2094" y="193103"/>
                              <a:pt x="17908" y="207390"/>
                            </a:cubicBezTo>
                            <a:cubicBezTo>
                              <a:pt x="35053" y="219773"/>
                              <a:pt x="59818" y="217868"/>
                              <a:pt x="80773" y="213105"/>
                            </a:cubicBezTo>
                            <a:cubicBezTo>
                              <a:pt x="117921" y="203580"/>
                              <a:pt x="156021" y="196913"/>
                              <a:pt x="191263" y="182625"/>
                            </a:cubicBezTo>
                            <a:cubicBezTo>
                              <a:pt x="203646" y="193103"/>
                              <a:pt x="216981" y="195960"/>
                              <a:pt x="231268" y="202628"/>
                            </a:cubicBezTo>
                            <a:cubicBezTo>
                              <a:pt x="259843" y="215963"/>
                              <a:pt x="274131" y="250253"/>
                              <a:pt x="306516" y="263588"/>
                            </a:cubicBezTo>
                            <a:cubicBezTo>
                              <a:pt x="314136" y="266445"/>
                              <a:pt x="321756" y="268350"/>
                              <a:pt x="329376" y="270255"/>
                            </a:cubicBezTo>
                            <a:cubicBezTo>
                              <a:pt x="346521" y="273113"/>
                              <a:pt x="379858" y="273113"/>
                              <a:pt x="385573" y="251205"/>
                            </a:cubicBezTo>
                            <a:cubicBezTo>
                              <a:pt x="389383" y="242633"/>
                              <a:pt x="389383" y="235013"/>
                              <a:pt x="388431" y="228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40"/>
                      <p:cNvSpPr/>
                      <p:nvPr/>
                    </p:nvSpPr>
                    <p:spPr>
                      <a:xfrm>
                        <a:off x="6580258" y="3097191"/>
                        <a:ext cx="46337" cy="74295"/>
                      </a:xfrm>
                      <a:custGeom>
                        <a:avLst/>
                        <a:gdLst/>
                        <a:ahLst/>
                        <a:cxnLst/>
                        <a:rect l="l" t="t" r="r" b="b"/>
                        <a:pathLst>
                          <a:path w="46337" h="74295" extrusionOk="0">
                            <a:moveTo>
                              <a:pt x="35806" y="45720"/>
                            </a:moveTo>
                            <a:cubicBezTo>
                              <a:pt x="35806" y="47625"/>
                              <a:pt x="34854" y="49530"/>
                              <a:pt x="34854" y="51435"/>
                            </a:cubicBezTo>
                            <a:cubicBezTo>
                              <a:pt x="32949" y="58103"/>
                              <a:pt x="30091" y="63818"/>
                              <a:pt x="25329" y="68580"/>
                            </a:cubicBezTo>
                            <a:cubicBezTo>
                              <a:pt x="22471" y="71438"/>
                              <a:pt x="19614" y="73343"/>
                              <a:pt x="15804" y="74295"/>
                            </a:cubicBezTo>
                            <a:cubicBezTo>
                              <a:pt x="11994" y="74295"/>
                              <a:pt x="8184" y="73343"/>
                              <a:pt x="5326" y="70485"/>
                            </a:cubicBezTo>
                            <a:cubicBezTo>
                              <a:pt x="-3246" y="61913"/>
                              <a:pt x="-389" y="50483"/>
                              <a:pt x="6279" y="41910"/>
                            </a:cubicBezTo>
                            <a:cubicBezTo>
                              <a:pt x="11994" y="34290"/>
                              <a:pt x="17709" y="25718"/>
                              <a:pt x="23424" y="19050"/>
                            </a:cubicBezTo>
                            <a:cubicBezTo>
                              <a:pt x="28186" y="14288"/>
                              <a:pt x="32949" y="8573"/>
                              <a:pt x="35806" y="2858"/>
                            </a:cubicBezTo>
                            <a:cubicBezTo>
                              <a:pt x="35806" y="1905"/>
                              <a:pt x="36759" y="953"/>
                              <a:pt x="37711" y="0"/>
                            </a:cubicBezTo>
                            <a:cubicBezTo>
                              <a:pt x="38664" y="0"/>
                              <a:pt x="39616" y="0"/>
                              <a:pt x="39616" y="953"/>
                            </a:cubicBezTo>
                            <a:cubicBezTo>
                              <a:pt x="47236" y="7620"/>
                              <a:pt x="48189" y="20003"/>
                              <a:pt x="43426" y="27623"/>
                            </a:cubicBezTo>
                            <a:cubicBezTo>
                              <a:pt x="41521" y="30480"/>
                              <a:pt x="39616" y="32385"/>
                              <a:pt x="38664" y="35243"/>
                            </a:cubicBezTo>
                            <a:cubicBezTo>
                              <a:pt x="37711" y="38100"/>
                              <a:pt x="36759" y="41910"/>
                              <a:pt x="35806" y="45720"/>
                            </a:cubicBezTo>
                            <a:close/>
                          </a:path>
                        </a:pathLst>
                      </a:custGeom>
                      <a:solidFill>
                        <a:srgbClr val="7447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40"/>
                      <p:cNvSpPr/>
                      <p:nvPr/>
                    </p:nvSpPr>
                    <p:spPr>
                      <a:xfrm>
                        <a:off x="6549995" y="2967783"/>
                        <a:ext cx="74509" cy="77862"/>
                      </a:xfrm>
                      <a:custGeom>
                        <a:avLst/>
                        <a:gdLst/>
                        <a:ahLst/>
                        <a:cxnLst/>
                        <a:rect l="l" t="t" r="r" b="b"/>
                        <a:pathLst>
                          <a:path w="74509" h="77862" extrusionOk="0">
                            <a:moveTo>
                              <a:pt x="29875" y="207"/>
                            </a:moveTo>
                            <a:cubicBezTo>
                              <a:pt x="47972" y="-1698"/>
                              <a:pt x="67022" y="9732"/>
                              <a:pt x="72737" y="27829"/>
                            </a:cubicBezTo>
                            <a:cubicBezTo>
                              <a:pt x="78452" y="44974"/>
                              <a:pt x="69880" y="65929"/>
                              <a:pt x="53687" y="74502"/>
                            </a:cubicBezTo>
                            <a:cubicBezTo>
                              <a:pt x="37495" y="82122"/>
                              <a:pt x="16540" y="76407"/>
                              <a:pt x="7015" y="61167"/>
                            </a:cubicBezTo>
                            <a:cubicBezTo>
                              <a:pt x="-8225" y="40211"/>
                              <a:pt x="2252" y="3064"/>
                              <a:pt x="29875" y="207"/>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40"/>
                      <p:cNvSpPr/>
                      <p:nvPr/>
                    </p:nvSpPr>
                    <p:spPr>
                      <a:xfrm>
                        <a:off x="6557043" y="2972606"/>
                        <a:ext cx="39164" cy="63963"/>
                      </a:xfrm>
                      <a:custGeom>
                        <a:avLst/>
                        <a:gdLst/>
                        <a:ahLst/>
                        <a:cxnLst/>
                        <a:rect l="l" t="t" r="r" b="b"/>
                        <a:pathLst>
                          <a:path w="39164" h="63963" extrusionOk="0">
                            <a:moveTo>
                              <a:pt x="15206" y="63963"/>
                            </a:moveTo>
                            <a:cubicBezTo>
                              <a:pt x="13301" y="63963"/>
                              <a:pt x="10444" y="63011"/>
                              <a:pt x="8539" y="61106"/>
                            </a:cubicBezTo>
                            <a:cubicBezTo>
                              <a:pt x="-34" y="53486"/>
                              <a:pt x="-1939" y="40151"/>
                              <a:pt x="1871" y="25863"/>
                            </a:cubicBezTo>
                            <a:cubicBezTo>
                              <a:pt x="6634" y="11576"/>
                              <a:pt x="17111" y="2051"/>
                              <a:pt x="28541" y="146"/>
                            </a:cubicBezTo>
                            <a:cubicBezTo>
                              <a:pt x="33304" y="-807"/>
                              <a:pt x="38066" y="3003"/>
                              <a:pt x="39019" y="8718"/>
                            </a:cubicBezTo>
                            <a:cubicBezTo>
                              <a:pt x="39971" y="13481"/>
                              <a:pt x="36161" y="18243"/>
                              <a:pt x="30446" y="19196"/>
                            </a:cubicBezTo>
                            <a:cubicBezTo>
                              <a:pt x="26636" y="19196"/>
                              <a:pt x="21874" y="24911"/>
                              <a:pt x="19969" y="31578"/>
                            </a:cubicBezTo>
                            <a:cubicBezTo>
                              <a:pt x="18064" y="38246"/>
                              <a:pt x="18064" y="43961"/>
                              <a:pt x="20921" y="46818"/>
                            </a:cubicBezTo>
                            <a:cubicBezTo>
                              <a:pt x="24731" y="50628"/>
                              <a:pt x="24731" y="56343"/>
                              <a:pt x="21874" y="60153"/>
                            </a:cubicBezTo>
                            <a:cubicBezTo>
                              <a:pt x="19969" y="63011"/>
                              <a:pt x="17111" y="63963"/>
                              <a:pt x="15206" y="639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40"/>
                      <p:cNvSpPr/>
                      <p:nvPr/>
                    </p:nvSpPr>
                    <p:spPr>
                      <a:xfrm>
                        <a:off x="6790372" y="3686175"/>
                        <a:ext cx="114002" cy="111442"/>
                      </a:xfrm>
                      <a:custGeom>
                        <a:avLst/>
                        <a:gdLst/>
                        <a:ahLst/>
                        <a:cxnLst/>
                        <a:rect l="l" t="t" r="r" b="b"/>
                        <a:pathLst>
                          <a:path w="114002" h="111442" extrusionOk="0">
                            <a:moveTo>
                              <a:pt x="103823" y="111443"/>
                            </a:moveTo>
                            <a:cubicBezTo>
                              <a:pt x="101918" y="111443"/>
                              <a:pt x="100013" y="111443"/>
                              <a:pt x="99060" y="110490"/>
                            </a:cubicBezTo>
                            <a:cubicBezTo>
                              <a:pt x="77153" y="97155"/>
                              <a:pt x="58103" y="78105"/>
                              <a:pt x="44768" y="56197"/>
                            </a:cubicBezTo>
                            <a:cubicBezTo>
                              <a:pt x="42863" y="53340"/>
                              <a:pt x="41910" y="50482"/>
                              <a:pt x="40005" y="47625"/>
                            </a:cubicBezTo>
                            <a:cubicBezTo>
                              <a:pt x="36195" y="40957"/>
                              <a:pt x="33338" y="35243"/>
                              <a:pt x="28575" y="30480"/>
                            </a:cubicBezTo>
                            <a:cubicBezTo>
                              <a:pt x="22860" y="23813"/>
                              <a:pt x="15240" y="19050"/>
                              <a:pt x="9525" y="19050"/>
                            </a:cubicBezTo>
                            <a:cubicBezTo>
                              <a:pt x="9525" y="19050"/>
                              <a:pt x="9525" y="19050"/>
                              <a:pt x="9525" y="19050"/>
                            </a:cubicBezTo>
                            <a:cubicBezTo>
                              <a:pt x="3810" y="19050"/>
                              <a:pt x="0" y="15240"/>
                              <a:pt x="0" y="9525"/>
                            </a:cubicBezTo>
                            <a:cubicBezTo>
                              <a:pt x="0" y="3810"/>
                              <a:pt x="3810" y="0"/>
                              <a:pt x="9525" y="0"/>
                            </a:cubicBezTo>
                            <a:cubicBezTo>
                              <a:pt x="9525" y="0"/>
                              <a:pt x="9525" y="0"/>
                              <a:pt x="9525" y="0"/>
                            </a:cubicBezTo>
                            <a:cubicBezTo>
                              <a:pt x="21908" y="0"/>
                              <a:pt x="34290" y="6668"/>
                              <a:pt x="43815" y="18097"/>
                            </a:cubicBezTo>
                            <a:cubicBezTo>
                              <a:pt x="49530" y="24765"/>
                              <a:pt x="53340" y="31432"/>
                              <a:pt x="57150" y="38100"/>
                            </a:cubicBezTo>
                            <a:cubicBezTo>
                              <a:pt x="59055" y="40957"/>
                              <a:pt x="60008" y="42863"/>
                              <a:pt x="61913" y="45720"/>
                            </a:cubicBezTo>
                            <a:cubicBezTo>
                              <a:pt x="73343" y="65722"/>
                              <a:pt x="90488" y="81915"/>
                              <a:pt x="109538" y="93345"/>
                            </a:cubicBezTo>
                            <a:cubicBezTo>
                              <a:pt x="114300" y="96203"/>
                              <a:pt x="115253" y="101918"/>
                              <a:pt x="112395" y="106680"/>
                            </a:cubicBezTo>
                            <a:cubicBezTo>
                              <a:pt x="109538" y="109538"/>
                              <a:pt x="106680" y="111443"/>
                              <a:pt x="103823" y="1114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40"/>
                      <p:cNvSpPr/>
                      <p:nvPr/>
                    </p:nvSpPr>
                    <p:spPr>
                      <a:xfrm>
                        <a:off x="6922587" y="3928142"/>
                        <a:ext cx="78254" cy="44734"/>
                      </a:xfrm>
                      <a:custGeom>
                        <a:avLst/>
                        <a:gdLst/>
                        <a:ahLst/>
                        <a:cxnLst/>
                        <a:rect l="l" t="t" r="r" b="b"/>
                        <a:pathLst>
                          <a:path w="78254" h="44734" extrusionOk="0">
                            <a:moveTo>
                              <a:pt x="23995" y="44735"/>
                            </a:moveTo>
                            <a:cubicBezTo>
                              <a:pt x="18280" y="44735"/>
                              <a:pt x="12565" y="43782"/>
                              <a:pt x="6850" y="41877"/>
                            </a:cubicBezTo>
                            <a:cubicBezTo>
                              <a:pt x="2087" y="39972"/>
                              <a:pt x="-770" y="35210"/>
                              <a:pt x="183" y="29495"/>
                            </a:cubicBezTo>
                            <a:cubicBezTo>
                              <a:pt x="2087" y="24732"/>
                              <a:pt x="6850" y="21875"/>
                              <a:pt x="12565" y="22827"/>
                            </a:cubicBezTo>
                            <a:cubicBezTo>
                              <a:pt x="29710" y="28542"/>
                              <a:pt x="50665" y="19970"/>
                              <a:pt x="60190" y="4730"/>
                            </a:cubicBezTo>
                            <a:cubicBezTo>
                              <a:pt x="63047" y="-33"/>
                              <a:pt x="68762" y="-985"/>
                              <a:pt x="73525" y="920"/>
                            </a:cubicBezTo>
                            <a:cubicBezTo>
                              <a:pt x="78287" y="3777"/>
                              <a:pt x="79240" y="9492"/>
                              <a:pt x="77335" y="14255"/>
                            </a:cubicBezTo>
                            <a:cubicBezTo>
                              <a:pt x="64953" y="34257"/>
                              <a:pt x="44950" y="44735"/>
                              <a:pt x="23995" y="447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40"/>
                      <p:cNvSpPr/>
                      <p:nvPr/>
                    </p:nvSpPr>
                    <p:spPr>
                      <a:xfrm>
                        <a:off x="5558193" y="3322898"/>
                        <a:ext cx="377969" cy="344226"/>
                      </a:xfrm>
                      <a:custGeom>
                        <a:avLst/>
                        <a:gdLst/>
                        <a:ahLst/>
                        <a:cxnLst/>
                        <a:rect l="l" t="t" r="r" b="b"/>
                        <a:pathLst>
                          <a:path w="377969" h="344226" extrusionOk="0">
                            <a:moveTo>
                              <a:pt x="9169" y="344227"/>
                            </a:moveTo>
                            <a:cubicBezTo>
                              <a:pt x="8217" y="344227"/>
                              <a:pt x="7264" y="344227"/>
                              <a:pt x="6312" y="343274"/>
                            </a:cubicBezTo>
                            <a:cubicBezTo>
                              <a:pt x="1549" y="341369"/>
                              <a:pt x="-1308" y="336607"/>
                              <a:pt x="597" y="330892"/>
                            </a:cubicBezTo>
                            <a:cubicBezTo>
                              <a:pt x="12027" y="298507"/>
                              <a:pt x="26314" y="272789"/>
                              <a:pt x="42507" y="245167"/>
                            </a:cubicBezTo>
                            <a:cubicBezTo>
                              <a:pt x="60604" y="212782"/>
                              <a:pt x="80607" y="178492"/>
                              <a:pt x="94894" y="130867"/>
                            </a:cubicBezTo>
                            <a:cubicBezTo>
                              <a:pt x="102514" y="104197"/>
                              <a:pt x="124422" y="84194"/>
                              <a:pt x="142519" y="68002"/>
                            </a:cubicBezTo>
                            <a:cubicBezTo>
                              <a:pt x="184429" y="29902"/>
                              <a:pt x="247294" y="5137"/>
                              <a:pt x="312064" y="2279"/>
                            </a:cubicBezTo>
                            <a:cubicBezTo>
                              <a:pt x="317779" y="2279"/>
                              <a:pt x="324447" y="1327"/>
                              <a:pt x="330162" y="1327"/>
                            </a:cubicBezTo>
                            <a:cubicBezTo>
                              <a:pt x="346354" y="374"/>
                              <a:pt x="361594" y="-1531"/>
                              <a:pt x="371119" y="2279"/>
                            </a:cubicBezTo>
                            <a:cubicBezTo>
                              <a:pt x="375882" y="4184"/>
                              <a:pt x="378739" y="8947"/>
                              <a:pt x="377787" y="14662"/>
                            </a:cubicBezTo>
                            <a:cubicBezTo>
                              <a:pt x="375882" y="19424"/>
                              <a:pt x="371119" y="22282"/>
                              <a:pt x="365404" y="21329"/>
                            </a:cubicBezTo>
                            <a:cubicBezTo>
                              <a:pt x="358737" y="19424"/>
                              <a:pt x="344449" y="20377"/>
                              <a:pt x="331114" y="21329"/>
                            </a:cubicBezTo>
                            <a:cubicBezTo>
                              <a:pt x="324447" y="22282"/>
                              <a:pt x="317779" y="22282"/>
                              <a:pt x="312064" y="22282"/>
                            </a:cubicBezTo>
                            <a:cubicBezTo>
                              <a:pt x="252057" y="24187"/>
                              <a:pt x="193954" y="47047"/>
                              <a:pt x="154902" y="82289"/>
                            </a:cubicBezTo>
                            <a:cubicBezTo>
                              <a:pt x="138709" y="96577"/>
                              <a:pt x="119659" y="114674"/>
                              <a:pt x="112992" y="136582"/>
                            </a:cubicBezTo>
                            <a:cubicBezTo>
                              <a:pt x="97752" y="186112"/>
                              <a:pt x="78702" y="220402"/>
                              <a:pt x="59652" y="254692"/>
                            </a:cubicBezTo>
                            <a:cubicBezTo>
                              <a:pt x="44412" y="281362"/>
                              <a:pt x="30124" y="307079"/>
                              <a:pt x="19647" y="337559"/>
                            </a:cubicBezTo>
                            <a:cubicBezTo>
                              <a:pt x="16789" y="342322"/>
                              <a:pt x="12979" y="344227"/>
                              <a:pt x="9169" y="344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40"/>
                      <p:cNvSpPr/>
                      <p:nvPr/>
                    </p:nvSpPr>
                    <p:spPr>
                      <a:xfrm>
                        <a:off x="6364084" y="2875895"/>
                        <a:ext cx="131667" cy="73997"/>
                      </a:xfrm>
                      <a:custGeom>
                        <a:avLst/>
                        <a:gdLst/>
                        <a:ahLst/>
                        <a:cxnLst/>
                        <a:rect l="l" t="t" r="r" b="b"/>
                        <a:pathLst>
                          <a:path w="131667" h="73997" extrusionOk="0">
                            <a:moveTo>
                              <a:pt x="39573" y="73998"/>
                            </a:moveTo>
                            <a:cubicBezTo>
                              <a:pt x="35763" y="73998"/>
                              <a:pt x="31953" y="73045"/>
                              <a:pt x="28143" y="72092"/>
                            </a:cubicBezTo>
                            <a:cubicBezTo>
                              <a:pt x="18618" y="69235"/>
                              <a:pt x="10045" y="63520"/>
                              <a:pt x="2425" y="53995"/>
                            </a:cubicBezTo>
                            <a:cubicBezTo>
                              <a:pt x="-1385" y="50185"/>
                              <a:pt x="-432" y="43517"/>
                              <a:pt x="3378" y="40660"/>
                            </a:cubicBezTo>
                            <a:cubicBezTo>
                              <a:pt x="7188" y="36850"/>
                              <a:pt x="13855" y="37802"/>
                              <a:pt x="16713" y="41612"/>
                            </a:cubicBezTo>
                            <a:cubicBezTo>
                              <a:pt x="21475" y="47327"/>
                              <a:pt x="28143" y="52090"/>
                              <a:pt x="33858" y="53995"/>
                            </a:cubicBezTo>
                            <a:cubicBezTo>
                              <a:pt x="39573" y="55900"/>
                              <a:pt x="46240" y="54948"/>
                              <a:pt x="50050" y="51137"/>
                            </a:cubicBezTo>
                            <a:cubicBezTo>
                              <a:pt x="53860" y="48280"/>
                              <a:pt x="56718" y="41612"/>
                              <a:pt x="57670" y="32087"/>
                            </a:cubicBezTo>
                            <a:cubicBezTo>
                              <a:pt x="57670" y="28277"/>
                              <a:pt x="60528" y="24467"/>
                              <a:pt x="65290" y="23515"/>
                            </a:cubicBezTo>
                            <a:cubicBezTo>
                              <a:pt x="69100" y="22562"/>
                              <a:pt x="72910" y="24467"/>
                              <a:pt x="75768" y="27325"/>
                            </a:cubicBezTo>
                            <a:cubicBezTo>
                              <a:pt x="81483" y="35898"/>
                              <a:pt x="93865" y="39707"/>
                              <a:pt x="102438" y="36850"/>
                            </a:cubicBezTo>
                            <a:cubicBezTo>
                              <a:pt x="106248" y="34945"/>
                              <a:pt x="110058" y="31135"/>
                              <a:pt x="111963" y="26373"/>
                            </a:cubicBezTo>
                            <a:cubicBezTo>
                              <a:pt x="112915" y="22562"/>
                              <a:pt x="112915" y="18752"/>
                              <a:pt x="111010" y="14942"/>
                            </a:cubicBezTo>
                            <a:cubicBezTo>
                              <a:pt x="108153" y="10180"/>
                              <a:pt x="109105" y="4465"/>
                              <a:pt x="113868" y="1607"/>
                            </a:cubicBezTo>
                            <a:cubicBezTo>
                              <a:pt x="118630" y="-1250"/>
                              <a:pt x="124345" y="-298"/>
                              <a:pt x="127203" y="4465"/>
                            </a:cubicBezTo>
                            <a:cubicBezTo>
                              <a:pt x="131965" y="12085"/>
                              <a:pt x="132918" y="21610"/>
                              <a:pt x="130060" y="31135"/>
                            </a:cubicBezTo>
                            <a:cubicBezTo>
                              <a:pt x="127203" y="41612"/>
                              <a:pt x="119583" y="50185"/>
                              <a:pt x="110058" y="53995"/>
                            </a:cubicBezTo>
                            <a:cubicBezTo>
                              <a:pt x="98628" y="58757"/>
                              <a:pt x="85293" y="56852"/>
                              <a:pt x="73863" y="50185"/>
                            </a:cubicBezTo>
                            <a:cubicBezTo>
                              <a:pt x="71958" y="55900"/>
                              <a:pt x="69100" y="60662"/>
                              <a:pt x="64338" y="64473"/>
                            </a:cubicBezTo>
                            <a:cubicBezTo>
                              <a:pt x="55765" y="71140"/>
                              <a:pt x="48145" y="73998"/>
                              <a:pt x="39573" y="739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40"/>
                      <p:cNvSpPr/>
                      <p:nvPr/>
                    </p:nvSpPr>
                    <p:spPr>
                      <a:xfrm>
                        <a:off x="6464617" y="3075920"/>
                        <a:ext cx="67329" cy="41612"/>
                      </a:xfrm>
                      <a:custGeom>
                        <a:avLst/>
                        <a:gdLst/>
                        <a:ahLst/>
                        <a:cxnLst/>
                        <a:rect l="l" t="t" r="r" b="b"/>
                        <a:pathLst>
                          <a:path w="67329" h="41612" extrusionOk="0">
                            <a:moveTo>
                              <a:pt x="15240" y="41612"/>
                            </a:moveTo>
                            <a:cubicBezTo>
                              <a:pt x="13335" y="41612"/>
                              <a:pt x="10478" y="41612"/>
                              <a:pt x="8573" y="41612"/>
                            </a:cubicBezTo>
                            <a:cubicBezTo>
                              <a:pt x="3810" y="40660"/>
                              <a:pt x="0" y="35898"/>
                              <a:pt x="0" y="31135"/>
                            </a:cubicBezTo>
                            <a:cubicBezTo>
                              <a:pt x="953" y="26373"/>
                              <a:pt x="5715" y="22562"/>
                              <a:pt x="10478" y="22562"/>
                            </a:cubicBezTo>
                            <a:cubicBezTo>
                              <a:pt x="25717" y="24467"/>
                              <a:pt x="41910" y="16848"/>
                              <a:pt x="49530" y="4465"/>
                            </a:cubicBezTo>
                            <a:cubicBezTo>
                              <a:pt x="52388" y="-298"/>
                              <a:pt x="58103" y="-1250"/>
                              <a:pt x="62865" y="1607"/>
                            </a:cubicBezTo>
                            <a:cubicBezTo>
                              <a:pt x="67628" y="4465"/>
                              <a:pt x="68580" y="10180"/>
                              <a:pt x="65723" y="14942"/>
                            </a:cubicBezTo>
                            <a:cubicBezTo>
                              <a:pt x="54292" y="31135"/>
                              <a:pt x="35242" y="41612"/>
                              <a:pt x="15240" y="416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40"/>
                      <p:cNvSpPr/>
                      <p:nvPr/>
                    </p:nvSpPr>
                    <p:spPr>
                      <a:xfrm>
                        <a:off x="5900737" y="3622357"/>
                        <a:ext cx="28721" cy="218122"/>
                      </a:xfrm>
                      <a:custGeom>
                        <a:avLst/>
                        <a:gdLst/>
                        <a:ahLst/>
                        <a:cxnLst/>
                        <a:rect l="l" t="t" r="r" b="b"/>
                        <a:pathLst>
                          <a:path w="28721" h="218122" extrusionOk="0">
                            <a:moveTo>
                              <a:pt x="28575" y="218123"/>
                            </a:moveTo>
                            <a:lnTo>
                              <a:pt x="9525" y="218123"/>
                            </a:lnTo>
                            <a:cubicBezTo>
                              <a:pt x="9525" y="171450"/>
                              <a:pt x="5715" y="110490"/>
                              <a:pt x="1905" y="40005"/>
                            </a:cubicBezTo>
                            <a:lnTo>
                              <a:pt x="0" y="953"/>
                            </a:lnTo>
                            <a:lnTo>
                              <a:pt x="19050" y="0"/>
                            </a:lnTo>
                            <a:lnTo>
                              <a:pt x="20955" y="39053"/>
                            </a:lnTo>
                            <a:cubicBezTo>
                              <a:pt x="25717" y="110490"/>
                              <a:pt x="29527" y="171450"/>
                              <a:pt x="28575" y="2181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40"/>
                      <p:cNvSpPr/>
                      <p:nvPr/>
                    </p:nvSpPr>
                    <p:spPr>
                      <a:xfrm>
                        <a:off x="6147289" y="3362179"/>
                        <a:ext cx="32676" cy="131590"/>
                      </a:xfrm>
                      <a:custGeom>
                        <a:avLst/>
                        <a:gdLst/>
                        <a:ahLst/>
                        <a:cxnLst/>
                        <a:rect l="l" t="t" r="r" b="b"/>
                        <a:pathLst>
                          <a:path w="32676" h="131590" extrusionOk="0">
                            <a:moveTo>
                              <a:pt x="23006" y="131591"/>
                            </a:moveTo>
                            <a:cubicBezTo>
                              <a:pt x="18243" y="131591"/>
                              <a:pt x="14433" y="127781"/>
                              <a:pt x="13481" y="123018"/>
                            </a:cubicBezTo>
                            <a:lnTo>
                              <a:pt x="146" y="10623"/>
                            </a:lnTo>
                            <a:cubicBezTo>
                              <a:pt x="-807" y="5861"/>
                              <a:pt x="3003" y="1098"/>
                              <a:pt x="8718" y="146"/>
                            </a:cubicBezTo>
                            <a:cubicBezTo>
                              <a:pt x="13481" y="-807"/>
                              <a:pt x="18243" y="3003"/>
                              <a:pt x="19196" y="8718"/>
                            </a:cubicBezTo>
                            <a:lnTo>
                              <a:pt x="32531" y="121114"/>
                            </a:lnTo>
                            <a:cubicBezTo>
                              <a:pt x="33483" y="125876"/>
                              <a:pt x="29673" y="130639"/>
                              <a:pt x="23958" y="131591"/>
                            </a:cubicBezTo>
                            <a:cubicBezTo>
                              <a:pt x="23958" y="131591"/>
                              <a:pt x="23958" y="131591"/>
                              <a:pt x="23006" y="131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673" name="Google Shape;673;p40"/>
                  <p:cNvSpPr/>
                  <p:nvPr/>
                </p:nvSpPr>
                <p:spPr>
                  <a:xfrm flipH="1">
                    <a:off x="8325909" y="2222185"/>
                    <a:ext cx="102519" cy="92539"/>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40"/>
                  <p:cNvSpPr/>
                  <p:nvPr/>
                </p:nvSpPr>
                <p:spPr>
                  <a:xfrm flipH="1">
                    <a:off x="6747174" y="2061212"/>
                    <a:ext cx="85282" cy="78024"/>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40"/>
                  <p:cNvSpPr/>
                  <p:nvPr/>
                </p:nvSpPr>
                <p:spPr>
                  <a:xfrm flipH="1">
                    <a:off x="6302529" y="1866897"/>
                    <a:ext cx="110685" cy="116128"/>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40"/>
                  <p:cNvSpPr/>
                  <p:nvPr/>
                </p:nvSpPr>
                <p:spPr>
                  <a:xfrm flipH="1">
                    <a:off x="7671029" y="2421419"/>
                    <a:ext cx="114336" cy="69858"/>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40"/>
                  <p:cNvSpPr/>
                  <p:nvPr/>
                </p:nvSpPr>
                <p:spPr>
                  <a:xfrm flipH="1">
                    <a:off x="6039990" y="2641043"/>
                    <a:ext cx="42641" cy="671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40"/>
                  <p:cNvSpPr/>
                  <p:nvPr/>
                </p:nvSpPr>
                <p:spPr>
                  <a:xfrm flipH="1">
                    <a:off x="7512162" y="1883059"/>
                    <a:ext cx="98890" cy="95261"/>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40"/>
                  <p:cNvSpPr/>
                  <p:nvPr/>
                </p:nvSpPr>
                <p:spPr>
                  <a:xfrm flipH="1">
                    <a:off x="6955221" y="1598165"/>
                    <a:ext cx="87096" cy="5534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40"/>
                  <p:cNvSpPr/>
                  <p:nvPr/>
                </p:nvSpPr>
                <p:spPr>
                  <a:xfrm flipH="1">
                    <a:off x="5606992" y="2640404"/>
                    <a:ext cx="42705" cy="44500"/>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40"/>
                  <p:cNvSpPr/>
                  <p:nvPr/>
                </p:nvSpPr>
                <p:spPr>
                  <a:xfrm flipH="1">
                    <a:off x="5424097" y="3474743"/>
                    <a:ext cx="42641" cy="196874"/>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2" name="Google Shape;682;p40"/>
                <p:cNvGrpSpPr/>
                <p:nvPr/>
              </p:nvGrpSpPr>
              <p:grpSpPr>
                <a:xfrm flipH="1">
                  <a:off x="5405009" y="3235749"/>
                  <a:ext cx="2761689" cy="440654"/>
                  <a:chOff x="2716275" y="6229964"/>
                  <a:chExt cx="2902458" cy="463163"/>
                </a:xfrm>
              </p:grpSpPr>
              <p:sp>
                <p:nvSpPr>
                  <p:cNvPr id="683" name="Google Shape;683;p40"/>
                  <p:cNvSpPr/>
                  <p:nvPr/>
                </p:nvSpPr>
                <p:spPr>
                  <a:xfrm>
                    <a:off x="5529198" y="6229964"/>
                    <a:ext cx="89535" cy="8191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40"/>
                  <p:cNvSpPr/>
                  <p:nvPr/>
                </p:nvSpPr>
                <p:spPr>
                  <a:xfrm>
                    <a:off x="2716275" y="6533109"/>
                    <a:ext cx="105727" cy="1600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685" name="Google Shape;685;p40"/>
              <p:cNvGrpSpPr/>
              <p:nvPr/>
            </p:nvGrpSpPr>
            <p:grpSpPr>
              <a:xfrm>
                <a:off x="940201" y="2345643"/>
                <a:ext cx="691998" cy="1553182"/>
                <a:chOff x="4275382" y="2069730"/>
                <a:chExt cx="549161" cy="1232586"/>
              </a:xfrm>
            </p:grpSpPr>
            <p:sp>
              <p:nvSpPr>
                <p:cNvPr id="686" name="Google Shape;686;p40"/>
                <p:cNvSpPr/>
                <p:nvPr/>
              </p:nvSpPr>
              <p:spPr>
                <a:xfrm>
                  <a:off x="4284671" y="2141985"/>
                  <a:ext cx="60563" cy="206879"/>
                </a:xfrm>
                <a:custGeom>
                  <a:avLst/>
                  <a:gdLst/>
                  <a:ahLst/>
                  <a:cxnLst/>
                  <a:rect l="l" t="t" r="r" b="b"/>
                  <a:pathLst>
                    <a:path w="60563" h="206879" extrusionOk="0">
                      <a:moveTo>
                        <a:pt x="35868" y="1139"/>
                      </a:moveTo>
                      <a:cubicBezTo>
                        <a:pt x="36821" y="1139"/>
                        <a:pt x="37773" y="187"/>
                        <a:pt x="38726" y="187"/>
                      </a:cubicBezTo>
                      <a:cubicBezTo>
                        <a:pt x="43488" y="-766"/>
                        <a:pt x="48251" y="2092"/>
                        <a:pt x="51108" y="4949"/>
                      </a:cubicBezTo>
                      <a:cubicBezTo>
                        <a:pt x="64443" y="19237"/>
                        <a:pt x="60633" y="50669"/>
                        <a:pt x="57776" y="67814"/>
                      </a:cubicBezTo>
                      <a:cubicBezTo>
                        <a:pt x="56823" y="75434"/>
                        <a:pt x="54918" y="83054"/>
                        <a:pt x="51108" y="88769"/>
                      </a:cubicBezTo>
                      <a:cubicBezTo>
                        <a:pt x="48251" y="93532"/>
                        <a:pt x="43488" y="98294"/>
                        <a:pt x="39678" y="103057"/>
                      </a:cubicBezTo>
                      <a:cubicBezTo>
                        <a:pt x="34916" y="110677"/>
                        <a:pt x="33011" y="120202"/>
                        <a:pt x="31106" y="128774"/>
                      </a:cubicBezTo>
                      <a:cubicBezTo>
                        <a:pt x="25391" y="154492"/>
                        <a:pt x="19676" y="181162"/>
                        <a:pt x="13961" y="206879"/>
                      </a:cubicBezTo>
                      <a:cubicBezTo>
                        <a:pt x="7293" y="202117"/>
                        <a:pt x="4436" y="194497"/>
                        <a:pt x="3483" y="186877"/>
                      </a:cubicBezTo>
                      <a:cubicBezTo>
                        <a:pt x="2531" y="179257"/>
                        <a:pt x="4436" y="171637"/>
                        <a:pt x="5388" y="164017"/>
                      </a:cubicBezTo>
                      <a:cubicBezTo>
                        <a:pt x="8246" y="145919"/>
                        <a:pt x="9198" y="124964"/>
                        <a:pt x="5388" y="106867"/>
                      </a:cubicBezTo>
                      <a:cubicBezTo>
                        <a:pt x="1578" y="89722"/>
                        <a:pt x="-2232" y="74482"/>
                        <a:pt x="1578" y="56384"/>
                      </a:cubicBezTo>
                      <a:cubicBezTo>
                        <a:pt x="5388" y="35429"/>
                        <a:pt x="16818" y="18284"/>
                        <a:pt x="30153" y="4949"/>
                      </a:cubicBezTo>
                      <a:cubicBezTo>
                        <a:pt x="32058" y="3997"/>
                        <a:pt x="33963" y="2092"/>
                        <a:pt x="35868" y="11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87" name="Google Shape;687;p40"/>
                <p:cNvGrpSpPr/>
                <p:nvPr/>
              </p:nvGrpSpPr>
              <p:grpSpPr>
                <a:xfrm>
                  <a:off x="4349114" y="2971800"/>
                  <a:ext cx="397193" cy="330516"/>
                  <a:chOff x="4349114" y="2971800"/>
                  <a:chExt cx="397193" cy="330516"/>
                </a:xfrm>
              </p:grpSpPr>
              <p:sp>
                <p:nvSpPr>
                  <p:cNvPr id="688" name="Google Shape;688;p40"/>
                  <p:cNvSpPr/>
                  <p:nvPr/>
                </p:nvSpPr>
                <p:spPr>
                  <a:xfrm>
                    <a:off x="4349114" y="3013709"/>
                    <a:ext cx="397192" cy="288607"/>
                  </a:xfrm>
                  <a:custGeom>
                    <a:avLst/>
                    <a:gdLst/>
                    <a:ahLst/>
                    <a:cxnLst/>
                    <a:rect l="l" t="t" r="r" b="b"/>
                    <a:pathLst>
                      <a:path w="397192" h="288607" extrusionOk="0">
                        <a:moveTo>
                          <a:pt x="360998" y="288608"/>
                        </a:moveTo>
                        <a:lnTo>
                          <a:pt x="397193" y="0"/>
                        </a:lnTo>
                        <a:lnTo>
                          <a:pt x="0" y="0"/>
                        </a:lnTo>
                        <a:lnTo>
                          <a:pt x="41910" y="2886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40"/>
                  <p:cNvSpPr/>
                  <p:nvPr/>
                </p:nvSpPr>
                <p:spPr>
                  <a:xfrm>
                    <a:off x="4350067" y="2971800"/>
                    <a:ext cx="396240" cy="83820"/>
                  </a:xfrm>
                  <a:custGeom>
                    <a:avLst/>
                    <a:gdLst/>
                    <a:ahLst/>
                    <a:cxnLst/>
                    <a:rect l="l" t="t" r="r" b="b"/>
                    <a:pathLst>
                      <a:path w="396240" h="83820" extrusionOk="0">
                        <a:moveTo>
                          <a:pt x="396240" y="41910"/>
                        </a:moveTo>
                        <a:cubicBezTo>
                          <a:pt x="396240" y="64770"/>
                          <a:pt x="307658" y="83820"/>
                          <a:pt x="198120" y="83820"/>
                        </a:cubicBezTo>
                        <a:cubicBezTo>
                          <a:pt x="88583" y="83820"/>
                          <a:pt x="0" y="64770"/>
                          <a:pt x="0" y="41910"/>
                        </a:cubicBezTo>
                        <a:cubicBezTo>
                          <a:pt x="0" y="19050"/>
                          <a:pt x="88583" y="0"/>
                          <a:pt x="198120" y="0"/>
                        </a:cubicBezTo>
                        <a:cubicBezTo>
                          <a:pt x="307658" y="0"/>
                          <a:pt x="396240" y="18097"/>
                          <a:pt x="396240"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90" name="Google Shape;690;p40"/>
                <p:cNvGrpSpPr/>
                <p:nvPr/>
              </p:nvGrpSpPr>
              <p:grpSpPr>
                <a:xfrm>
                  <a:off x="4275382" y="2069730"/>
                  <a:ext cx="549161" cy="982079"/>
                  <a:chOff x="4275382" y="2069730"/>
                  <a:chExt cx="549161" cy="982079"/>
                </a:xfrm>
              </p:grpSpPr>
              <p:sp>
                <p:nvSpPr>
                  <p:cNvPr id="691" name="Google Shape;691;p40"/>
                  <p:cNvSpPr/>
                  <p:nvPr/>
                </p:nvSpPr>
                <p:spPr>
                  <a:xfrm>
                    <a:off x="4423477" y="2095500"/>
                    <a:ext cx="112406" cy="625792"/>
                  </a:xfrm>
                  <a:custGeom>
                    <a:avLst/>
                    <a:gdLst/>
                    <a:ahLst/>
                    <a:cxnLst/>
                    <a:rect l="l" t="t" r="r" b="b"/>
                    <a:pathLst>
                      <a:path w="112406" h="625792" extrusionOk="0">
                        <a:moveTo>
                          <a:pt x="39938" y="370522"/>
                        </a:moveTo>
                        <a:cubicBezTo>
                          <a:pt x="31365" y="319088"/>
                          <a:pt x="13268" y="270510"/>
                          <a:pt x="4695" y="219075"/>
                        </a:cubicBezTo>
                        <a:cubicBezTo>
                          <a:pt x="-6735" y="145733"/>
                          <a:pt x="2790" y="68580"/>
                          <a:pt x="32318" y="0"/>
                        </a:cubicBezTo>
                        <a:cubicBezTo>
                          <a:pt x="45653" y="7620"/>
                          <a:pt x="52320" y="22860"/>
                          <a:pt x="53273" y="38100"/>
                        </a:cubicBezTo>
                        <a:cubicBezTo>
                          <a:pt x="55178" y="53340"/>
                          <a:pt x="52320" y="68580"/>
                          <a:pt x="51368" y="82867"/>
                        </a:cubicBezTo>
                        <a:cubicBezTo>
                          <a:pt x="45653" y="150495"/>
                          <a:pt x="71370" y="217170"/>
                          <a:pt x="87563" y="283845"/>
                        </a:cubicBezTo>
                        <a:cubicBezTo>
                          <a:pt x="105660" y="359092"/>
                          <a:pt x="113280" y="436245"/>
                          <a:pt x="112328" y="513397"/>
                        </a:cubicBezTo>
                        <a:cubicBezTo>
                          <a:pt x="112328" y="545783"/>
                          <a:pt x="109470" y="579120"/>
                          <a:pt x="92325" y="605790"/>
                        </a:cubicBezTo>
                        <a:cubicBezTo>
                          <a:pt x="88515" y="612458"/>
                          <a:pt x="84705" y="619125"/>
                          <a:pt x="82800" y="625793"/>
                        </a:cubicBezTo>
                        <a:cubicBezTo>
                          <a:pt x="36128" y="559118"/>
                          <a:pt x="53273" y="448628"/>
                          <a:pt x="39938" y="3705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40"/>
                  <p:cNvSpPr/>
                  <p:nvPr/>
                </p:nvSpPr>
                <p:spPr>
                  <a:xfrm>
                    <a:off x="4580431" y="2069730"/>
                    <a:ext cx="104778" cy="482016"/>
                  </a:xfrm>
                  <a:custGeom>
                    <a:avLst/>
                    <a:gdLst/>
                    <a:ahLst/>
                    <a:cxnLst/>
                    <a:rect l="l" t="t" r="r" b="b"/>
                    <a:pathLst>
                      <a:path w="104778" h="482016" extrusionOk="0">
                        <a:moveTo>
                          <a:pt x="23001" y="239129"/>
                        </a:moveTo>
                        <a:cubicBezTo>
                          <a:pt x="37289" y="162929"/>
                          <a:pt x="36336" y="81014"/>
                          <a:pt x="73484" y="12434"/>
                        </a:cubicBezTo>
                        <a:cubicBezTo>
                          <a:pt x="76341" y="6719"/>
                          <a:pt x="80151" y="1004"/>
                          <a:pt x="86819" y="52"/>
                        </a:cubicBezTo>
                        <a:cubicBezTo>
                          <a:pt x="96344" y="-901"/>
                          <a:pt x="102059" y="11482"/>
                          <a:pt x="103964" y="21007"/>
                        </a:cubicBezTo>
                        <a:cubicBezTo>
                          <a:pt x="109679" y="74347"/>
                          <a:pt x="83961" y="125782"/>
                          <a:pt x="68721" y="177217"/>
                        </a:cubicBezTo>
                        <a:cubicBezTo>
                          <a:pt x="40146" y="276277"/>
                          <a:pt x="47766" y="382004"/>
                          <a:pt x="19191" y="482017"/>
                        </a:cubicBezTo>
                        <a:cubicBezTo>
                          <a:pt x="-12241" y="459157"/>
                          <a:pt x="3951" y="427724"/>
                          <a:pt x="5856" y="396292"/>
                        </a:cubicBezTo>
                        <a:cubicBezTo>
                          <a:pt x="7761" y="341999"/>
                          <a:pt x="12524" y="293422"/>
                          <a:pt x="23001" y="23912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40"/>
                  <p:cNvSpPr/>
                  <p:nvPr/>
                </p:nvSpPr>
                <p:spPr>
                  <a:xfrm>
                    <a:off x="4640064" y="2190750"/>
                    <a:ext cx="184479" cy="509877"/>
                  </a:xfrm>
                  <a:custGeom>
                    <a:avLst/>
                    <a:gdLst/>
                    <a:ahLst/>
                    <a:cxnLst/>
                    <a:rect l="l" t="t" r="r" b="b"/>
                    <a:pathLst>
                      <a:path w="184479" h="509877" extrusionOk="0">
                        <a:moveTo>
                          <a:pt x="86241" y="196215"/>
                        </a:moveTo>
                        <a:cubicBezTo>
                          <a:pt x="106243" y="137160"/>
                          <a:pt x="127198" y="79058"/>
                          <a:pt x="148153" y="20002"/>
                        </a:cubicBezTo>
                        <a:cubicBezTo>
                          <a:pt x="151011" y="10477"/>
                          <a:pt x="156726" y="0"/>
                          <a:pt x="166251" y="0"/>
                        </a:cubicBezTo>
                        <a:cubicBezTo>
                          <a:pt x="172918" y="0"/>
                          <a:pt x="178633" y="5715"/>
                          <a:pt x="181491" y="11430"/>
                        </a:cubicBezTo>
                        <a:cubicBezTo>
                          <a:pt x="186253" y="21908"/>
                          <a:pt x="184348" y="33338"/>
                          <a:pt x="182443" y="44767"/>
                        </a:cubicBezTo>
                        <a:cubicBezTo>
                          <a:pt x="161488" y="173355"/>
                          <a:pt x="121483" y="297180"/>
                          <a:pt x="79573" y="421005"/>
                        </a:cubicBezTo>
                        <a:cubicBezTo>
                          <a:pt x="71953" y="443865"/>
                          <a:pt x="66238" y="481965"/>
                          <a:pt x="48141" y="499110"/>
                        </a:cubicBezTo>
                        <a:cubicBezTo>
                          <a:pt x="37663" y="508635"/>
                          <a:pt x="12898" y="516255"/>
                          <a:pt x="3373" y="501967"/>
                        </a:cubicBezTo>
                        <a:cubicBezTo>
                          <a:pt x="-11867" y="480060"/>
                          <a:pt x="29091" y="420053"/>
                          <a:pt x="35758" y="398145"/>
                        </a:cubicBezTo>
                        <a:cubicBezTo>
                          <a:pt x="45283" y="367665"/>
                          <a:pt x="46236" y="334328"/>
                          <a:pt x="53856" y="302895"/>
                        </a:cubicBezTo>
                        <a:cubicBezTo>
                          <a:pt x="61476" y="266700"/>
                          <a:pt x="73858" y="231458"/>
                          <a:pt x="86241" y="1962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40"/>
                  <p:cNvSpPr/>
                  <p:nvPr/>
                </p:nvSpPr>
                <p:spPr>
                  <a:xfrm>
                    <a:off x="4489132" y="2207872"/>
                    <a:ext cx="155496" cy="842291"/>
                  </a:xfrm>
                  <a:custGeom>
                    <a:avLst/>
                    <a:gdLst/>
                    <a:ahLst/>
                    <a:cxnLst/>
                    <a:rect l="l" t="t" r="r" b="b"/>
                    <a:pathLst>
                      <a:path w="155496" h="842291" extrusionOk="0">
                        <a:moveTo>
                          <a:pt x="25717" y="805837"/>
                        </a:moveTo>
                        <a:cubicBezTo>
                          <a:pt x="23813" y="816315"/>
                          <a:pt x="23813" y="825840"/>
                          <a:pt x="26670" y="831555"/>
                        </a:cubicBezTo>
                        <a:cubicBezTo>
                          <a:pt x="35242" y="847747"/>
                          <a:pt x="68580" y="841080"/>
                          <a:pt x="88582" y="840127"/>
                        </a:cubicBezTo>
                        <a:cubicBezTo>
                          <a:pt x="110490" y="769642"/>
                          <a:pt x="119063" y="682965"/>
                          <a:pt x="128588" y="626767"/>
                        </a:cubicBezTo>
                        <a:cubicBezTo>
                          <a:pt x="147638" y="515325"/>
                          <a:pt x="157163" y="402930"/>
                          <a:pt x="155257" y="290535"/>
                        </a:cubicBezTo>
                        <a:cubicBezTo>
                          <a:pt x="154305" y="235290"/>
                          <a:pt x="140970" y="184807"/>
                          <a:pt x="123825" y="132420"/>
                        </a:cubicBezTo>
                        <a:cubicBezTo>
                          <a:pt x="111442" y="95272"/>
                          <a:pt x="99060" y="57172"/>
                          <a:pt x="85725" y="20025"/>
                        </a:cubicBezTo>
                        <a:cubicBezTo>
                          <a:pt x="83820" y="15262"/>
                          <a:pt x="82867" y="10500"/>
                          <a:pt x="79057" y="6690"/>
                        </a:cubicBezTo>
                        <a:cubicBezTo>
                          <a:pt x="71438" y="-1883"/>
                          <a:pt x="57150" y="-1883"/>
                          <a:pt x="47625" y="4785"/>
                        </a:cubicBezTo>
                        <a:cubicBezTo>
                          <a:pt x="38100" y="10500"/>
                          <a:pt x="32385" y="21930"/>
                          <a:pt x="27622" y="32407"/>
                        </a:cubicBezTo>
                        <a:cubicBezTo>
                          <a:pt x="-6668" y="116227"/>
                          <a:pt x="29527" y="210525"/>
                          <a:pt x="38100" y="301012"/>
                        </a:cubicBezTo>
                        <a:cubicBezTo>
                          <a:pt x="43815" y="361972"/>
                          <a:pt x="37147" y="424837"/>
                          <a:pt x="18097" y="483892"/>
                        </a:cubicBezTo>
                        <a:cubicBezTo>
                          <a:pt x="10477" y="507705"/>
                          <a:pt x="0" y="532470"/>
                          <a:pt x="0" y="558187"/>
                        </a:cubicBezTo>
                        <a:cubicBezTo>
                          <a:pt x="0" y="582000"/>
                          <a:pt x="9525" y="603907"/>
                          <a:pt x="16192" y="626767"/>
                        </a:cubicBezTo>
                        <a:cubicBezTo>
                          <a:pt x="30480" y="672487"/>
                          <a:pt x="36195" y="720112"/>
                          <a:pt x="33338" y="767737"/>
                        </a:cubicBezTo>
                        <a:cubicBezTo>
                          <a:pt x="33338" y="774405"/>
                          <a:pt x="28575" y="791550"/>
                          <a:pt x="25717" y="8058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40"/>
                  <p:cNvSpPr/>
                  <p:nvPr/>
                </p:nvSpPr>
                <p:spPr>
                  <a:xfrm>
                    <a:off x="4555483" y="2241232"/>
                    <a:ext cx="170594" cy="805814"/>
                  </a:xfrm>
                  <a:custGeom>
                    <a:avLst/>
                    <a:gdLst/>
                    <a:ahLst/>
                    <a:cxnLst/>
                    <a:rect l="l" t="t" r="r" b="b"/>
                    <a:pathLst>
                      <a:path w="170594" h="805814" extrusionOk="0">
                        <a:moveTo>
                          <a:pt x="49854" y="804863"/>
                        </a:moveTo>
                        <a:cubicBezTo>
                          <a:pt x="58427" y="803910"/>
                          <a:pt x="66047" y="803910"/>
                          <a:pt x="74619" y="802958"/>
                        </a:cubicBezTo>
                        <a:cubicBezTo>
                          <a:pt x="97479" y="749618"/>
                          <a:pt x="117482" y="695325"/>
                          <a:pt x="123197" y="637222"/>
                        </a:cubicBezTo>
                        <a:cubicBezTo>
                          <a:pt x="127959" y="581977"/>
                          <a:pt x="107957" y="522922"/>
                          <a:pt x="122244" y="468630"/>
                        </a:cubicBezTo>
                        <a:cubicBezTo>
                          <a:pt x="127959" y="448627"/>
                          <a:pt x="138437" y="430530"/>
                          <a:pt x="140342" y="409575"/>
                        </a:cubicBezTo>
                        <a:cubicBezTo>
                          <a:pt x="141294" y="392430"/>
                          <a:pt x="136532" y="375285"/>
                          <a:pt x="132722" y="358140"/>
                        </a:cubicBezTo>
                        <a:cubicBezTo>
                          <a:pt x="112719" y="264795"/>
                          <a:pt x="152724" y="170497"/>
                          <a:pt x="167964" y="76200"/>
                        </a:cubicBezTo>
                        <a:cubicBezTo>
                          <a:pt x="171774" y="50483"/>
                          <a:pt x="173679" y="20955"/>
                          <a:pt x="157487" y="0"/>
                        </a:cubicBezTo>
                        <a:cubicBezTo>
                          <a:pt x="107957" y="67627"/>
                          <a:pt x="64142" y="157163"/>
                          <a:pt x="63189" y="241935"/>
                        </a:cubicBezTo>
                        <a:cubicBezTo>
                          <a:pt x="63189" y="334327"/>
                          <a:pt x="33662" y="424815"/>
                          <a:pt x="15564" y="515302"/>
                        </a:cubicBezTo>
                        <a:cubicBezTo>
                          <a:pt x="5087" y="567690"/>
                          <a:pt x="-1581" y="621030"/>
                          <a:pt x="324" y="675322"/>
                        </a:cubicBezTo>
                        <a:cubicBezTo>
                          <a:pt x="2229" y="722947"/>
                          <a:pt x="17469" y="761047"/>
                          <a:pt x="28899" y="805815"/>
                        </a:cubicBezTo>
                        <a:cubicBezTo>
                          <a:pt x="35567" y="805815"/>
                          <a:pt x="42234" y="805815"/>
                          <a:pt x="49854" y="8048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40"/>
                  <p:cNvSpPr/>
                  <p:nvPr/>
                </p:nvSpPr>
                <p:spPr>
                  <a:xfrm>
                    <a:off x="4275382" y="2178367"/>
                    <a:ext cx="230814" cy="864964"/>
                  </a:xfrm>
                  <a:custGeom>
                    <a:avLst/>
                    <a:gdLst/>
                    <a:ahLst/>
                    <a:cxnLst/>
                    <a:rect l="l" t="t" r="r" b="b"/>
                    <a:pathLst>
                      <a:path w="230814" h="864964" extrusionOk="0">
                        <a:moveTo>
                          <a:pt x="65160" y="163830"/>
                        </a:moveTo>
                        <a:cubicBezTo>
                          <a:pt x="58493" y="145733"/>
                          <a:pt x="51825" y="128588"/>
                          <a:pt x="45158" y="110490"/>
                        </a:cubicBezTo>
                        <a:cubicBezTo>
                          <a:pt x="42300" y="103823"/>
                          <a:pt x="36585" y="97155"/>
                          <a:pt x="35633" y="90488"/>
                        </a:cubicBezTo>
                        <a:cubicBezTo>
                          <a:pt x="34680" y="86678"/>
                          <a:pt x="34680" y="83820"/>
                          <a:pt x="34680" y="80010"/>
                        </a:cubicBezTo>
                        <a:cubicBezTo>
                          <a:pt x="32775" y="70485"/>
                          <a:pt x="26108" y="62865"/>
                          <a:pt x="23250" y="53340"/>
                        </a:cubicBezTo>
                        <a:cubicBezTo>
                          <a:pt x="22298" y="49530"/>
                          <a:pt x="22298" y="44768"/>
                          <a:pt x="22298" y="40958"/>
                        </a:cubicBezTo>
                        <a:cubicBezTo>
                          <a:pt x="21345" y="28575"/>
                          <a:pt x="17535" y="17145"/>
                          <a:pt x="18488" y="4763"/>
                        </a:cubicBezTo>
                        <a:cubicBezTo>
                          <a:pt x="18488" y="3810"/>
                          <a:pt x="17535" y="0"/>
                          <a:pt x="18488" y="0"/>
                        </a:cubicBezTo>
                        <a:cubicBezTo>
                          <a:pt x="12773" y="7620"/>
                          <a:pt x="8963" y="25718"/>
                          <a:pt x="8963" y="28575"/>
                        </a:cubicBezTo>
                        <a:cubicBezTo>
                          <a:pt x="8010" y="37148"/>
                          <a:pt x="8010" y="44768"/>
                          <a:pt x="8010" y="53340"/>
                        </a:cubicBezTo>
                        <a:cubicBezTo>
                          <a:pt x="8010" y="69533"/>
                          <a:pt x="8963" y="85725"/>
                          <a:pt x="5153" y="101917"/>
                        </a:cubicBezTo>
                        <a:cubicBezTo>
                          <a:pt x="390" y="122873"/>
                          <a:pt x="-1515" y="138113"/>
                          <a:pt x="1343" y="159067"/>
                        </a:cubicBezTo>
                        <a:cubicBezTo>
                          <a:pt x="5153" y="182880"/>
                          <a:pt x="8963" y="205740"/>
                          <a:pt x="17535" y="227648"/>
                        </a:cubicBezTo>
                        <a:cubicBezTo>
                          <a:pt x="46110" y="301942"/>
                          <a:pt x="108023" y="362903"/>
                          <a:pt x="120405" y="441008"/>
                        </a:cubicBezTo>
                        <a:cubicBezTo>
                          <a:pt x="124215" y="465773"/>
                          <a:pt x="123263" y="490538"/>
                          <a:pt x="125168" y="516255"/>
                        </a:cubicBezTo>
                        <a:cubicBezTo>
                          <a:pt x="128978" y="569595"/>
                          <a:pt x="143265" y="625793"/>
                          <a:pt x="154695" y="677228"/>
                        </a:cubicBezTo>
                        <a:cubicBezTo>
                          <a:pt x="158505" y="693420"/>
                          <a:pt x="186128" y="861060"/>
                          <a:pt x="188985" y="862013"/>
                        </a:cubicBezTo>
                        <a:cubicBezTo>
                          <a:pt x="198510" y="862965"/>
                          <a:pt x="215655" y="868680"/>
                          <a:pt x="224228" y="861060"/>
                        </a:cubicBezTo>
                        <a:cubicBezTo>
                          <a:pt x="232800" y="854393"/>
                          <a:pt x="230895" y="836295"/>
                          <a:pt x="229943" y="826770"/>
                        </a:cubicBezTo>
                        <a:cubicBezTo>
                          <a:pt x="228038" y="780098"/>
                          <a:pt x="213750" y="734378"/>
                          <a:pt x="208988" y="687705"/>
                        </a:cubicBezTo>
                        <a:cubicBezTo>
                          <a:pt x="207083" y="664845"/>
                          <a:pt x="209940" y="642938"/>
                          <a:pt x="209940" y="621030"/>
                        </a:cubicBezTo>
                        <a:cubicBezTo>
                          <a:pt x="209940" y="595313"/>
                          <a:pt x="208035" y="570548"/>
                          <a:pt x="204225" y="544830"/>
                        </a:cubicBezTo>
                        <a:cubicBezTo>
                          <a:pt x="201368" y="527685"/>
                          <a:pt x="196605" y="512445"/>
                          <a:pt x="195653" y="495300"/>
                        </a:cubicBezTo>
                        <a:cubicBezTo>
                          <a:pt x="194700" y="481965"/>
                          <a:pt x="189938" y="469583"/>
                          <a:pt x="188033" y="456248"/>
                        </a:cubicBezTo>
                        <a:cubicBezTo>
                          <a:pt x="186128" y="444817"/>
                          <a:pt x="187080" y="433388"/>
                          <a:pt x="184223" y="422910"/>
                        </a:cubicBezTo>
                        <a:cubicBezTo>
                          <a:pt x="181365" y="410528"/>
                          <a:pt x="176603" y="400050"/>
                          <a:pt x="171840" y="388620"/>
                        </a:cubicBezTo>
                        <a:cubicBezTo>
                          <a:pt x="165173" y="372428"/>
                          <a:pt x="160410" y="355283"/>
                          <a:pt x="153743" y="338138"/>
                        </a:cubicBezTo>
                        <a:cubicBezTo>
                          <a:pt x="141360" y="309563"/>
                          <a:pt x="126120" y="283845"/>
                          <a:pt x="109928" y="257175"/>
                        </a:cubicBezTo>
                        <a:cubicBezTo>
                          <a:pt x="93735" y="226695"/>
                          <a:pt x="77543" y="196215"/>
                          <a:pt x="65160" y="1638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40"/>
                  <p:cNvSpPr/>
                  <p:nvPr/>
                </p:nvSpPr>
                <p:spPr>
                  <a:xfrm>
                    <a:off x="4569737" y="2337187"/>
                    <a:ext cx="78309" cy="714622"/>
                  </a:xfrm>
                  <a:custGeom>
                    <a:avLst/>
                    <a:gdLst/>
                    <a:ahLst/>
                    <a:cxnLst/>
                    <a:rect l="l" t="t" r="r" b="b"/>
                    <a:pathLst>
                      <a:path w="78309" h="714622" extrusionOk="0">
                        <a:moveTo>
                          <a:pt x="5120" y="714623"/>
                        </a:moveTo>
                        <a:cubicBezTo>
                          <a:pt x="4167" y="714623"/>
                          <a:pt x="4167" y="714623"/>
                          <a:pt x="3215" y="714623"/>
                        </a:cubicBezTo>
                        <a:cubicBezTo>
                          <a:pt x="357" y="713670"/>
                          <a:pt x="-595" y="710813"/>
                          <a:pt x="357" y="708908"/>
                        </a:cubicBezTo>
                        <a:cubicBezTo>
                          <a:pt x="22265" y="653663"/>
                          <a:pt x="47030" y="590798"/>
                          <a:pt x="44172" y="526980"/>
                        </a:cubicBezTo>
                        <a:cubicBezTo>
                          <a:pt x="43220" y="506978"/>
                          <a:pt x="39410" y="486975"/>
                          <a:pt x="35600" y="466973"/>
                        </a:cubicBezTo>
                        <a:cubicBezTo>
                          <a:pt x="28932" y="434588"/>
                          <a:pt x="23217" y="402203"/>
                          <a:pt x="28932" y="368865"/>
                        </a:cubicBezTo>
                        <a:cubicBezTo>
                          <a:pt x="31790" y="349815"/>
                          <a:pt x="39410" y="331718"/>
                          <a:pt x="46077" y="314573"/>
                        </a:cubicBezTo>
                        <a:cubicBezTo>
                          <a:pt x="48935" y="306953"/>
                          <a:pt x="51792" y="299333"/>
                          <a:pt x="54650" y="290760"/>
                        </a:cubicBezTo>
                        <a:cubicBezTo>
                          <a:pt x="83225" y="205988"/>
                          <a:pt x="64175" y="87878"/>
                          <a:pt x="46077" y="5963"/>
                        </a:cubicBezTo>
                        <a:cubicBezTo>
                          <a:pt x="45125" y="3105"/>
                          <a:pt x="47030" y="1200"/>
                          <a:pt x="49887" y="248"/>
                        </a:cubicBezTo>
                        <a:cubicBezTo>
                          <a:pt x="52745" y="-705"/>
                          <a:pt x="54650" y="1200"/>
                          <a:pt x="55602" y="4058"/>
                        </a:cubicBezTo>
                        <a:cubicBezTo>
                          <a:pt x="72747" y="86925"/>
                          <a:pt x="92750" y="206940"/>
                          <a:pt x="63222" y="293618"/>
                        </a:cubicBezTo>
                        <a:cubicBezTo>
                          <a:pt x="60365" y="301238"/>
                          <a:pt x="57507" y="309810"/>
                          <a:pt x="54650" y="317430"/>
                        </a:cubicBezTo>
                        <a:cubicBezTo>
                          <a:pt x="47982" y="334575"/>
                          <a:pt x="41315" y="351720"/>
                          <a:pt x="38457" y="369818"/>
                        </a:cubicBezTo>
                        <a:cubicBezTo>
                          <a:pt x="33695" y="401250"/>
                          <a:pt x="39410" y="431730"/>
                          <a:pt x="45125" y="464115"/>
                        </a:cubicBezTo>
                        <a:cubicBezTo>
                          <a:pt x="48935" y="484118"/>
                          <a:pt x="52745" y="504120"/>
                          <a:pt x="53697" y="525075"/>
                        </a:cubicBezTo>
                        <a:cubicBezTo>
                          <a:pt x="57507" y="590798"/>
                          <a:pt x="31790" y="654615"/>
                          <a:pt x="9882" y="710813"/>
                        </a:cubicBezTo>
                        <a:cubicBezTo>
                          <a:pt x="7977" y="713670"/>
                          <a:pt x="7025" y="714623"/>
                          <a:pt x="5120" y="714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698" name="Google Shape;698;p40"/>
            <p:cNvSpPr/>
            <p:nvPr/>
          </p:nvSpPr>
          <p:spPr>
            <a:xfrm rot="1353693">
              <a:off x="1997095" y="2157223"/>
              <a:ext cx="473639" cy="392653"/>
            </a:xfrm>
            <a:custGeom>
              <a:avLst/>
              <a:gdLst/>
              <a:ahLst/>
              <a:cxnLst/>
              <a:rect l="l" t="t" r="r" b="b"/>
              <a:pathLst>
                <a:path w="501307" h="415590" extrusionOk="0">
                  <a:moveTo>
                    <a:pt x="78339" y="397796"/>
                  </a:moveTo>
                  <a:cubicBezTo>
                    <a:pt x="144062" y="414941"/>
                    <a:pt x="270744" y="440659"/>
                    <a:pt x="305034" y="358744"/>
                  </a:cubicBezTo>
                  <a:cubicBezTo>
                    <a:pt x="319322" y="324454"/>
                    <a:pt x="309797" y="286354"/>
                    <a:pt x="305987" y="249206"/>
                  </a:cubicBezTo>
                  <a:cubicBezTo>
                    <a:pt x="305987" y="245396"/>
                    <a:pt x="305034" y="241586"/>
                    <a:pt x="306939" y="238729"/>
                  </a:cubicBezTo>
                  <a:cubicBezTo>
                    <a:pt x="308844" y="234919"/>
                    <a:pt x="312654" y="232061"/>
                    <a:pt x="316464" y="229204"/>
                  </a:cubicBezTo>
                  <a:cubicBezTo>
                    <a:pt x="334562" y="216821"/>
                    <a:pt x="349802" y="197771"/>
                    <a:pt x="357422" y="177769"/>
                  </a:cubicBezTo>
                  <a:cubicBezTo>
                    <a:pt x="362184" y="164434"/>
                    <a:pt x="358374" y="132049"/>
                    <a:pt x="366947" y="122524"/>
                  </a:cubicBezTo>
                  <a:cubicBezTo>
                    <a:pt x="368852" y="119666"/>
                    <a:pt x="372662" y="118714"/>
                    <a:pt x="376472" y="117761"/>
                  </a:cubicBezTo>
                  <a:cubicBezTo>
                    <a:pt x="393617" y="112999"/>
                    <a:pt x="411714" y="110141"/>
                    <a:pt x="430764" y="109189"/>
                  </a:cubicBezTo>
                  <a:cubicBezTo>
                    <a:pt x="458387" y="107284"/>
                    <a:pt x="503154" y="101569"/>
                    <a:pt x="501249" y="64421"/>
                  </a:cubicBezTo>
                  <a:cubicBezTo>
                    <a:pt x="500297" y="29179"/>
                    <a:pt x="460292" y="12986"/>
                    <a:pt x="431717" y="7271"/>
                  </a:cubicBezTo>
                  <a:cubicBezTo>
                    <a:pt x="368852" y="-4159"/>
                    <a:pt x="214547" y="-13684"/>
                    <a:pt x="193592" y="73946"/>
                  </a:cubicBezTo>
                  <a:cubicBezTo>
                    <a:pt x="190734" y="84424"/>
                    <a:pt x="190734" y="95854"/>
                    <a:pt x="183114" y="102521"/>
                  </a:cubicBezTo>
                  <a:cubicBezTo>
                    <a:pt x="176447" y="108236"/>
                    <a:pt x="167874" y="108236"/>
                    <a:pt x="159302" y="109189"/>
                  </a:cubicBezTo>
                  <a:cubicBezTo>
                    <a:pt x="119297" y="113951"/>
                    <a:pt x="85959" y="152051"/>
                    <a:pt x="86912" y="193009"/>
                  </a:cubicBezTo>
                  <a:cubicBezTo>
                    <a:pt x="86912" y="202534"/>
                    <a:pt x="88817" y="212059"/>
                    <a:pt x="84054" y="219679"/>
                  </a:cubicBezTo>
                  <a:cubicBezTo>
                    <a:pt x="80244" y="225394"/>
                    <a:pt x="73577" y="229204"/>
                    <a:pt x="67862" y="232061"/>
                  </a:cubicBezTo>
                  <a:cubicBezTo>
                    <a:pt x="49764" y="241586"/>
                    <a:pt x="31667" y="252064"/>
                    <a:pt x="19284" y="267304"/>
                  </a:cubicBezTo>
                  <a:cubicBezTo>
                    <a:pt x="-28341" y="325406"/>
                    <a:pt x="20237" y="382556"/>
                    <a:pt x="78339" y="3977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40"/>
          <p:cNvSpPr txBox="1"/>
          <p:nvPr>
            <p:ph type="title"/>
          </p:nvPr>
        </p:nvSpPr>
        <p:spPr>
          <a:xfrm>
            <a:off x="2123350" y="-23633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br>
              <a:rPr lang="en-GB"/>
            </a:br>
            <a:r>
              <a:rPr lang="en-GB"/>
              <a:t>How Readers Benefit</a:t>
            </a:r>
            <a:endParaRPr lang="en-GB"/>
          </a:p>
        </p:txBody>
      </p:sp>
      <p:sp>
        <p:nvSpPr>
          <p:cNvPr id="632" name="Google Shape;632;p40"/>
          <p:cNvSpPr txBox="1"/>
          <p:nvPr>
            <p:ph type="subTitle" idx="1"/>
          </p:nvPr>
        </p:nvSpPr>
        <p:spPr>
          <a:xfrm>
            <a:off x="1979930" y="1707515"/>
            <a:ext cx="5121910" cy="22713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endParaRPr lang="en-GB"/>
          </a:p>
          <a:p>
            <a:pPr marL="0" lvl="0" indent="0" algn="l" rtl="0">
              <a:spcBef>
                <a:spcPts val="0"/>
              </a:spcBef>
              <a:spcAft>
                <a:spcPts val="0"/>
              </a:spcAft>
              <a:buClr>
                <a:schemeClr val="dk1"/>
              </a:buClr>
              <a:buSzPct val="25000"/>
              <a:buNone/>
            </a:pPr>
            <a:r>
              <a:rPr lang="en-GB"/>
              <a:t>Readers benefit by exploring a diverse collection on BookNirvana, ranging from classics to contemporary works. Author profiles offer insights into literary journeys, fostering a deeper connection. With access to various genres and writing styles, readers can indulge in a personalized and enriching reading experience.</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40"/>
          <p:cNvSpPr txBox="1"/>
          <p:nvPr>
            <p:ph type="title"/>
          </p:nvPr>
        </p:nvSpPr>
        <p:spPr>
          <a:xfrm>
            <a:off x="2123350" y="-23633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br>
              <a:rPr lang="en-GB"/>
            </a:br>
            <a:r>
              <a:rPr lang="en-GB"/>
              <a:t>Benefits for Authors</a:t>
            </a:r>
            <a:endParaRPr lang="en-GB"/>
          </a:p>
        </p:txBody>
      </p:sp>
      <p:sp>
        <p:nvSpPr>
          <p:cNvPr id="632" name="Google Shape;632;p40"/>
          <p:cNvSpPr txBox="1"/>
          <p:nvPr>
            <p:ph type="subTitle" idx="1"/>
          </p:nvPr>
        </p:nvSpPr>
        <p:spPr>
          <a:xfrm>
            <a:off x="1979930" y="2355850"/>
            <a:ext cx="5121910" cy="22713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endParaRPr lang="en-GB"/>
          </a:p>
          <a:p>
            <a:pPr marL="0" lvl="0" indent="0" algn="l" rtl="0">
              <a:spcBef>
                <a:spcPts val="0"/>
              </a:spcBef>
              <a:spcAft>
                <a:spcPts val="0"/>
              </a:spcAft>
              <a:buClr>
                <a:schemeClr val="dk1"/>
              </a:buClr>
              <a:buSzPct val="25000"/>
              <a:buNone/>
            </a:pPr>
            <a:r>
              <a:rPr lang="en-GB"/>
              <a:t>Authors on BookNirvana enjoy increased visibility, reaching avid readers worldwide. Direct engagement with the community fosters personal connections, creating a vibrant literary space. With tools to track book performance, authors gain insights into sales and receive valuable feedback, enhancing their understanding of reader preferences. BookNirvana provides a platform for authors to thrive, connect, and refine their craft.</a:t>
            </a: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2" name="Shape 722"/>
        <p:cNvGrpSpPr/>
        <p:nvPr/>
      </p:nvGrpSpPr>
      <p:grpSpPr>
        <a:xfrm>
          <a:off x="0" y="0"/>
          <a:ext cx="0" cy="0"/>
          <a:chOff x="0" y="0"/>
          <a:chExt cx="0" cy="0"/>
        </a:xfrm>
      </p:grpSpPr>
      <p:sp>
        <p:nvSpPr>
          <p:cNvPr id="723" name="Google Shape;723;p42"/>
          <p:cNvSpPr txBox="1"/>
          <p:nvPr>
            <p:ph type="title"/>
          </p:nvPr>
        </p:nvSpPr>
        <p:spPr>
          <a:xfrm>
            <a:off x="720000" y="-1645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GB"/>
            </a:br>
            <a:r>
              <a:rPr lang="en-GB"/>
              <a:t>Diverse Book Collection</a:t>
            </a:r>
            <a:endParaRPr lang="en-GB"/>
          </a:p>
        </p:txBody>
      </p:sp>
      <p:sp>
        <p:nvSpPr>
          <p:cNvPr id="724" name="Google Shape;724;p42"/>
          <p:cNvSpPr txBox="1"/>
          <p:nvPr>
            <p:ph type="subTitle" idx="1"/>
          </p:nvPr>
        </p:nvSpPr>
        <p:spPr>
          <a:xfrm>
            <a:off x="796216" y="3355447"/>
            <a:ext cx="2305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Explore an extensive range of genres catering to diverse literary tastes.</a:t>
            </a:r>
            <a:endParaRPr lang="en-GB"/>
          </a:p>
        </p:txBody>
      </p:sp>
      <p:sp>
        <p:nvSpPr>
          <p:cNvPr id="725" name="Google Shape;725;p42"/>
          <p:cNvSpPr txBox="1"/>
          <p:nvPr>
            <p:ph type="subTitle" idx="2"/>
          </p:nvPr>
        </p:nvSpPr>
        <p:spPr>
          <a:xfrm>
            <a:off x="3419250" y="3355447"/>
            <a:ext cx="2305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Discover bestsellers and celebrated authors in each category.</a:t>
            </a:r>
            <a:endParaRPr lang="en-GB"/>
          </a:p>
        </p:txBody>
      </p:sp>
      <p:sp>
        <p:nvSpPr>
          <p:cNvPr id="726" name="Google Shape;726;p42"/>
          <p:cNvSpPr txBox="1"/>
          <p:nvPr>
            <p:ph type="subTitle" idx="6"/>
          </p:nvPr>
        </p:nvSpPr>
        <p:spPr>
          <a:xfrm>
            <a:off x="6042284" y="1990725"/>
            <a:ext cx="23055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Images</a:t>
            </a:r>
            <a:endParaRPr lang="en-GB"/>
          </a:p>
        </p:txBody>
      </p:sp>
      <p:sp>
        <p:nvSpPr>
          <p:cNvPr id="727" name="Google Shape;727;p42"/>
          <p:cNvSpPr txBox="1"/>
          <p:nvPr>
            <p:ph type="subTitle" idx="3"/>
          </p:nvPr>
        </p:nvSpPr>
        <p:spPr>
          <a:xfrm>
            <a:off x="6042284" y="3178917"/>
            <a:ext cx="2305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Feast your eyes on captivating book covers spanning different genres, enticing you into the world of diverse storytelling.</a:t>
            </a:r>
            <a:endParaRPr lang="en-GB"/>
          </a:p>
        </p:txBody>
      </p:sp>
      <p:sp>
        <p:nvSpPr>
          <p:cNvPr id="728" name="Google Shape;728;p42"/>
          <p:cNvSpPr txBox="1"/>
          <p:nvPr>
            <p:ph type="subTitle" idx="4"/>
          </p:nvPr>
        </p:nvSpPr>
        <p:spPr>
          <a:xfrm>
            <a:off x="796216" y="2438400"/>
            <a:ext cx="23055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Fiction, Non-Fiction, Mystery, Romance</a:t>
            </a:r>
            <a:endParaRPr lang="en-GB"/>
          </a:p>
        </p:txBody>
      </p:sp>
      <p:sp>
        <p:nvSpPr>
          <p:cNvPr id="729" name="Google Shape;729;p42"/>
          <p:cNvSpPr txBox="1"/>
          <p:nvPr>
            <p:ph type="subTitle" idx="5"/>
          </p:nvPr>
        </p:nvSpPr>
        <p:spPr>
          <a:xfrm>
            <a:off x="3419250" y="2438400"/>
            <a:ext cx="23055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Highlight Popular Authors or Genres</a:t>
            </a:r>
            <a:endParaRPr lang="en-GB"/>
          </a:p>
        </p:txBody>
      </p:sp>
      <p:grpSp>
        <p:nvGrpSpPr>
          <p:cNvPr id="730" name="Google Shape;730;p42"/>
          <p:cNvGrpSpPr/>
          <p:nvPr/>
        </p:nvGrpSpPr>
        <p:grpSpPr>
          <a:xfrm>
            <a:off x="4314607" y="1459489"/>
            <a:ext cx="498276" cy="571893"/>
            <a:chOff x="2112668" y="1446006"/>
            <a:chExt cx="384117" cy="440833"/>
          </a:xfrm>
        </p:grpSpPr>
        <p:sp>
          <p:nvSpPr>
            <p:cNvPr id="731" name="Google Shape;731;p42"/>
            <p:cNvSpPr/>
            <p:nvPr/>
          </p:nvSpPr>
          <p:spPr>
            <a:xfrm>
              <a:off x="2163804" y="1810028"/>
              <a:ext cx="302456" cy="25717"/>
            </a:xfrm>
            <a:custGeom>
              <a:avLst/>
              <a:gdLst/>
              <a:ahLst/>
              <a:cxnLst/>
              <a:rect l="l" t="t" r="r" b="b"/>
              <a:pathLst>
                <a:path w="3360621" h="285750" extrusionOk="0">
                  <a:moveTo>
                    <a:pt x="3217756" y="0"/>
                  </a:moveTo>
                  <a:lnTo>
                    <a:pt x="146915" y="0"/>
                  </a:lnTo>
                  <a:cubicBezTo>
                    <a:pt x="69981" y="0"/>
                    <a:pt x="3792" y="59122"/>
                    <a:pt x="163" y="135969"/>
                  </a:cubicBezTo>
                  <a:cubicBezTo>
                    <a:pt x="-3704" y="218018"/>
                    <a:pt x="61676" y="285750"/>
                    <a:pt x="142876" y="285750"/>
                  </a:cubicBezTo>
                  <a:lnTo>
                    <a:pt x="3217746" y="285750"/>
                  </a:lnTo>
                  <a:cubicBezTo>
                    <a:pt x="3296651" y="285750"/>
                    <a:pt x="3360621" y="221780"/>
                    <a:pt x="3360621" y="142875"/>
                  </a:cubicBezTo>
                  <a:cubicBezTo>
                    <a:pt x="3360631" y="63970"/>
                    <a:pt x="3296661" y="0"/>
                    <a:pt x="321775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42"/>
            <p:cNvSpPr/>
            <p:nvPr/>
          </p:nvSpPr>
          <p:spPr>
            <a:xfrm>
              <a:off x="2112668" y="1758253"/>
              <a:ext cx="384117" cy="128586"/>
            </a:xfrm>
            <a:custGeom>
              <a:avLst/>
              <a:gdLst/>
              <a:ahLst/>
              <a:cxnLst/>
              <a:rect l="l" t="t" r="r" b="b"/>
              <a:pathLst>
                <a:path w="4267962" h="1428730" extrusionOk="0">
                  <a:moveTo>
                    <a:pt x="4125087" y="1428731"/>
                  </a:moveTo>
                  <a:lnTo>
                    <a:pt x="714365" y="1428731"/>
                  </a:lnTo>
                  <a:cubicBezTo>
                    <a:pt x="320469" y="1428731"/>
                    <a:pt x="0" y="1108262"/>
                    <a:pt x="0" y="714365"/>
                  </a:cubicBezTo>
                  <a:cubicBezTo>
                    <a:pt x="0" y="320469"/>
                    <a:pt x="320469" y="0"/>
                    <a:pt x="714365" y="0"/>
                  </a:cubicBezTo>
                  <a:lnTo>
                    <a:pt x="4125087" y="0"/>
                  </a:lnTo>
                  <a:cubicBezTo>
                    <a:pt x="4203992" y="0"/>
                    <a:pt x="4267962" y="63970"/>
                    <a:pt x="4267962" y="142875"/>
                  </a:cubicBezTo>
                  <a:cubicBezTo>
                    <a:pt x="4267962" y="221780"/>
                    <a:pt x="4203992" y="285750"/>
                    <a:pt x="4125087" y="285750"/>
                  </a:cubicBezTo>
                  <a:lnTo>
                    <a:pt x="714365" y="285750"/>
                  </a:lnTo>
                  <a:cubicBezTo>
                    <a:pt x="478031" y="285750"/>
                    <a:pt x="285750" y="478031"/>
                    <a:pt x="285750" y="714365"/>
                  </a:cubicBezTo>
                  <a:cubicBezTo>
                    <a:pt x="285750" y="950700"/>
                    <a:pt x="478031" y="1142981"/>
                    <a:pt x="714365" y="1142981"/>
                  </a:cubicBezTo>
                  <a:lnTo>
                    <a:pt x="4125087" y="1142981"/>
                  </a:lnTo>
                  <a:cubicBezTo>
                    <a:pt x="4203992" y="1142981"/>
                    <a:pt x="4267962" y="1206951"/>
                    <a:pt x="4267962" y="1285856"/>
                  </a:cubicBezTo>
                  <a:cubicBezTo>
                    <a:pt x="4267962" y="1364761"/>
                    <a:pt x="4203992" y="1428731"/>
                    <a:pt x="4125087" y="14287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42"/>
            <p:cNvSpPr/>
            <p:nvPr/>
          </p:nvSpPr>
          <p:spPr>
            <a:xfrm>
              <a:off x="2289322" y="1571778"/>
              <a:ext cx="32281" cy="108165"/>
            </a:xfrm>
            <a:custGeom>
              <a:avLst/>
              <a:gdLst/>
              <a:ahLst/>
              <a:cxnLst/>
              <a:rect l="l" t="t" r="r" b="b"/>
              <a:pathLst>
                <a:path w="358683" h="1201835" extrusionOk="0">
                  <a:moveTo>
                    <a:pt x="0" y="0"/>
                  </a:moveTo>
                  <a:lnTo>
                    <a:pt x="358683" y="0"/>
                  </a:lnTo>
                  <a:lnTo>
                    <a:pt x="358683" y="1201836"/>
                  </a:lnTo>
                  <a:lnTo>
                    <a:pt x="0" y="1201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42"/>
            <p:cNvSpPr/>
            <p:nvPr/>
          </p:nvSpPr>
          <p:spPr>
            <a:xfrm>
              <a:off x="2230937" y="1571778"/>
              <a:ext cx="32281" cy="108165"/>
            </a:xfrm>
            <a:custGeom>
              <a:avLst/>
              <a:gdLst/>
              <a:ahLst/>
              <a:cxnLst/>
              <a:rect l="l" t="t" r="r" b="b"/>
              <a:pathLst>
                <a:path w="358682" h="1201835" extrusionOk="0">
                  <a:moveTo>
                    <a:pt x="0" y="0"/>
                  </a:moveTo>
                  <a:lnTo>
                    <a:pt x="358683" y="0"/>
                  </a:lnTo>
                  <a:lnTo>
                    <a:pt x="358683" y="1201836"/>
                  </a:lnTo>
                  <a:lnTo>
                    <a:pt x="0" y="1201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42"/>
            <p:cNvSpPr/>
            <p:nvPr/>
          </p:nvSpPr>
          <p:spPr>
            <a:xfrm>
              <a:off x="2347706" y="1571778"/>
              <a:ext cx="32281" cy="108165"/>
            </a:xfrm>
            <a:custGeom>
              <a:avLst/>
              <a:gdLst/>
              <a:ahLst/>
              <a:cxnLst/>
              <a:rect l="l" t="t" r="r" b="b"/>
              <a:pathLst>
                <a:path w="358682" h="1201835" extrusionOk="0">
                  <a:moveTo>
                    <a:pt x="0" y="0"/>
                  </a:moveTo>
                  <a:lnTo>
                    <a:pt x="358683" y="0"/>
                  </a:lnTo>
                  <a:lnTo>
                    <a:pt x="358683" y="1201836"/>
                  </a:lnTo>
                  <a:lnTo>
                    <a:pt x="0" y="1201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42"/>
            <p:cNvSpPr/>
            <p:nvPr/>
          </p:nvSpPr>
          <p:spPr>
            <a:xfrm>
              <a:off x="2229324" y="1500893"/>
              <a:ext cx="151485" cy="44701"/>
            </a:xfrm>
            <a:custGeom>
              <a:avLst/>
              <a:gdLst/>
              <a:ahLst/>
              <a:cxnLst/>
              <a:rect l="l" t="t" r="r" b="b"/>
              <a:pathLst>
                <a:path w="1683162" h="496681" extrusionOk="0">
                  <a:moveTo>
                    <a:pt x="0" y="496681"/>
                  </a:moveTo>
                  <a:lnTo>
                    <a:pt x="1683163" y="496681"/>
                  </a:lnTo>
                  <a:lnTo>
                    <a:pt x="84158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42"/>
            <p:cNvSpPr/>
            <p:nvPr/>
          </p:nvSpPr>
          <p:spPr>
            <a:xfrm>
              <a:off x="2112760" y="1446006"/>
              <a:ext cx="372054" cy="311468"/>
            </a:xfrm>
            <a:custGeom>
              <a:avLst/>
              <a:gdLst/>
              <a:ahLst/>
              <a:cxnLst/>
              <a:rect l="l" t="t" r="r" b="b"/>
              <a:pathLst>
                <a:path w="4133935" h="3460756" extrusionOk="0">
                  <a:moveTo>
                    <a:pt x="3991061" y="0"/>
                  </a:moveTo>
                  <a:lnTo>
                    <a:pt x="142875" y="0"/>
                  </a:lnTo>
                  <a:cubicBezTo>
                    <a:pt x="63960" y="0"/>
                    <a:pt x="0" y="63970"/>
                    <a:pt x="0" y="142875"/>
                  </a:cubicBezTo>
                  <a:lnTo>
                    <a:pt x="0" y="3460757"/>
                  </a:lnTo>
                  <a:cubicBezTo>
                    <a:pt x="181594" y="3275781"/>
                    <a:pt x="434283" y="3160843"/>
                    <a:pt x="713356" y="3160843"/>
                  </a:cubicBezTo>
                  <a:lnTo>
                    <a:pt x="4124078" y="3160843"/>
                  </a:lnTo>
                  <a:cubicBezTo>
                    <a:pt x="4127383" y="3160843"/>
                    <a:pt x="4130650" y="3161014"/>
                    <a:pt x="4133936" y="3161090"/>
                  </a:cubicBezTo>
                  <a:lnTo>
                    <a:pt x="4133936" y="142875"/>
                  </a:lnTo>
                  <a:cubicBezTo>
                    <a:pt x="4133936" y="63970"/>
                    <a:pt x="4069976" y="0"/>
                    <a:pt x="3991061" y="0"/>
                  </a:cubicBezTo>
                  <a:close/>
                  <a:moveTo>
                    <a:pt x="3616033" y="1318032"/>
                  </a:moveTo>
                  <a:cubicBezTo>
                    <a:pt x="3589382" y="1363190"/>
                    <a:pt x="3541757" y="1388307"/>
                    <a:pt x="3492856" y="1388307"/>
                  </a:cubicBezTo>
                  <a:cubicBezTo>
                    <a:pt x="3492665" y="1388307"/>
                    <a:pt x="3492475" y="1388288"/>
                    <a:pt x="3492284" y="1388288"/>
                  </a:cubicBezTo>
                  <a:lnTo>
                    <a:pt x="3237738" y="1388288"/>
                  </a:lnTo>
                  <a:lnTo>
                    <a:pt x="3237738" y="2590124"/>
                  </a:lnTo>
                  <a:lnTo>
                    <a:pt x="3319643" y="2590124"/>
                  </a:lnTo>
                  <a:cubicBezTo>
                    <a:pt x="3398549" y="2590124"/>
                    <a:pt x="3462518" y="2654094"/>
                    <a:pt x="3462518" y="2732999"/>
                  </a:cubicBezTo>
                  <a:cubicBezTo>
                    <a:pt x="3462518" y="2811904"/>
                    <a:pt x="3398549" y="2875874"/>
                    <a:pt x="3319643" y="2875874"/>
                  </a:cubicBezTo>
                  <a:lnTo>
                    <a:pt x="936774" y="2875874"/>
                  </a:lnTo>
                  <a:cubicBezTo>
                    <a:pt x="857869" y="2875874"/>
                    <a:pt x="793899" y="2811904"/>
                    <a:pt x="793899" y="2732999"/>
                  </a:cubicBezTo>
                  <a:cubicBezTo>
                    <a:pt x="793899" y="2654094"/>
                    <a:pt x="857869" y="2590124"/>
                    <a:pt x="936774" y="2590124"/>
                  </a:cubicBezTo>
                  <a:lnTo>
                    <a:pt x="1018680" y="2590124"/>
                  </a:lnTo>
                  <a:lnTo>
                    <a:pt x="1018680" y="1388278"/>
                  </a:lnTo>
                  <a:lnTo>
                    <a:pt x="763429" y="1388278"/>
                  </a:lnTo>
                  <a:cubicBezTo>
                    <a:pt x="762972" y="1388278"/>
                    <a:pt x="762543" y="1388145"/>
                    <a:pt x="762095" y="1388126"/>
                  </a:cubicBezTo>
                  <a:cubicBezTo>
                    <a:pt x="713718" y="1387621"/>
                    <a:pt x="666769" y="1362723"/>
                    <a:pt x="640385" y="1318022"/>
                  </a:cubicBezTo>
                  <a:cubicBezTo>
                    <a:pt x="600285" y="1250061"/>
                    <a:pt x="622859" y="1162469"/>
                    <a:pt x="690810" y="1122359"/>
                  </a:cubicBezTo>
                  <a:lnTo>
                    <a:pt x="2055590" y="316897"/>
                  </a:lnTo>
                  <a:cubicBezTo>
                    <a:pt x="2100396" y="290465"/>
                    <a:pt x="2156022" y="290465"/>
                    <a:pt x="2200827" y="316897"/>
                  </a:cubicBezTo>
                  <a:lnTo>
                    <a:pt x="3565608" y="1122369"/>
                  </a:lnTo>
                  <a:cubicBezTo>
                    <a:pt x="3633559" y="1162469"/>
                    <a:pt x="3656133" y="1250071"/>
                    <a:pt x="3616033" y="13180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38" name="Google Shape;738;p42"/>
          <p:cNvGrpSpPr/>
          <p:nvPr/>
        </p:nvGrpSpPr>
        <p:grpSpPr>
          <a:xfrm>
            <a:off x="1664288" y="1459094"/>
            <a:ext cx="569357" cy="572702"/>
            <a:chOff x="6098976" y="2064850"/>
            <a:chExt cx="438912" cy="441457"/>
          </a:xfrm>
        </p:grpSpPr>
        <p:sp>
          <p:nvSpPr>
            <p:cNvPr id="739" name="Google Shape;739;p42"/>
            <p:cNvSpPr/>
            <p:nvPr/>
          </p:nvSpPr>
          <p:spPr>
            <a:xfrm>
              <a:off x="6099655" y="2451528"/>
              <a:ext cx="437564" cy="54779"/>
            </a:xfrm>
            <a:custGeom>
              <a:avLst/>
              <a:gdLst/>
              <a:ahLst/>
              <a:cxnLst/>
              <a:rect l="l" t="t" r="r" b="b"/>
              <a:pathLst>
                <a:path w="4861817" h="608652" extrusionOk="0">
                  <a:moveTo>
                    <a:pt x="2955998" y="0"/>
                  </a:moveTo>
                  <a:cubicBezTo>
                    <a:pt x="2790025" y="0"/>
                    <a:pt x="2640759" y="91326"/>
                    <a:pt x="2566454" y="238325"/>
                  </a:cubicBezTo>
                  <a:cubicBezTo>
                    <a:pt x="2541546" y="287598"/>
                    <a:pt x="2492064" y="319592"/>
                    <a:pt x="2437324" y="321811"/>
                  </a:cubicBezTo>
                  <a:lnTo>
                    <a:pt x="2434876" y="321926"/>
                  </a:lnTo>
                  <a:cubicBezTo>
                    <a:pt x="2433552" y="321993"/>
                    <a:pt x="2432228" y="322021"/>
                    <a:pt x="2430904" y="322021"/>
                  </a:cubicBezTo>
                  <a:cubicBezTo>
                    <a:pt x="2429580" y="322021"/>
                    <a:pt x="2428266" y="321993"/>
                    <a:pt x="2426932" y="321926"/>
                  </a:cubicBezTo>
                  <a:lnTo>
                    <a:pt x="2424484" y="321811"/>
                  </a:lnTo>
                  <a:cubicBezTo>
                    <a:pt x="2369744" y="319592"/>
                    <a:pt x="2320262" y="287598"/>
                    <a:pt x="2295354" y="238315"/>
                  </a:cubicBezTo>
                  <a:cubicBezTo>
                    <a:pt x="2221049" y="91316"/>
                    <a:pt x="2071783" y="0"/>
                    <a:pt x="1905810" y="0"/>
                  </a:cubicBezTo>
                  <a:lnTo>
                    <a:pt x="0" y="0"/>
                  </a:lnTo>
                  <a:lnTo>
                    <a:pt x="0" y="133721"/>
                  </a:lnTo>
                  <a:cubicBezTo>
                    <a:pt x="0" y="218170"/>
                    <a:pt x="68256" y="286636"/>
                    <a:pt x="152448" y="286636"/>
                  </a:cubicBezTo>
                  <a:lnTo>
                    <a:pt x="1905819" y="286636"/>
                  </a:lnTo>
                  <a:cubicBezTo>
                    <a:pt x="1962264" y="286636"/>
                    <a:pt x="2014976" y="317449"/>
                    <a:pt x="2040503" y="367941"/>
                  </a:cubicBezTo>
                  <a:cubicBezTo>
                    <a:pt x="2110140" y="505692"/>
                    <a:pt x="2250043" y="601608"/>
                    <a:pt x="2412959" y="608209"/>
                  </a:cubicBezTo>
                  <a:cubicBezTo>
                    <a:pt x="2424922" y="608800"/>
                    <a:pt x="2436905" y="608800"/>
                    <a:pt x="2448868" y="608209"/>
                  </a:cubicBezTo>
                  <a:cubicBezTo>
                    <a:pt x="2611784" y="601608"/>
                    <a:pt x="2751687" y="505692"/>
                    <a:pt x="2821324" y="367941"/>
                  </a:cubicBezTo>
                  <a:cubicBezTo>
                    <a:pt x="2846851" y="317449"/>
                    <a:pt x="2899563" y="286636"/>
                    <a:pt x="2956008" y="286636"/>
                  </a:cubicBezTo>
                  <a:lnTo>
                    <a:pt x="4709370" y="286636"/>
                  </a:lnTo>
                  <a:cubicBezTo>
                    <a:pt x="4793561" y="286636"/>
                    <a:pt x="4861817" y="218170"/>
                    <a:pt x="4861817" y="133721"/>
                  </a:cubicBezTo>
                  <a:lnTo>
                    <a:pt x="4861817"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42"/>
            <p:cNvSpPr/>
            <p:nvPr/>
          </p:nvSpPr>
          <p:spPr>
            <a:xfrm>
              <a:off x="6099655" y="2451528"/>
              <a:ext cx="437564" cy="54779"/>
            </a:xfrm>
            <a:custGeom>
              <a:avLst/>
              <a:gdLst/>
              <a:ahLst/>
              <a:cxnLst/>
              <a:rect l="l" t="t" r="r" b="b"/>
              <a:pathLst>
                <a:path w="4861817" h="608652" extrusionOk="0">
                  <a:moveTo>
                    <a:pt x="2955998" y="0"/>
                  </a:moveTo>
                  <a:cubicBezTo>
                    <a:pt x="2790025" y="0"/>
                    <a:pt x="2640759" y="91326"/>
                    <a:pt x="2566454" y="238325"/>
                  </a:cubicBezTo>
                  <a:cubicBezTo>
                    <a:pt x="2541546" y="287598"/>
                    <a:pt x="2492064" y="319592"/>
                    <a:pt x="2437324" y="321811"/>
                  </a:cubicBezTo>
                  <a:lnTo>
                    <a:pt x="2434876" y="321926"/>
                  </a:lnTo>
                  <a:cubicBezTo>
                    <a:pt x="2433552" y="321993"/>
                    <a:pt x="2432228" y="322021"/>
                    <a:pt x="2430904" y="322021"/>
                  </a:cubicBezTo>
                  <a:cubicBezTo>
                    <a:pt x="2429580" y="322021"/>
                    <a:pt x="2428266" y="321993"/>
                    <a:pt x="2426932" y="321926"/>
                  </a:cubicBezTo>
                  <a:lnTo>
                    <a:pt x="2424484" y="321811"/>
                  </a:lnTo>
                  <a:cubicBezTo>
                    <a:pt x="2369744" y="319592"/>
                    <a:pt x="2320262" y="287598"/>
                    <a:pt x="2295354" y="238315"/>
                  </a:cubicBezTo>
                  <a:cubicBezTo>
                    <a:pt x="2221049" y="91316"/>
                    <a:pt x="2071783" y="0"/>
                    <a:pt x="1905810" y="0"/>
                  </a:cubicBezTo>
                  <a:lnTo>
                    <a:pt x="0" y="0"/>
                  </a:lnTo>
                  <a:lnTo>
                    <a:pt x="0" y="133721"/>
                  </a:lnTo>
                  <a:cubicBezTo>
                    <a:pt x="0" y="218170"/>
                    <a:pt x="68256" y="286636"/>
                    <a:pt x="152448" y="286636"/>
                  </a:cubicBezTo>
                  <a:lnTo>
                    <a:pt x="1905819" y="286636"/>
                  </a:lnTo>
                  <a:cubicBezTo>
                    <a:pt x="1962264" y="286636"/>
                    <a:pt x="2014976" y="317449"/>
                    <a:pt x="2040503" y="367941"/>
                  </a:cubicBezTo>
                  <a:cubicBezTo>
                    <a:pt x="2110140" y="505692"/>
                    <a:pt x="2250043" y="601608"/>
                    <a:pt x="2412959" y="608209"/>
                  </a:cubicBezTo>
                  <a:cubicBezTo>
                    <a:pt x="2424922" y="608800"/>
                    <a:pt x="2436905" y="608800"/>
                    <a:pt x="2448868" y="608209"/>
                  </a:cubicBezTo>
                  <a:cubicBezTo>
                    <a:pt x="2611784" y="601608"/>
                    <a:pt x="2751687" y="505692"/>
                    <a:pt x="2821324" y="367941"/>
                  </a:cubicBezTo>
                  <a:cubicBezTo>
                    <a:pt x="2846851" y="317449"/>
                    <a:pt x="2899563" y="286636"/>
                    <a:pt x="2956008" y="286636"/>
                  </a:cubicBezTo>
                  <a:lnTo>
                    <a:pt x="4709370" y="286636"/>
                  </a:lnTo>
                  <a:cubicBezTo>
                    <a:pt x="4793561" y="286636"/>
                    <a:pt x="4861817" y="218170"/>
                    <a:pt x="4861817" y="133721"/>
                  </a:cubicBezTo>
                  <a:lnTo>
                    <a:pt x="4861817"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42"/>
            <p:cNvSpPr/>
            <p:nvPr/>
          </p:nvSpPr>
          <p:spPr>
            <a:xfrm>
              <a:off x="6354205" y="2286920"/>
              <a:ext cx="63310" cy="63505"/>
            </a:xfrm>
            <a:custGeom>
              <a:avLst/>
              <a:gdLst/>
              <a:ahLst/>
              <a:cxnLst/>
              <a:rect l="l" t="t" r="r" b="b"/>
              <a:pathLst>
                <a:path w="703440" h="705612" extrusionOk="0">
                  <a:moveTo>
                    <a:pt x="703440" y="352806"/>
                  </a:moveTo>
                  <a:cubicBezTo>
                    <a:pt x="703440" y="547656"/>
                    <a:pt x="545970" y="705612"/>
                    <a:pt x="351720" y="705612"/>
                  </a:cubicBezTo>
                  <a:cubicBezTo>
                    <a:pt x="157470" y="705612"/>
                    <a:pt x="0" y="547656"/>
                    <a:pt x="0" y="352806"/>
                  </a:cubicBezTo>
                  <a:cubicBezTo>
                    <a:pt x="0" y="157957"/>
                    <a:pt x="157470" y="0"/>
                    <a:pt x="351720" y="0"/>
                  </a:cubicBezTo>
                  <a:cubicBezTo>
                    <a:pt x="545970" y="0"/>
                    <a:pt x="703440" y="157957"/>
                    <a:pt x="703440" y="352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42"/>
            <p:cNvSpPr/>
            <p:nvPr/>
          </p:nvSpPr>
          <p:spPr>
            <a:xfrm>
              <a:off x="6224281" y="2286920"/>
              <a:ext cx="63310" cy="63505"/>
            </a:xfrm>
            <a:custGeom>
              <a:avLst/>
              <a:gdLst/>
              <a:ahLst/>
              <a:cxnLst/>
              <a:rect l="l" t="t" r="r" b="b"/>
              <a:pathLst>
                <a:path w="703440" h="705612" extrusionOk="0">
                  <a:moveTo>
                    <a:pt x="703440" y="352806"/>
                  </a:moveTo>
                  <a:cubicBezTo>
                    <a:pt x="703440" y="547656"/>
                    <a:pt x="545970" y="705612"/>
                    <a:pt x="351720" y="705612"/>
                  </a:cubicBezTo>
                  <a:cubicBezTo>
                    <a:pt x="157471" y="705612"/>
                    <a:pt x="0" y="547656"/>
                    <a:pt x="0" y="352806"/>
                  </a:cubicBezTo>
                  <a:cubicBezTo>
                    <a:pt x="0" y="157957"/>
                    <a:pt x="157471" y="0"/>
                    <a:pt x="351720" y="0"/>
                  </a:cubicBezTo>
                  <a:cubicBezTo>
                    <a:pt x="545970" y="0"/>
                    <a:pt x="703440" y="157957"/>
                    <a:pt x="703440" y="352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42"/>
            <p:cNvSpPr/>
            <p:nvPr/>
          </p:nvSpPr>
          <p:spPr>
            <a:xfrm>
              <a:off x="6098976" y="2064850"/>
              <a:ext cx="438912" cy="375274"/>
            </a:xfrm>
            <a:custGeom>
              <a:avLst/>
              <a:gdLst/>
              <a:ahLst/>
              <a:cxnLst/>
              <a:rect l="l" t="t" r="r" b="b"/>
              <a:pathLst>
                <a:path w="4876800" h="4169709" extrusionOk="0">
                  <a:moveTo>
                    <a:pt x="3138764" y="0"/>
                  </a:moveTo>
                  <a:cubicBezTo>
                    <a:pt x="2855500" y="0"/>
                    <a:pt x="2547728" y="172136"/>
                    <a:pt x="2438400" y="419291"/>
                  </a:cubicBezTo>
                  <a:cubicBezTo>
                    <a:pt x="2329072" y="172136"/>
                    <a:pt x="2021300" y="0"/>
                    <a:pt x="1738036" y="0"/>
                  </a:cubicBezTo>
                  <a:lnTo>
                    <a:pt x="142875" y="0"/>
                  </a:lnTo>
                  <a:cubicBezTo>
                    <a:pt x="63970" y="0"/>
                    <a:pt x="0" y="63970"/>
                    <a:pt x="0" y="142875"/>
                  </a:cubicBezTo>
                  <a:lnTo>
                    <a:pt x="0" y="3980850"/>
                  </a:lnTo>
                  <a:lnTo>
                    <a:pt x="1912934" y="3980850"/>
                  </a:lnTo>
                  <a:cubicBezTo>
                    <a:pt x="2141334" y="3980850"/>
                    <a:pt x="2289801" y="4074205"/>
                    <a:pt x="2368610" y="4143585"/>
                  </a:cubicBezTo>
                  <a:cubicBezTo>
                    <a:pt x="2408082" y="4178332"/>
                    <a:pt x="2466880" y="4178446"/>
                    <a:pt x="2506390" y="4143756"/>
                  </a:cubicBezTo>
                  <a:cubicBezTo>
                    <a:pt x="2585428" y="4074357"/>
                    <a:pt x="2734332" y="3980850"/>
                    <a:pt x="2962913" y="3980850"/>
                  </a:cubicBezTo>
                  <a:lnTo>
                    <a:pt x="4876800" y="3980850"/>
                  </a:lnTo>
                  <a:lnTo>
                    <a:pt x="4876800" y="142875"/>
                  </a:lnTo>
                  <a:cubicBezTo>
                    <a:pt x="4876800" y="63970"/>
                    <a:pt x="4812830" y="0"/>
                    <a:pt x="4733925" y="0"/>
                  </a:cubicBezTo>
                  <a:close/>
                  <a:moveTo>
                    <a:pt x="4004510" y="2914898"/>
                  </a:moveTo>
                  <a:cubicBezTo>
                    <a:pt x="3987527" y="2922127"/>
                    <a:pt x="3969058" y="2925175"/>
                    <a:pt x="3950599" y="2925175"/>
                  </a:cubicBezTo>
                  <a:lnTo>
                    <a:pt x="3950484" y="2925175"/>
                  </a:lnTo>
                  <a:lnTo>
                    <a:pt x="3794779" y="2925052"/>
                  </a:lnTo>
                  <a:cubicBezTo>
                    <a:pt x="3738201" y="3219945"/>
                    <a:pt x="3479159" y="3443459"/>
                    <a:pt x="3168910" y="3443459"/>
                  </a:cubicBezTo>
                  <a:cubicBezTo>
                    <a:pt x="2844032" y="3443459"/>
                    <a:pt x="2575322" y="3198352"/>
                    <a:pt x="2536451" y="2882856"/>
                  </a:cubicBezTo>
                  <a:cubicBezTo>
                    <a:pt x="2507580" y="2862386"/>
                    <a:pt x="2476434" y="2858672"/>
                    <a:pt x="2457802" y="2858672"/>
                  </a:cubicBezTo>
                  <a:cubicBezTo>
                    <a:pt x="2424122" y="2858672"/>
                    <a:pt x="2392271" y="2869730"/>
                    <a:pt x="2366420" y="2889590"/>
                  </a:cubicBezTo>
                  <a:cubicBezTo>
                    <a:pt x="2324576" y="3201838"/>
                    <a:pt x="2057381" y="3443459"/>
                    <a:pt x="1734826" y="3443459"/>
                  </a:cubicBezTo>
                  <a:cubicBezTo>
                    <a:pt x="1424578" y="3443459"/>
                    <a:pt x="1165527" y="3219945"/>
                    <a:pt x="1108958" y="2925052"/>
                  </a:cubicBezTo>
                  <a:lnTo>
                    <a:pt x="945366" y="2925175"/>
                  </a:lnTo>
                  <a:lnTo>
                    <a:pt x="945251" y="2925175"/>
                  </a:lnTo>
                  <a:cubicBezTo>
                    <a:pt x="926706" y="2925175"/>
                    <a:pt x="908142" y="2922108"/>
                    <a:pt x="891092" y="2914802"/>
                  </a:cubicBezTo>
                  <a:cubicBezTo>
                    <a:pt x="827084" y="2887390"/>
                    <a:pt x="794395" y="2822896"/>
                    <a:pt x="804043" y="2760040"/>
                  </a:cubicBezTo>
                  <a:lnTo>
                    <a:pt x="1060542" y="1089222"/>
                  </a:lnTo>
                  <a:cubicBezTo>
                    <a:pt x="1092232" y="882815"/>
                    <a:pt x="1258557" y="719871"/>
                    <a:pt x="1465012" y="692953"/>
                  </a:cubicBezTo>
                  <a:lnTo>
                    <a:pt x="1588637" y="676837"/>
                  </a:lnTo>
                  <a:cubicBezTo>
                    <a:pt x="1666913" y="666664"/>
                    <a:pt x="1738570" y="721995"/>
                    <a:pt x="1748742" y="800491"/>
                  </a:cubicBezTo>
                  <a:cubicBezTo>
                    <a:pt x="1758915" y="878977"/>
                    <a:pt x="1703718" y="950881"/>
                    <a:pt x="1625479" y="961082"/>
                  </a:cubicBezTo>
                  <a:lnTo>
                    <a:pt x="1501845" y="977198"/>
                  </a:lnTo>
                  <a:cubicBezTo>
                    <a:pt x="1420740" y="987771"/>
                    <a:pt x="1355417" y="1051779"/>
                    <a:pt x="1342958" y="1132856"/>
                  </a:cubicBezTo>
                  <a:lnTo>
                    <a:pt x="1111825" y="2638416"/>
                  </a:lnTo>
                  <a:lnTo>
                    <a:pt x="1119149" y="2638406"/>
                  </a:lnTo>
                  <a:cubicBezTo>
                    <a:pt x="1192082" y="2365858"/>
                    <a:pt x="1440409" y="2164575"/>
                    <a:pt x="1734817" y="2164575"/>
                  </a:cubicBezTo>
                  <a:cubicBezTo>
                    <a:pt x="2011299" y="2164575"/>
                    <a:pt x="2247138" y="2342102"/>
                    <a:pt x="2335254" y="2589448"/>
                  </a:cubicBezTo>
                  <a:cubicBezTo>
                    <a:pt x="2374516" y="2578027"/>
                    <a:pt x="2415683" y="2572036"/>
                    <a:pt x="2457793" y="2572036"/>
                  </a:cubicBezTo>
                  <a:cubicBezTo>
                    <a:pt x="2496084" y="2572036"/>
                    <a:pt x="2533507" y="2577179"/>
                    <a:pt x="2569331" y="2586857"/>
                  </a:cubicBezTo>
                  <a:cubicBezTo>
                    <a:pt x="2658161" y="2340855"/>
                    <a:pt x="2893371" y="2164575"/>
                    <a:pt x="3168901" y="2164575"/>
                  </a:cubicBezTo>
                  <a:cubicBezTo>
                    <a:pt x="3461747" y="2164575"/>
                    <a:pt x="3708940" y="2363743"/>
                    <a:pt x="3783340" y="2634082"/>
                  </a:cubicBezTo>
                  <a:lnTo>
                    <a:pt x="3552873" y="1132856"/>
                  </a:lnTo>
                  <a:cubicBezTo>
                    <a:pt x="3540424" y="1051779"/>
                    <a:pt x="3475091" y="987771"/>
                    <a:pt x="3393996" y="977198"/>
                  </a:cubicBezTo>
                  <a:lnTo>
                    <a:pt x="3270361" y="961082"/>
                  </a:lnTo>
                  <a:cubicBezTo>
                    <a:pt x="3192113" y="950881"/>
                    <a:pt x="3136926" y="878977"/>
                    <a:pt x="3147098" y="800491"/>
                  </a:cubicBezTo>
                  <a:cubicBezTo>
                    <a:pt x="3157271" y="721995"/>
                    <a:pt x="3228889" y="666655"/>
                    <a:pt x="3307204" y="676837"/>
                  </a:cubicBezTo>
                  <a:lnTo>
                    <a:pt x="3430829" y="692953"/>
                  </a:lnTo>
                  <a:cubicBezTo>
                    <a:pt x="3637283" y="719871"/>
                    <a:pt x="3803609" y="882815"/>
                    <a:pt x="3835299" y="1089222"/>
                  </a:cubicBezTo>
                  <a:lnTo>
                    <a:pt x="4091797" y="2760040"/>
                  </a:lnTo>
                  <a:cubicBezTo>
                    <a:pt x="4101475" y="2822982"/>
                    <a:pt x="4068680" y="2887580"/>
                    <a:pt x="4004510" y="29148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44" name="Google Shape;744;p42"/>
          <p:cNvGrpSpPr/>
          <p:nvPr/>
        </p:nvGrpSpPr>
        <p:grpSpPr>
          <a:xfrm>
            <a:off x="6938275" y="1460132"/>
            <a:ext cx="498277" cy="571892"/>
            <a:chOff x="3520098" y="3262356"/>
            <a:chExt cx="384117" cy="440833"/>
          </a:xfrm>
        </p:grpSpPr>
        <p:sp>
          <p:nvSpPr>
            <p:cNvPr id="745" name="Google Shape;745;p42"/>
            <p:cNvSpPr/>
            <p:nvPr/>
          </p:nvSpPr>
          <p:spPr>
            <a:xfrm>
              <a:off x="3571235" y="3626378"/>
              <a:ext cx="302456" cy="25718"/>
            </a:xfrm>
            <a:custGeom>
              <a:avLst/>
              <a:gdLst/>
              <a:ahLst/>
              <a:cxnLst/>
              <a:rect l="l" t="t" r="r" b="b"/>
              <a:pathLst>
                <a:path w="3360621" h="285750" extrusionOk="0">
                  <a:moveTo>
                    <a:pt x="3217746" y="0"/>
                  </a:moveTo>
                  <a:lnTo>
                    <a:pt x="146915" y="0"/>
                  </a:lnTo>
                  <a:cubicBezTo>
                    <a:pt x="69981" y="0"/>
                    <a:pt x="3783" y="59122"/>
                    <a:pt x="163" y="135969"/>
                  </a:cubicBezTo>
                  <a:cubicBezTo>
                    <a:pt x="-3704" y="218018"/>
                    <a:pt x="61676" y="285750"/>
                    <a:pt x="142876" y="285750"/>
                  </a:cubicBezTo>
                  <a:lnTo>
                    <a:pt x="3217746" y="285750"/>
                  </a:lnTo>
                  <a:cubicBezTo>
                    <a:pt x="3296652" y="285750"/>
                    <a:pt x="3360621" y="221780"/>
                    <a:pt x="3360621" y="142875"/>
                  </a:cubicBezTo>
                  <a:cubicBezTo>
                    <a:pt x="3360621" y="63970"/>
                    <a:pt x="3296652" y="0"/>
                    <a:pt x="321774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42"/>
            <p:cNvSpPr/>
            <p:nvPr/>
          </p:nvSpPr>
          <p:spPr>
            <a:xfrm>
              <a:off x="3520098" y="3574603"/>
              <a:ext cx="384117" cy="128586"/>
            </a:xfrm>
            <a:custGeom>
              <a:avLst/>
              <a:gdLst/>
              <a:ahLst/>
              <a:cxnLst/>
              <a:rect l="l" t="t" r="r" b="b"/>
              <a:pathLst>
                <a:path w="4267968" h="1428730" extrusionOk="0">
                  <a:moveTo>
                    <a:pt x="4125093" y="1428731"/>
                  </a:moveTo>
                  <a:lnTo>
                    <a:pt x="723477" y="1428731"/>
                  </a:lnTo>
                  <a:cubicBezTo>
                    <a:pt x="330190" y="1428731"/>
                    <a:pt x="3854" y="1114692"/>
                    <a:pt x="34" y="721414"/>
                  </a:cubicBezTo>
                  <a:cubicBezTo>
                    <a:pt x="-3814" y="324288"/>
                    <a:pt x="318112" y="0"/>
                    <a:pt x="714362" y="0"/>
                  </a:cubicBezTo>
                  <a:lnTo>
                    <a:pt x="4121044" y="0"/>
                  </a:lnTo>
                  <a:cubicBezTo>
                    <a:pt x="4197978" y="0"/>
                    <a:pt x="4264177" y="59122"/>
                    <a:pt x="4267796" y="135969"/>
                  </a:cubicBezTo>
                  <a:cubicBezTo>
                    <a:pt x="4271664" y="218018"/>
                    <a:pt x="4206284" y="285750"/>
                    <a:pt x="4125083" y="285750"/>
                  </a:cubicBezTo>
                  <a:lnTo>
                    <a:pt x="721972" y="285750"/>
                  </a:lnTo>
                  <a:cubicBezTo>
                    <a:pt x="482133" y="285750"/>
                    <a:pt x="281717" y="482012"/>
                    <a:pt x="285822" y="721814"/>
                  </a:cubicBezTo>
                  <a:cubicBezTo>
                    <a:pt x="289813" y="954729"/>
                    <a:pt x="480523" y="1142981"/>
                    <a:pt x="714371" y="1142981"/>
                  </a:cubicBezTo>
                  <a:lnTo>
                    <a:pt x="4121054" y="1142981"/>
                  </a:lnTo>
                  <a:cubicBezTo>
                    <a:pt x="4197988" y="1142981"/>
                    <a:pt x="4264186" y="1202103"/>
                    <a:pt x="4267806" y="1278950"/>
                  </a:cubicBezTo>
                  <a:cubicBezTo>
                    <a:pt x="4271673" y="1360999"/>
                    <a:pt x="4206293" y="1428731"/>
                    <a:pt x="4125093" y="1428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42"/>
            <p:cNvSpPr/>
            <p:nvPr/>
          </p:nvSpPr>
          <p:spPr>
            <a:xfrm>
              <a:off x="3687654" y="3355751"/>
              <a:ext cx="50357" cy="110217"/>
            </a:xfrm>
            <a:custGeom>
              <a:avLst/>
              <a:gdLst/>
              <a:ahLst/>
              <a:cxnLst/>
              <a:rect l="l" t="t" r="r" b="b"/>
              <a:pathLst>
                <a:path w="559517" h="1224629" extrusionOk="0">
                  <a:moveTo>
                    <a:pt x="0" y="0"/>
                  </a:moveTo>
                  <a:lnTo>
                    <a:pt x="0" y="944880"/>
                  </a:lnTo>
                  <a:cubicBezTo>
                    <a:pt x="0" y="1099128"/>
                    <a:pt x="125502" y="1224629"/>
                    <a:pt x="279759" y="1224629"/>
                  </a:cubicBezTo>
                  <a:cubicBezTo>
                    <a:pt x="434016" y="1224629"/>
                    <a:pt x="559518" y="1099128"/>
                    <a:pt x="559518" y="944880"/>
                  </a:cubicBezTo>
                  <a:lnTo>
                    <a:pt x="559518" y="939413"/>
                  </a:lnTo>
                  <a:lnTo>
                    <a:pt x="481327" y="939413"/>
                  </a:lnTo>
                  <a:cubicBezTo>
                    <a:pt x="402422" y="939413"/>
                    <a:pt x="338452" y="875443"/>
                    <a:pt x="338452" y="796538"/>
                  </a:cubicBezTo>
                  <a:cubicBezTo>
                    <a:pt x="338452" y="717633"/>
                    <a:pt x="402422" y="653663"/>
                    <a:pt x="481327" y="653663"/>
                  </a:cubicBezTo>
                  <a:lnTo>
                    <a:pt x="559518" y="653663"/>
                  </a:lnTo>
                  <a:lnTo>
                    <a:pt x="559518" y="471821"/>
                  </a:lnTo>
                  <a:lnTo>
                    <a:pt x="481327" y="471821"/>
                  </a:lnTo>
                  <a:cubicBezTo>
                    <a:pt x="402422" y="471821"/>
                    <a:pt x="338452" y="407851"/>
                    <a:pt x="338452" y="328946"/>
                  </a:cubicBezTo>
                  <a:cubicBezTo>
                    <a:pt x="338452" y="250041"/>
                    <a:pt x="402422" y="186071"/>
                    <a:pt x="481327" y="186071"/>
                  </a:cubicBezTo>
                  <a:lnTo>
                    <a:pt x="559518" y="186071"/>
                  </a:lnTo>
                  <a:lnTo>
                    <a:pt x="55951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42"/>
            <p:cNvSpPr/>
            <p:nvPr/>
          </p:nvSpPr>
          <p:spPr>
            <a:xfrm>
              <a:off x="3701341" y="3308712"/>
              <a:ext cx="23163" cy="21012"/>
            </a:xfrm>
            <a:custGeom>
              <a:avLst/>
              <a:gdLst/>
              <a:ahLst/>
              <a:cxnLst/>
              <a:rect l="l" t="t" r="r" b="b"/>
              <a:pathLst>
                <a:path w="257365" h="233467" extrusionOk="0">
                  <a:moveTo>
                    <a:pt x="0" y="0"/>
                  </a:moveTo>
                  <a:lnTo>
                    <a:pt x="257366" y="0"/>
                  </a:lnTo>
                  <a:lnTo>
                    <a:pt x="257366" y="233467"/>
                  </a:lnTo>
                  <a:lnTo>
                    <a:pt x="0" y="23346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42"/>
            <p:cNvSpPr/>
            <p:nvPr/>
          </p:nvSpPr>
          <p:spPr>
            <a:xfrm>
              <a:off x="3520189" y="3262356"/>
              <a:ext cx="372054" cy="311468"/>
            </a:xfrm>
            <a:custGeom>
              <a:avLst/>
              <a:gdLst/>
              <a:ahLst/>
              <a:cxnLst/>
              <a:rect l="l" t="t" r="r" b="b"/>
              <a:pathLst>
                <a:path w="4133935" h="3460756" extrusionOk="0">
                  <a:moveTo>
                    <a:pt x="3991061" y="0"/>
                  </a:moveTo>
                  <a:lnTo>
                    <a:pt x="142875" y="0"/>
                  </a:lnTo>
                  <a:cubicBezTo>
                    <a:pt x="63970" y="0"/>
                    <a:pt x="0" y="63970"/>
                    <a:pt x="0" y="142875"/>
                  </a:cubicBezTo>
                  <a:lnTo>
                    <a:pt x="0" y="3460757"/>
                  </a:lnTo>
                  <a:cubicBezTo>
                    <a:pt x="181594" y="3275781"/>
                    <a:pt x="434292" y="3160843"/>
                    <a:pt x="713356" y="3160843"/>
                  </a:cubicBezTo>
                  <a:lnTo>
                    <a:pt x="4124078" y="3160843"/>
                  </a:lnTo>
                  <a:cubicBezTo>
                    <a:pt x="4127383" y="3160843"/>
                    <a:pt x="4130650" y="3161014"/>
                    <a:pt x="4133936" y="3161090"/>
                  </a:cubicBezTo>
                  <a:lnTo>
                    <a:pt x="4133936" y="142875"/>
                  </a:lnTo>
                  <a:cubicBezTo>
                    <a:pt x="4133936" y="63970"/>
                    <a:pt x="4069976" y="0"/>
                    <a:pt x="3991061" y="0"/>
                  </a:cubicBezTo>
                  <a:close/>
                  <a:moveTo>
                    <a:pt x="2693718" y="1009174"/>
                  </a:moveTo>
                  <a:lnTo>
                    <a:pt x="2693718" y="1975780"/>
                  </a:lnTo>
                  <a:cubicBezTo>
                    <a:pt x="2693718" y="2238251"/>
                    <a:pt x="2513953" y="2459498"/>
                    <a:pt x="2271084" y="2522963"/>
                  </a:cubicBezTo>
                  <a:lnTo>
                    <a:pt x="2271084" y="2728303"/>
                  </a:lnTo>
                  <a:cubicBezTo>
                    <a:pt x="2271084" y="2807208"/>
                    <a:pt x="2207114" y="2871178"/>
                    <a:pt x="2128209" y="2871178"/>
                  </a:cubicBezTo>
                  <a:cubicBezTo>
                    <a:pt x="2049304" y="2871178"/>
                    <a:pt x="1985334" y="2807208"/>
                    <a:pt x="1985334" y="2728303"/>
                  </a:cubicBezTo>
                  <a:lnTo>
                    <a:pt x="1985334" y="2522963"/>
                  </a:lnTo>
                  <a:cubicBezTo>
                    <a:pt x="1742465" y="2459498"/>
                    <a:pt x="1562700" y="2238251"/>
                    <a:pt x="1562700" y="1975780"/>
                  </a:cubicBezTo>
                  <a:lnTo>
                    <a:pt x="1562700" y="1009174"/>
                  </a:lnTo>
                  <a:cubicBezTo>
                    <a:pt x="1522286" y="983942"/>
                    <a:pt x="1495301" y="939184"/>
                    <a:pt x="1495301" y="888025"/>
                  </a:cubicBezTo>
                  <a:cubicBezTo>
                    <a:pt x="1495301" y="809120"/>
                    <a:pt x="1559271" y="745150"/>
                    <a:pt x="1638176" y="745150"/>
                  </a:cubicBezTo>
                  <a:lnTo>
                    <a:pt x="1713767" y="745150"/>
                  </a:lnTo>
                  <a:lnTo>
                    <a:pt x="1713767" y="503377"/>
                  </a:lnTo>
                  <a:cubicBezTo>
                    <a:pt x="1658312" y="483746"/>
                    <a:pt x="1618517" y="430987"/>
                    <a:pt x="1618517" y="368808"/>
                  </a:cubicBezTo>
                  <a:cubicBezTo>
                    <a:pt x="1618517" y="289903"/>
                    <a:pt x="1682487" y="225933"/>
                    <a:pt x="1761392" y="225933"/>
                  </a:cubicBezTo>
                  <a:lnTo>
                    <a:pt x="2495007" y="225933"/>
                  </a:lnTo>
                  <a:cubicBezTo>
                    <a:pt x="2573912" y="225933"/>
                    <a:pt x="2637882" y="289903"/>
                    <a:pt x="2637882" y="368808"/>
                  </a:cubicBezTo>
                  <a:cubicBezTo>
                    <a:pt x="2637882" y="430987"/>
                    <a:pt x="2598087" y="483746"/>
                    <a:pt x="2542632" y="503377"/>
                  </a:cubicBezTo>
                  <a:lnTo>
                    <a:pt x="2542632" y="745150"/>
                  </a:lnTo>
                  <a:lnTo>
                    <a:pt x="2618223" y="745150"/>
                  </a:lnTo>
                  <a:cubicBezTo>
                    <a:pt x="2697128" y="745150"/>
                    <a:pt x="2761098" y="809120"/>
                    <a:pt x="2761098" y="888025"/>
                  </a:cubicBezTo>
                  <a:cubicBezTo>
                    <a:pt x="2761107" y="939184"/>
                    <a:pt x="2734132" y="983933"/>
                    <a:pt x="2693718" y="10091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theme/theme1.xml><?xml version="1.0" encoding="utf-8"?>
<a:theme xmlns:a="http://schemas.openxmlformats.org/drawingml/2006/main" name="18th - Century Literature - Master of Arts in English by Slidesgo">
  <a:themeElements>
    <a:clrScheme name="Simple Light">
      <a:dk1>
        <a:srgbClr val="2B241A"/>
      </a:dk1>
      <a:lt1>
        <a:srgbClr val="F3EFEA"/>
      </a:lt1>
      <a:dk2>
        <a:srgbClr val="594B3E"/>
      </a:dk2>
      <a:lt2>
        <a:srgbClr val="7F8C83"/>
      </a:lt2>
      <a:accent1>
        <a:srgbClr val="D1B796"/>
      </a:accent1>
      <a:accent2>
        <a:srgbClr val="CAA054"/>
      </a:accent2>
      <a:accent3>
        <a:srgbClr val="7E4500"/>
      </a:accent3>
      <a:accent4>
        <a:srgbClr val="FFFFFF"/>
      </a:accent4>
      <a:accent5>
        <a:srgbClr val="FFFFFF"/>
      </a:accent5>
      <a:accent6>
        <a:srgbClr val="FFFFFF"/>
      </a:accent6>
      <a:hlink>
        <a:srgbClr val="2B24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Presentation</Application>
  <PresentationFormat/>
  <Paragraphs>123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Lora</vt:lpstr>
      <vt:lpstr>Wix Madefor Text</vt:lpstr>
      <vt:lpstr>Calibri</vt:lpstr>
      <vt:lpstr>Nunito Light</vt:lpstr>
      <vt:lpstr>Segoe Print</vt:lpstr>
      <vt:lpstr>DM Sans</vt:lpstr>
      <vt:lpstr>Microsoft YaHei</vt:lpstr>
      <vt:lpstr>Arial Unicode MS</vt:lpstr>
      <vt:lpstr>18th - Century Literature - Master of Arts in English by Slidesgo</vt:lpstr>
      <vt:lpstr>BookNirvana - Your Personal Book Store</vt:lpstr>
      <vt:lpstr>06</vt:lpstr>
      <vt:lpstr>Introduction</vt:lpstr>
      <vt:lpstr>Significance of Title </vt:lpstr>
      <vt:lpstr>Technology Stack</vt:lpstr>
      <vt:lpstr> Explore BookNirvana's Features</vt:lpstr>
      <vt:lpstr>  How Readers Benefit</vt:lpstr>
      <vt:lpstr>  Benefits for Authors</vt:lpstr>
      <vt:lpstr> Diverse Book Collection</vt:lpstr>
      <vt:lpstr>Admin CRUD Operations</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BookNirvana - Your Personal Book Store</dc:title>
  <dc:creator/>
  <cp:lastModifiedBy>Avinash Kumar</cp:lastModifiedBy>
  <cp:revision>2</cp:revision>
  <dcterms:created xsi:type="dcterms:W3CDTF">2024-01-16T07:17:00Z</dcterms:created>
  <dcterms:modified xsi:type="dcterms:W3CDTF">2024-01-16T07:50:42Z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E8EAC580ABCC461A902684C5110DF379_12</vt:lpwstr>
  </property>
  <property fmtid="{D5CDD505-2E9C-101B-9397-08002B2CF9AE}" pid="3" name="KSOProductBuildVer">
    <vt:lpwstr>1033-12.2.0.13412</vt:lpwstr>
  </property>
</Properties>
</file>