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8"/>
  </p:notesMasterIdLst>
  <p:handoutMasterIdLst>
    <p:handoutMasterId r:id="rId19"/>
  </p:handoutMasterIdLst>
  <p:sldIdLst>
    <p:sldId id="444" r:id="rId3"/>
    <p:sldId id="445" r:id="rId4"/>
    <p:sldId id="496" r:id="rId5"/>
    <p:sldId id="494" r:id="rId6"/>
    <p:sldId id="500" r:id="rId7"/>
    <p:sldId id="503" r:id="rId8"/>
    <p:sldId id="504" r:id="rId9"/>
    <p:sldId id="505" r:id="rId10"/>
    <p:sldId id="506" r:id="rId11"/>
    <p:sldId id="497" r:id="rId12"/>
    <p:sldId id="498" r:id="rId13"/>
    <p:sldId id="499" r:id="rId14"/>
    <p:sldId id="502" r:id="rId15"/>
    <p:sldId id="501" r:id="rId16"/>
    <p:sldId id="484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3AC08-9A30-477B-882B-9C484112DCC2}">
          <p14:sldIdLst>
            <p14:sldId id="444"/>
            <p14:sldId id="445"/>
            <p14:sldId id="496"/>
            <p14:sldId id="494"/>
            <p14:sldId id="500"/>
            <p14:sldId id="503"/>
            <p14:sldId id="504"/>
            <p14:sldId id="505"/>
            <p14:sldId id="506"/>
            <p14:sldId id="497"/>
            <p14:sldId id="498"/>
            <p14:sldId id="499"/>
            <p14:sldId id="502"/>
            <p14:sldId id="501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1">
          <p15:clr>
            <a:srgbClr val="A4A3A4"/>
          </p15:clr>
        </p15:guide>
        <p15:guide id="2" pos="5581">
          <p15:clr>
            <a:srgbClr val="A4A3A4"/>
          </p15:clr>
        </p15:guide>
        <p15:guide id="3" pos="180">
          <p15:clr>
            <a:srgbClr val="A4A3A4"/>
          </p15:clr>
        </p15:guide>
        <p15:guide id="4" pos="5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523"/>
    <a:srgbClr val="D7001A"/>
    <a:srgbClr val="CCCCCC"/>
    <a:srgbClr val="333333"/>
    <a:srgbClr val="FD7505"/>
    <a:srgbClr val="16AEB0"/>
    <a:srgbClr val="609E0E"/>
    <a:srgbClr val="FEB91D"/>
    <a:srgbClr val="E1001F"/>
    <a:srgbClr val="12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99" autoAdjust="0"/>
    <p:restoredTop sz="70595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1386" y="108"/>
      </p:cViewPr>
      <p:guideLst>
        <p:guide orient="horz" pos="3061"/>
        <p:guide pos="5581"/>
        <p:guide pos="180"/>
        <p:guide pos="5433"/>
      </p:guideLst>
    </p:cSldViewPr>
  </p:slideViewPr>
  <p:outlineViewPr>
    <p:cViewPr>
      <p:scale>
        <a:sx n="33" d="100"/>
        <a:sy n="33" d="100"/>
      </p:scale>
      <p:origin x="0" y="25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44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48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00" y="0"/>
            <a:ext cx="2451100" cy="900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8396" b="42477"/>
          <a:stretch/>
        </p:blipFill>
        <p:spPr>
          <a:xfrm>
            <a:off x="0" y="3759200"/>
            <a:ext cx="9144000" cy="138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387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906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85850"/>
            <a:ext cx="8382000" cy="1500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382000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550922" y="4857750"/>
            <a:ext cx="20421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54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85850"/>
            <a:ext cx="4114800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/>
            </a:lvl1pPr>
            <a:lvl2pPr marL="505004" indent="-244068">
              <a:lnSpc>
                <a:spcPct val="90000"/>
              </a:lnSpc>
              <a:defRPr sz="1800"/>
            </a:lvl2pPr>
            <a:lvl3pPr marL="715339" indent="-216288">
              <a:lnSpc>
                <a:spcPct val="90000"/>
              </a:lnSpc>
              <a:defRPr sz="1500"/>
            </a:lvl3pPr>
            <a:lvl4pPr marL="920714" indent="-205375">
              <a:lnSpc>
                <a:spcPct val="90000"/>
              </a:lnSpc>
              <a:defRPr sz="1350"/>
            </a:lvl4pPr>
            <a:lvl5pPr marL="1137002" indent="-21033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11480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/>
            </a:lvl1pPr>
            <a:lvl2pPr marL="505004" indent="-254982">
              <a:lnSpc>
                <a:spcPct val="90000"/>
              </a:lnSpc>
              <a:defRPr sz="1800"/>
            </a:lvl2pPr>
            <a:lvl3pPr marL="721292" indent="-227202">
              <a:lnSpc>
                <a:spcPct val="90000"/>
              </a:lnSpc>
              <a:defRPr sz="1500"/>
            </a:lvl3pPr>
            <a:lvl4pPr marL="920714" indent="-199422">
              <a:lnSpc>
                <a:spcPct val="90000"/>
              </a:lnSpc>
              <a:defRPr sz="1350"/>
            </a:lvl4pPr>
            <a:lvl5pPr marL="1137002" indent="-20537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59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5538"/>
            <a:ext cx="4114800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1704492"/>
            <a:ext cx="4114800" cy="1153008"/>
          </a:xfrm>
        </p:spPr>
        <p:txBody>
          <a:bodyPr/>
          <a:lstStyle>
            <a:lvl1pPr marL="211328" indent="-211328">
              <a:defRPr sz="1725"/>
            </a:lvl1pPr>
            <a:lvl2pPr marL="421664" indent="-199422">
              <a:defRPr sz="1500"/>
            </a:lvl2pPr>
            <a:lvl3pPr marL="610172" indent="-182555">
              <a:defRPr sz="1350"/>
            </a:lvl3pPr>
            <a:lvl4pPr marL="787766" indent="-171642">
              <a:defRPr sz="1275"/>
            </a:lvl4pPr>
            <a:lvl5pPr marL="959408" indent="-154775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345538"/>
            <a:ext cx="4117019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4492"/>
            <a:ext cx="4117974" cy="1153008"/>
          </a:xfrm>
        </p:spPr>
        <p:txBody>
          <a:bodyPr/>
          <a:lstStyle>
            <a:lvl1pPr marL="222241" indent="-222241">
              <a:defRPr sz="1725"/>
            </a:lvl1pPr>
            <a:lvl2pPr marL="427616" indent="-205375">
              <a:defRPr sz="1500"/>
            </a:lvl2pPr>
            <a:lvl3pPr marL="616124" indent="-183548">
              <a:defRPr sz="1350"/>
            </a:lvl3pPr>
            <a:lvl4pPr marL="787766" indent="-177595">
              <a:defRPr sz="1275"/>
            </a:lvl4pPr>
            <a:lvl5pPr marL="959408" indent="-165689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37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43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582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408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505201" y="1456954"/>
            <a:ext cx="1791197" cy="134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995749" y="1766041"/>
            <a:ext cx="945153" cy="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732424" y="3714477"/>
            <a:ext cx="7679152" cy="10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35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9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 bwMode="black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085850"/>
            <a:ext cx="8382000" cy="150041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4679158"/>
            <a:ext cx="9144001" cy="464344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38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194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981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6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233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7312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312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2173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6279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8741"/>
            <a:ext cx="7681914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910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28750"/>
            <a:ext cx="7043208" cy="1142621"/>
          </a:xfrm>
        </p:spPr>
        <p:txBody>
          <a:bodyPr anchor="t" anchorCtr="0">
            <a:noAutofit/>
          </a:bodyPr>
          <a:lstStyle>
            <a:lvl1pPr algn="l" defTabSz="6857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cap="none" spc="-113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7550"/>
            <a:ext cx="3429000" cy="346249"/>
          </a:xfrm>
        </p:spPr>
        <p:txBody>
          <a:bodyPr>
            <a:noAutofit/>
          </a:bodyPr>
          <a:lstStyle>
            <a:lvl1pPr marL="0" indent="0" algn="l" defTabSz="685772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24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171450"/>
            <a:ext cx="7690114" cy="1038746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8250" b="1" i="1" u="none" strike="noStrike" kern="1200" cap="none" spc="-48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685772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2889911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79" r:id="rId4"/>
    <p:sldLayoutId id="2147483663" r:id="rId5"/>
    <p:sldLayoutId id="2147483666" r:id="rId6"/>
    <p:sldLayoutId id="2147483674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85850"/>
            <a:ext cx="8382000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4959855"/>
            <a:ext cx="9144000" cy="20774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TechFest 2016              |                Fri, Aug  5</a:t>
            </a:r>
            <a:r>
              <a:rPr lang="en-US" sz="75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, 2016              |                OSU - Tulsa                |          70+ Speakers, 20+ Tracks &amp; 85+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553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fade/>
  </p:transition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13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345281" indent="-345281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747" indent="-29646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4166" indent="-302419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722" indent="-25955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6135" indent="-252413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uchbaselabs/workshop/tree/master/connect2016/developer/03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Workshop 3 – Building a Full-stack Application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0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[java example here]</a:t>
            </a:r>
          </a:p>
        </p:txBody>
      </p:sp>
    </p:spTree>
    <p:extLst>
      <p:ext uri="{BB962C8B-B14F-4D97-AF65-F5344CB8AC3E}">
        <p14:creationId xmlns:p14="http://schemas.microsoft.com/office/powerpoint/2010/main" val="3978316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for TODOs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 included: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CouchbaseConfig.cs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Web.config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Person.cs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PersonController.cs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29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[node example here]</a:t>
            </a:r>
          </a:p>
        </p:txBody>
      </p:sp>
    </p:spTree>
    <p:extLst>
      <p:ext uri="{BB962C8B-B14F-4D97-AF65-F5344CB8AC3E}">
        <p14:creationId xmlns:p14="http://schemas.microsoft.com/office/powerpoint/2010/main" val="1218663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[angular example here of specifying port number]</a:t>
            </a:r>
          </a:p>
        </p:txBody>
      </p:sp>
    </p:spTree>
    <p:extLst>
      <p:ext uri="{BB962C8B-B14F-4D97-AF65-F5344CB8AC3E}">
        <p14:creationId xmlns:p14="http://schemas.microsoft.com/office/powerpoint/2010/main" val="1029063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execute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Angular 2: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ng serve</a:t>
            </a:r>
          </a:p>
          <a:p>
            <a:endParaRPr lang="en-US" dirty="0"/>
          </a:p>
          <a:p>
            <a:r>
              <a:rPr lang="en-US" dirty="0"/>
              <a:t>Execute RESTful API backend: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Java: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spring-boot:run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.NET: F5 (or ctrl+f5) from Visual Studio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Node: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node app.js</a:t>
            </a:r>
          </a:p>
        </p:txBody>
      </p:sp>
    </p:spTree>
    <p:extLst>
      <p:ext uri="{BB962C8B-B14F-4D97-AF65-F5344CB8AC3E}">
        <p14:creationId xmlns:p14="http://schemas.microsoft.com/office/powerpoint/2010/main" val="1504837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2092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Create a RESTful API backend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Create an Angular2 UI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Java - Spring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.NET - ASP.NET </a:t>
            </a:r>
            <a:r>
              <a:rPr lang="en-US" dirty="0" err="1"/>
              <a:t>WebAPI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Node.js - Express.js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Angular 2 (UI)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/>
              <a:t>Couchbase</a:t>
            </a:r>
            <a:r>
              <a:rPr lang="en-US" dirty="0"/>
              <a:t> (document database)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Fill in the blanks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57" y="838200"/>
            <a:ext cx="8802967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Fill in the blanks to make the application work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Checkout the “lab” branch from </a:t>
            </a:r>
            <a:r>
              <a:rPr lang="en-US" dirty="0" err="1"/>
              <a:t>Github</a:t>
            </a:r>
            <a:endParaRPr lang="en-US" dirty="0"/>
          </a:p>
          <a:p>
            <a:pPr marL="569913" lvl="1" indent="-342900">
              <a:buFont typeface="Arial" charset="0"/>
              <a:buChar char="•"/>
            </a:pPr>
            <a:r>
              <a:rPr lang="en-US" sz="1800" dirty="0">
                <a:hlinkClick r:id="rId2"/>
              </a:rPr>
              <a:t>https://github.com/couchbaselabs/workshop/tree/master/connect2016/developer/03</a:t>
            </a:r>
            <a:endParaRPr lang="en-US" sz="1800" dirty="0"/>
          </a:p>
          <a:p>
            <a:pPr marL="569913" lvl="1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The source code is also available on USB sticks</a:t>
            </a:r>
          </a:p>
          <a:p>
            <a:pPr marL="342900" indent="-342900">
              <a:buFont typeface="Arial" charset="0"/>
              <a:buChar char="•"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2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going to fill in one of the blanks together, one for each language/platform.</a:t>
            </a:r>
          </a:p>
          <a:p>
            <a:endParaRPr lang="en-US" dirty="0"/>
          </a:p>
          <a:p>
            <a:r>
              <a:rPr lang="en-US" dirty="0"/>
              <a:t>The rest of the them are up to you.</a:t>
            </a:r>
          </a:p>
          <a:p>
            <a:endParaRPr lang="en-US" dirty="0"/>
          </a:p>
          <a:p>
            <a:r>
              <a:rPr lang="en-US" b="1" dirty="0"/>
              <a:t>At the end of the lab, your app should be able to </a:t>
            </a:r>
            <a:r>
              <a:rPr lang="en-US" b="1" u="sng" dirty="0"/>
              <a:t>list, add, edit, and delete.</a:t>
            </a:r>
          </a:p>
          <a:p>
            <a:endParaRPr lang="en-US" dirty="0"/>
          </a:p>
          <a:p>
            <a:r>
              <a:rPr lang="en-US" dirty="0"/>
              <a:t>If you have questions or are running into a problem, we’ll be walking around helping you individually.</a:t>
            </a:r>
          </a:p>
        </p:txBody>
      </p:sp>
    </p:spTree>
    <p:extLst>
      <p:ext uri="{BB962C8B-B14F-4D97-AF65-F5344CB8AC3E}">
        <p14:creationId xmlns:p14="http://schemas.microsoft.com/office/powerpoint/2010/main" val="302444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.NET:</a:t>
            </a:r>
          </a:p>
          <a:p>
            <a:r>
              <a:rPr lang="en-US" dirty="0"/>
              <a:t>	</a:t>
            </a:r>
            <a:r>
              <a:rPr lang="en-US" dirty="0" err="1"/>
              <a:t>async</a:t>
            </a:r>
            <a:r>
              <a:rPr lang="en-US" dirty="0"/>
              <a:t>/await/Task</a:t>
            </a:r>
          </a:p>
          <a:p>
            <a:endParaRPr lang="en-US" dirty="0"/>
          </a:p>
          <a:p>
            <a:r>
              <a:rPr lang="en-US" dirty="0"/>
              <a:t>Node:</a:t>
            </a:r>
          </a:p>
          <a:p>
            <a:r>
              <a:rPr lang="en-US" dirty="0"/>
              <a:t>	callbacks</a:t>
            </a:r>
          </a:p>
          <a:p>
            <a:endParaRPr lang="en-US" dirty="0"/>
          </a:p>
          <a:p>
            <a:r>
              <a:rPr lang="en-US" dirty="0"/>
              <a:t>Java:</a:t>
            </a:r>
          </a:p>
          <a:p>
            <a:r>
              <a:rPr lang="en-US" dirty="0"/>
              <a:t>	spring-data-</a:t>
            </a:r>
            <a:r>
              <a:rPr lang="en-US" dirty="0" err="1"/>
              <a:t>couchbase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98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N1QL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.NET:</a:t>
            </a:r>
          </a:p>
          <a:p>
            <a:r>
              <a:rPr lang="en-US" dirty="0"/>
              <a:t>	</a:t>
            </a:r>
            <a:r>
              <a:rPr lang="en-US" dirty="0" err="1"/>
              <a:t>QueryRequest</a:t>
            </a:r>
            <a:endParaRPr lang="en-US" dirty="0"/>
          </a:p>
          <a:p>
            <a:endParaRPr lang="en-US" dirty="0"/>
          </a:p>
          <a:p>
            <a:r>
              <a:rPr lang="en-US" dirty="0"/>
              <a:t>Node:</a:t>
            </a:r>
          </a:p>
          <a:p>
            <a:endParaRPr lang="en-US" dirty="0"/>
          </a:p>
          <a:p>
            <a:r>
              <a:rPr lang="en-US" dirty="0"/>
              <a:t>Java:</a:t>
            </a:r>
          </a:p>
        </p:txBody>
      </p:sp>
    </p:spTree>
    <p:extLst>
      <p:ext uri="{BB962C8B-B14F-4D97-AF65-F5344CB8AC3E}">
        <p14:creationId xmlns:p14="http://schemas.microsoft.com/office/powerpoint/2010/main" val="417264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NotBounded</a:t>
            </a:r>
            <a:endParaRPr lang="en-US" dirty="0"/>
          </a:p>
          <a:p>
            <a:r>
              <a:rPr lang="en-US" dirty="0"/>
              <a:t>	Default (speed)</a:t>
            </a:r>
          </a:p>
          <a:p>
            <a:endParaRPr lang="en-US" dirty="0"/>
          </a:p>
          <a:p>
            <a:r>
              <a:rPr lang="en-US" dirty="0" err="1"/>
              <a:t>RequestPlus</a:t>
            </a:r>
            <a:endParaRPr lang="en-US" dirty="0"/>
          </a:p>
          <a:p>
            <a:r>
              <a:rPr lang="en-US" dirty="0"/>
              <a:t>	Accuracy (slower)</a:t>
            </a:r>
          </a:p>
          <a:p>
            <a:endParaRPr lang="en-US" dirty="0"/>
          </a:p>
          <a:p>
            <a:r>
              <a:rPr lang="en-US" dirty="0" err="1"/>
              <a:t>AtPlus</a:t>
            </a:r>
            <a:endParaRPr lang="en-US" dirty="0"/>
          </a:p>
          <a:p>
            <a:r>
              <a:rPr lang="en-US" dirty="0"/>
              <a:t>	Speed and accuracy (more work)</a:t>
            </a:r>
          </a:p>
        </p:txBody>
      </p:sp>
    </p:spTree>
    <p:extLst>
      <p:ext uri="{BB962C8B-B14F-4D97-AF65-F5344CB8AC3E}">
        <p14:creationId xmlns:p14="http://schemas.microsoft.com/office/powerpoint/2010/main" val="75123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.NET:</a:t>
            </a:r>
          </a:p>
          <a:p>
            <a:r>
              <a:rPr lang="en-US" dirty="0"/>
              <a:t>	Result objects include: Exception, Success, Message</a:t>
            </a:r>
          </a:p>
          <a:p>
            <a:endParaRPr lang="en-US" dirty="0"/>
          </a:p>
          <a:p>
            <a:r>
              <a:rPr lang="en-US" dirty="0"/>
              <a:t>Java:</a:t>
            </a:r>
          </a:p>
          <a:p>
            <a:endParaRPr lang="en-US" dirty="0"/>
          </a:p>
          <a:p>
            <a:r>
              <a:rPr lang="en-US" dirty="0"/>
              <a:t>Node:</a:t>
            </a:r>
          </a:p>
        </p:txBody>
      </p:sp>
    </p:spTree>
    <p:extLst>
      <p:ext uri="{BB962C8B-B14F-4D97-AF65-F5344CB8AC3E}">
        <p14:creationId xmlns:p14="http://schemas.microsoft.com/office/powerpoint/2010/main" val="4206428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14869</TotalTime>
  <Words>230</Words>
  <Application>Microsoft Office PowerPoint</Application>
  <PresentationFormat>On-screen Show (16:9)</PresentationFormat>
  <Paragraphs>83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Corbel</vt:lpstr>
      <vt:lpstr>Courier New</vt:lpstr>
      <vt:lpstr>Lucida Grande</vt:lpstr>
      <vt:lpstr>Segoe Semibold</vt:lpstr>
      <vt:lpstr>Segoe UI</vt:lpstr>
      <vt:lpstr>Wingdings</vt:lpstr>
      <vt:lpstr>Office Theme</vt:lpstr>
      <vt:lpstr>NWA TechFest 2010 Presentation Template</vt:lpstr>
      <vt:lpstr>Workshop 3 – Building a Full-stack Application</vt:lpstr>
      <vt:lpstr>Agenda</vt:lpstr>
      <vt:lpstr>Platforms</vt:lpstr>
      <vt:lpstr>Exercise: Fill in the blanks</vt:lpstr>
      <vt:lpstr>Exercise: Getting Started</vt:lpstr>
      <vt:lpstr>Asynchronous</vt:lpstr>
      <vt:lpstr>N1QL</vt:lpstr>
      <vt:lpstr>Scan Consistency</vt:lpstr>
      <vt:lpstr>Error handling</vt:lpstr>
      <vt:lpstr>Java</vt:lpstr>
      <vt:lpstr>.NET</vt:lpstr>
      <vt:lpstr>Node</vt:lpstr>
      <vt:lpstr>Angular</vt:lpstr>
      <vt:lpstr>How to execute</vt:lpstr>
      <vt:lpstr>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Matthew Groves</cp:lastModifiedBy>
  <cp:revision>448</cp:revision>
  <dcterms:created xsi:type="dcterms:W3CDTF">2014-10-22T15:36:28Z</dcterms:created>
  <dcterms:modified xsi:type="dcterms:W3CDTF">2016-10-25T14:46:41Z</dcterms:modified>
  <cp:category/>
</cp:coreProperties>
</file>